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7" r:id="rId2"/>
    <p:sldId id="268" r:id="rId3"/>
    <p:sldId id="256" r:id="rId4"/>
    <p:sldId id="270" r:id="rId5"/>
    <p:sldId id="271" r:id="rId6"/>
    <p:sldId id="273" r:id="rId7"/>
    <p:sldId id="274" r:id="rId8"/>
    <p:sldId id="275" r:id="rId9"/>
    <p:sldId id="272" r:id="rId10"/>
    <p:sldId id="257" r:id="rId11"/>
    <p:sldId id="258" r:id="rId12"/>
    <p:sldId id="259" r:id="rId13"/>
    <p:sldId id="260" r:id="rId14"/>
    <p:sldId id="261" r:id="rId15"/>
    <p:sldId id="262" r:id="rId16"/>
    <p:sldId id="263" r:id="rId17"/>
    <p:sldId id="269" r:id="rId18"/>
    <p:sldId id="277" r:id="rId19"/>
    <p:sldId id="286" r:id="rId20"/>
    <p:sldId id="283" r:id="rId21"/>
    <p:sldId id="288" r:id="rId22"/>
    <p:sldId id="281" r:id="rId23"/>
    <p:sldId id="276" r:id="rId24"/>
    <p:sldId id="279" r:id="rId25"/>
    <p:sldId id="291" r:id="rId26"/>
    <p:sldId id="280" r:id="rId27"/>
    <p:sldId id="290" r:id="rId28"/>
    <p:sldId id="292" r:id="rId29"/>
    <p:sldId id="287" r:id="rId30"/>
    <p:sldId id="266" r:id="rId31"/>
    <p:sldId id="278" r:id="rId32"/>
    <p:sldId id="285" r:id="rId33"/>
    <p:sldId id="282" r:id="rId34"/>
    <p:sldId id="289"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Brackenbury" initials="" lastIdx="3" clrIdx="0"/>
  <p:cmAuthor id="1" name="College of Medicine" initials="CO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05" d="100"/>
          <a:sy n="105" d="100"/>
        </p:scale>
        <p:origin x="456" y="11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C6404-EFFA-41DC-A1D0-0C5A7FA72C8B}" type="datetimeFigureOut">
              <a:rPr lang="en-US" smtClean="0"/>
              <a:t>10/11/2021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7DEDD-6722-4431-BB65-85744196061B}" type="slidenum">
              <a:rPr lang="en-US" smtClean="0"/>
              <a:t>‹#›</a:t>
            </a:fld>
            <a:endParaRPr lang="en-US"/>
          </a:p>
        </p:txBody>
      </p:sp>
    </p:spTree>
    <p:extLst>
      <p:ext uri="{BB962C8B-B14F-4D97-AF65-F5344CB8AC3E}">
        <p14:creationId xmlns:p14="http://schemas.microsoft.com/office/powerpoint/2010/main" val="131718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3582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0501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3450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18</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94580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19</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397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20</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0482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21</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27852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22</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61748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23</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79603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24</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16193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25</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92871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4964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26</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71335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27</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3637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28</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33271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29</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59877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30</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51661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31</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316808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32</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29698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33</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34483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34</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62730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35</a:t>
            </a:fld>
            <a:endParaRPr lang="en-US"/>
          </a:p>
        </p:txBody>
      </p:sp>
      <p:sp>
        <p:nvSpPr>
          <p:cNvPr id="5122" name="Rectangle 2"/>
          <p:cNvSpPr>
            <a:spLocks noGrp="1" noRot="1" noChangeAspect="1" noChangeArrowheads="1" noTextEdit="1"/>
          </p:cNvSpPr>
          <p:nvPr>
            <p:ph type="sldImg"/>
          </p:nvPr>
        </p:nvSpPr>
        <p:spPr>
          <a:xfrm>
            <a:off x="-1581150" y="508000"/>
            <a:ext cx="10021888" cy="7518400"/>
          </a:xfrm>
          <a:ln/>
        </p:spPr>
      </p:sp>
      <p:sp>
        <p:nvSpPr>
          <p:cNvPr id="5123" name="Rectangle 3"/>
          <p:cNvSpPr>
            <a:spLocks noChangeArrowheads="1"/>
          </p:cNvSpPr>
          <p:nvPr/>
        </p:nvSpPr>
        <p:spPr bwMode="auto">
          <a:xfrm>
            <a:off x="914400" y="7797800"/>
            <a:ext cx="5029200" cy="1041400"/>
          </a:xfrm>
          <a:prstGeom prst="rect">
            <a:avLst/>
          </a:prstGeom>
          <a:noFill/>
          <a:ln w="9525">
            <a:noFill/>
            <a:miter lim="800000"/>
            <a:headEnd/>
            <a:tailEnd/>
          </a:ln>
          <a:effectLst/>
        </p:spPr>
        <p:txBody>
          <a:bodyPr lIns="89730" tIns="44865" rIns="89730" bIns="44865"/>
          <a:lstStyle/>
          <a:p>
            <a:pPr>
              <a:spcBef>
                <a:spcPct val="30000"/>
              </a:spcBef>
            </a:pPr>
            <a:endParaRPr lang="en-US" sz="1200"/>
          </a:p>
        </p:txBody>
      </p:sp>
      <p:sp>
        <p:nvSpPr>
          <p:cNvPr id="5124" name="Rectangle 4"/>
          <p:cNvSpPr>
            <a:spLocks noGrp="1" noChangeArrowheads="1"/>
          </p:cNvSpPr>
          <p:nvPr>
            <p:ph type="body" idx="1"/>
          </p:nvPr>
        </p:nvSpPr>
        <p:spPr>
          <a:xfrm>
            <a:off x="857250" y="8128001"/>
            <a:ext cx="5029200" cy="711200"/>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22322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647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42243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83646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7055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9955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63399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86903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03D35F-B4D3-4861-872F-9D2DD23A404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11158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96348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80858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3D35F-B4D3-4861-872F-9D2DD23A404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34349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3D35F-B4D3-4861-872F-9D2DD23A404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48129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3D35F-B4D3-4861-872F-9D2DD23A404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97108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3D35F-B4D3-4861-872F-9D2DD23A404A}"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6384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D35F-B4D3-4861-872F-9D2DD23A404A}"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51328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3D35F-B4D3-4861-872F-9D2DD23A404A}"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99201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03D35F-B4D3-4861-872F-9D2DD23A404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210781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03D35F-B4D3-4861-872F-9D2DD23A404A}"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35371-DD9C-4F34-B471-722A8054D5B9}" type="slidenum">
              <a:rPr lang="en-US" smtClean="0"/>
              <a:t>‹#›</a:t>
            </a:fld>
            <a:endParaRPr lang="en-US"/>
          </a:p>
        </p:txBody>
      </p:sp>
    </p:spTree>
    <p:extLst>
      <p:ext uri="{BB962C8B-B14F-4D97-AF65-F5344CB8AC3E}">
        <p14:creationId xmlns:p14="http://schemas.microsoft.com/office/powerpoint/2010/main" val="327725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3D35F-B4D3-4861-872F-9D2DD23A404A}" type="datetimeFigureOut">
              <a:rPr lang="en-US" smtClean="0"/>
              <a:t>10/11/2021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35371-DD9C-4F34-B471-722A8054D5B9}" type="slidenum">
              <a:rPr lang="en-US" smtClean="0"/>
              <a:t>‹#›</a:t>
            </a:fld>
            <a:endParaRPr lang="en-US"/>
          </a:p>
        </p:txBody>
      </p:sp>
    </p:spTree>
    <p:extLst>
      <p:ext uri="{BB962C8B-B14F-4D97-AF65-F5344CB8AC3E}">
        <p14:creationId xmlns:p14="http://schemas.microsoft.com/office/powerpoint/2010/main" val="403757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resources.mediaspace.kaltura.com/media/vesseloverviewSL24_xvid.mp4/1_slzr6py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resources.mediaspace.kaltura.com/media/vessellayersSL85_xvid.mp4.mp4/1_046vomsz"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Vessels</a:t>
            </a:r>
          </a:p>
          <a:p>
            <a:pPr algn="ctr" fontAlgn="auto">
              <a:spcBef>
                <a:spcPts val="0"/>
              </a:spcBef>
              <a:spcAft>
                <a:spcPts val="0"/>
              </a:spcAft>
              <a:defRPr/>
            </a:pPr>
            <a:r>
              <a:rPr lang="en-US" sz="4000" dirty="0">
                <a:solidFill>
                  <a:schemeClr val="accent6">
                    <a:lumMod val="50000"/>
                  </a:schemeClr>
                </a:solidFill>
                <a:latin typeface="+mn-lt"/>
              </a:rPr>
              <a:t> </a:t>
            </a: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80975" y="2799555"/>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15363" name="AutoShape 2"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4" name="AutoShape 4"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5" name="AutoShape 6"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8" name="TextBox 7"/>
          <p:cNvSpPr txBox="1"/>
          <p:nvPr/>
        </p:nvSpPr>
        <p:spPr>
          <a:xfrm>
            <a:off x="155575" y="44196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40 minutes to complete.</a:t>
            </a:r>
          </a:p>
        </p:txBody>
      </p:sp>
      <p:pic>
        <p:nvPicPr>
          <p:cNvPr id="2" name="Picture 2" descr="http://www.sciencephoto.com/image/316519/350wm/P7500183-Thyroid_gland_blood_vessels,_SE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4267200"/>
            <a:ext cx="33337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pic>
        <p:nvPicPr>
          <p:cNvPr id="4098" name="Picture 2" descr="http://med.uc.edu/labmanuals/ma/vlm/lab14/SLa15b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96883"/>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p:cNvSpPr txBox="1">
            <a:spLocks noChangeArrowheads="1"/>
          </p:cNvSpPr>
          <p:nvPr/>
        </p:nvSpPr>
        <p:spPr bwMode="auto">
          <a:xfrm>
            <a:off x="0" y="639433"/>
            <a:ext cx="9144000" cy="2031325"/>
          </a:xfrm>
          <a:prstGeom prst="rect">
            <a:avLst/>
          </a:prstGeom>
          <a:noFill/>
          <a:ln w="9525">
            <a:noFill/>
            <a:miter lim="800000"/>
            <a:headEnd/>
            <a:tailEnd/>
          </a:ln>
        </p:spPr>
        <p:txBody>
          <a:bodyPr wrap="square">
            <a:spAutoFit/>
          </a:bodyPr>
          <a:lstStyle/>
          <a:p>
            <a:r>
              <a:rPr lang="en-US" b="1" dirty="0">
                <a:solidFill>
                  <a:srgbClr val="4A206A"/>
                </a:solidFill>
                <a:latin typeface="Times New Roman" pitchFamily="18" charset="0"/>
                <a:cs typeface="Times New Roman" pitchFamily="18" charset="0"/>
              </a:rPr>
              <a:t>Histologically, differentiating between </a:t>
            </a:r>
            <a:r>
              <a:rPr lang="en-US" b="1" dirty="0">
                <a:solidFill>
                  <a:srgbClr val="C00000"/>
                </a:solidFill>
                <a:latin typeface="Times New Roman" pitchFamily="18" charset="0"/>
                <a:cs typeface="Times New Roman" pitchFamily="18" charset="0"/>
              </a:rPr>
              <a:t>arteries/arterioles</a:t>
            </a:r>
            <a:r>
              <a:rPr lang="en-US" b="1" dirty="0">
                <a:solidFill>
                  <a:srgbClr val="4A206A"/>
                </a:solidFill>
                <a:latin typeface="Times New Roman" pitchFamily="18" charset="0"/>
                <a:cs typeface="Times New Roman" pitchFamily="18" charset="0"/>
              </a:rPr>
              <a:t> (red arrow) and </a:t>
            </a:r>
            <a:r>
              <a:rPr lang="en-US" b="1" dirty="0">
                <a:solidFill>
                  <a:srgbClr val="0070C0"/>
                </a:solidFill>
                <a:latin typeface="Times New Roman" pitchFamily="18" charset="0"/>
                <a:cs typeface="Times New Roman" pitchFamily="18" charset="0"/>
              </a:rPr>
              <a:t>veins/</a:t>
            </a:r>
            <a:r>
              <a:rPr lang="en-US" b="1" dirty="0" err="1">
                <a:solidFill>
                  <a:srgbClr val="0070C0"/>
                </a:solidFill>
                <a:latin typeface="Times New Roman" pitchFamily="18" charset="0"/>
                <a:cs typeface="Times New Roman" pitchFamily="18" charset="0"/>
              </a:rPr>
              <a:t>venules</a:t>
            </a:r>
            <a:r>
              <a:rPr lang="en-US" b="1" dirty="0">
                <a:solidFill>
                  <a:srgbClr val="0070C0"/>
                </a:solidFill>
                <a:latin typeface="Times New Roman" pitchFamily="18" charset="0"/>
                <a:cs typeface="Times New Roman" pitchFamily="18" charset="0"/>
              </a:rPr>
              <a:t> </a:t>
            </a:r>
            <a:r>
              <a:rPr lang="en-US" b="1" dirty="0">
                <a:solidFill>
                  <a:srgbClr val="4A206A"/>
                </a:solidFill>
                <a:latin typeface="Times New Roman" pitchFamily="18" charset="0"/>
                <a:cs typeface="Times New Roman" pitchFamily="18" charset="0"/>
              </a:rPr>
              <a:t>(blue arrow) is best done by comparing vessels of approximately the same size.  Arteries have a thicker smooth muscle layer in their wall; therefore, their wall is relatively thicker compared to the size of the vessel itself, with a narrower lumen.  In addition, arteries tend to be rounder.  Both will typically contain blood cells in their lumen, though during tissue preparation they can be washed away (see vessel toward the left) and become trapped in inappropriate locations.</a:t>
            </a:r>
          </a:p>
        </p:txBody>
      </p:sp>
      <p:sp>
        <p:nvSpPr>
          <p:cNvPr id="6" name="TextBox 5"/>
          <p:cNvSpPr txBox="1"/>
          <p:nvPr/>
        </p:nvSpPr>
        <p:spPr>
          <a:xfrm>
            <a:off x="6267994" y="3352800"/>
            <a:ext cx="2667000" cy="923330"/>
          </a:xfrm>
          <a:prstGeom prst="rect">
            <a:avLst/>
          </a:prstGeom>
          <a:noFill/>
        </p:spPr>
        <p:txBody>
          <a:bodyPr wrap="square" rtlCol="0">
            <a:spAutoFit/>
          </a:bodyPr>
          <a:lstStyle/>
          <a:p>
            <a:r>
              <a:rPr lang="en-US" b="1" dirty="0">
                <a:solidFill>
                  <a:schemeClr val="accent3">
                    <a:lumMod val="50000"/>
                  </a:schemeClr>
                </a:solidFill>
                <a:latin typeface="Tempus Sans ITC" pitchFamily="82" charset="0"/>
              </a:rPr>
              <a:t>Arterioles are smaller arteries; </a:t>
            </a:r>
            <a:r>
              <a:rPr lang="en-US" b="1" dirty="0" err="1">
                <a:solidFill>
                  <a:schemeClr val="accent3">
                    <a:lumMod val="50000"/>
                  </a:schemeClr>
                </a:solidFill>
                <a:latin typeface="Tempus Sans ITC" pitchFamily="82" charset="0"/>
              </a:rPr>
              <a:t>venules</a:t>
            </a:r>
            <a:r>
              <a:rPr lang="en-US" b="1" dirty="0">
                <a:solidFill>
                  <a:schemeClr val="accent3">
                    <a:lumMod val="50000"/>
                  </a:schemeClr>
                </a:solidFill>
                <a:latin typeface="Tempus Sans ITC" pitchFamily="82" charset="0"/>
              </a:rPr>
              <a:t> are smaller veins.</a:t>
            </a:r>
          </a:p>
        </p:txBody>
      </p:sp>
    </p:spTree>
    <p:extLst>
      <p:ext uri="{BB962C8B-B14F-4D97-AF65-F5344CB8AC3E}">
        <p14:creationId xmlns:p14="http://schemas.microsoft.com/office/powerpoint/2010/main" val="77338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10" name="TextBox 2"/>
          <p:cNvSpPr txBox="1">
            <a:spLocks noChangeArrowheads="1"/>
          </p:cNvSpPr>
          <p:nvPr/>
        </p:nvSpPr>
        <p:spPr bwMode="auto">
          <a:xfrm>
            <a:off x="0" y="5257800"/>
            <a:ext cx="9144000" cy="1200329"/>
          </a:xfrm>
          <a:prstGeom prst="rect">
            <a:avLst/>
          </a:prstGeom>
          <a:noFill/>
          <a:ln w="9525">
            <a:noFill/>
            <a:miter lim="800000"/>
            <a:headEnd/>
            <a:tailEnd/>
          </a:ln>
        </p:spPr>
        <p:txBody>
          <a:bodyPr wrap="square">
            <a:spAutoFit/>
          </a:bodyPr>
          <a:lstStyle/>
          <a:p>
            <a:r>
              <a:rPr lang="en-US" b="1" dirty="0">
                <a:solidFill>
                  <a:srgbClr val="4A206A"/>
                </a:solidFill>
                <a:latin typeface="Times New Roman" pitchFamily="18" charset="0"/>
                <a:cs typeface="Times New Roman" pitchFamily="18" charset="0"/>
              </a:rPr>
              <a:t>Higher-powered view of the same vessels…</a:t>
            </a:r>
          </a:p>
          <a:p>
            <a:r>
              <a:rPr lang="en-US" b="1" dirty="0">
                <a:solidFill>
                  <a:srgbClr val="4A206A"/>
                </a:solidFill>
                <a:latin typeface="Times New Roman" pitchFamily="18" charset="0"/>
                <a:cs typeface="Times New Roman" pitchFamily="18" charset="0"/>
              </a:rPr>
              <a:t>All blood vessels are lined by a simple squamous epithelium, referred to as an </a:t>
            </a:r>
            <a:r>
              <a:rPr lang="en-US" b="1" dirty="0">
                <a:solidFill>
                  <a:srgbClr val="BA52AB"/>
                </a:solidFill>
                <a:latin typeface="Times New Roman" pitchFamily="18" charset="0"/>
                <a:cs typeface="Times New Roman" pitchFamily="18" charset="0"/>
              </a:rPr>
              <a:t>endothelium</a:t>
            </a:r>
            <a:r>
              <a:rPr lang="en-US" b="1" dirty="0">
                <a:solidFill>
                  <a:srgbClr val="4A206A"/>
                </a:solidFill>
                <a:latin typeface="Times New Roman" pitchFamily="18" charset="0"/>
                <a:cs typeface="Times New Roman" pitchFamily="18" charset="0"/>
              </a:rPr>
              <a:t>. Endothelial cells have flattened nuclei (black arrows).  The “fatter” nuclei in the wall of the vessel (green arrow), particularly in the artery, belong to smooth muscle cells.</a:t>
            </a:r>
          </a:p>
        </p:txBody>
      </p:sp>
      <p:grpSp>
        <p:nvGrpSpPr>
          <p:cNvPr id="9" name="Group 8"/>
          <p:cNvGrpSpPr/>
          <p:nvPr/>
        </p:nvGrpSpPr>
        <p:grpSpPr>
          <a:xfrm>
            <a:off x="1860550" y="675044"/>
            <a:ext cx="5422900" cy="4484785"/>
            <a:chOff x="1435100" y="675044"/>
            <a:chExt cx="5422900" cy="4484785"/>
          </a:xfrm>
        </p:grpSpPr>
        <p:pic>
          <p:nvPicPr>
            <p:cNvPr id="4098" name="Picture 2" descr="http://med.uc.edu/labmanuals/ma/vlm/lab14/SLa15bHP.jpg"/>
            <p:cNvPicPr>
              <a:picLocks noChangeAspect="1" noChangeArrowheads="1"/>
            </p:cNvPicPr>
            <p:nvPr/>
          </p:nvPicPr>
          <p:blipFill rotWithShape="1">
            <a:blip r:embed="rId3">
              <a:extLst>
                <a:ext uri="{28A0092B-C50C-407E-A947-70E740481C1C}">
                  <a14:useLocalDpi xmlns:a14="http://schemas.microsoft.com/office/drawing/2010/main" val="0"/>
                </a:ext>
              </a:extLst>
            </a:blip>
            <a:srcRect l="39303" t="21796" r="21395" b="34865"/>
            <a:stretch/>
          </p:blipFill>
          <p:spPr bwMode="auto">
            <a:xfrm>
              <a:off x="1435100" y="675044"/>
              <a:ext cx="5422900" cy="448478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5524500" y="1612900"/>
              <a:ext cx="0" cy="3556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41750" y="3187700"/>
              <a:ext cx="292100" cy="2032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43600" y="2514600"/>
              <a:ext cx="304800" cy="419100"/>
            </a:xfrm>
            <a:prstGeom prst="straightConnector1">
              <a:avLst/>
            </a:prstGeom>
            <a:ln w="38100">
              <a:solidFill>
                <a:schemeClr val="accent3">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297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10" name="TextBox 2"/>
          <p:cNvSpPr txBox="1">
            <a:spLocks noChangeArrowheads="1"/>
          </p:cNvSpPr>
          <p:nvPr/>
        </p:nvSpPr>
        <p:spPr bwMode="auto">
          <a:xfrm>
            <a:off x="0" y="5638800"/>
            <a:ext cx="9144000" cy="1200329"/>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Capillaries</a:t>
            </a:r>
            <a:r>
              <a:rPr lang="en-US" b="1" dirty="0">
                <a:solidFill>
                  <a:srgbClr val="4A206A"/>
                </a:solidFill>
                <a:latin typeface="Times New Roman" pitchFamily="18" charset="0"/>
                <a:cs typeface="Times New Roman" pitchFamily="18" charset="0"/>
              </a:rPr>
              <a:t> are very thin-walled, small vessels; they consist mostly of the endothelial cells.  Because of this, they are difficult to find and identify definitively.  Possible candidates for capillaries are indicated by the arrows, though the left is likely a small </a:t>
            </a:r>
            <a:r>
              <a:rPr lang="en-US" b="1" dirty="0" err="1">
                <a:solidFill>
                  <a:srgbClr val="4A206A"/>
                </a:solidFill>
                <a:latin typeface="Times New Roman" pitchFamily="18" charset="0"/>
                <a:cs typeface="Times New Roman" pitchFamily="18" charset="0"/>
              </a:rPr>
              <a:t>venule</a:t>
            </a:r>
            <a:r>
              <a:rPr lang="en-US" b="1" dirty="0">
                <a:solidFill>
                  <a:srgbClr val="4A206A"/>
                </a:solidFill>
                <a:latin typeface="Times New Roman" pitchFamily="18" charset="0"/>
                <a:cs typeface="Times New Roman" pitchFamily="18" charset="0"/>
              </a:rPr>
              <a:t>, and the right a small arteriole.  </a:t>
            </a:r>
          </a:p>
        </p:txBody>
      </p:sp>
      <p:pic>
        <p:nvPicPr>
          <p:cNvPr id="14" name="Picture 8" descr="http://med.uc.edu/labmanuals/ma/vlm/lab14/SL96a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24244"/>
            <a:ext cx="6705600" cy="502920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flipV="1">
            <a:off x="6064250" y="2425700"/>
            <a:ext cx="590550" cy="1397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46550" y="4660900"/>
            <a:ext cx="0" cy="719134"/>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390650" y="4394200"/>
            <a:ext cx="19050" cy="8001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3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hc-webdata\com\LabManuals\MA\VLM\Lab14\SL96b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193" y="801070"/>
            <a:ext cx="6145507" cy="46091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18856"/>
          <a:stretch/>
        </p:blipFill>
        <p:spPr>
          <a:xfrm>
            <a:off x="84136" y="533400"/>
            <a:ext cx="4754564" cy="5128857"/>
          </a:xfrm>
          <a:prstGeom prst="rect">
            <a:avLst/>
          </a:prstGeom>
        </p:spPr>
      </p:pic>
      <p:sp>
        <p:nvSpPr>
          <p:cNvPr id="2" name="Rectangle 1"/>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10" name="TextBox 2"/>
          <p:cNvSpPr txBox="1">
            <a:spLocks noChangeArrowheads="1"/>
          </p:cNvSpPr>
          <p:nvPr/>
        </p:nvSpPr>
        <p:spPr bwMode="auto">
          <a:xfrm>
            <a:off x="0" y="5638800"/>
            <a:ext cx="9144000" cy="1200329"/>
          </a:xfrm>
          <a:prstGeom prst="rect">
            <a:avLst/>
          </a:prstGeom>
          <a:noFill/>
          <a:ln w="9525">
            <a:noFill/>
            <a:miter lim="800000"/>
            <a:headEnd/>
            <a:tailEnd/>
          </a:ln>
        </p:spPr>
        <p:txBody>
          <a:bodyPr wrap="square">
            <a:spAutoFit/>
          </a:bodyPr>
          <a:lstStyle/>
          <a:p>
            <a:r>
              <a:rPr lang="en-US" b="1" dirty="0">
                <a:solidFill>
                  <a:srgbClr val="7030A0"/>
                </a:solidFill>
                <a:latin typeface="Times New Roman" pitchFamily="18" charset="0"/>
                <a:cs typeface="Times New Roman" pitchFamily="18" charset="0"/>
              </a:rPr>
              <a:t>A couple more examples of </a:t>
            </a:r>
            <a:r>
              <a:rPr lang="en-US" b="1" dirty="0">
                <a:solidFill>
                  <a:srgbClr val="BA52AB"/>
                </a:solidFill>
                <a:latin typeface="Times New Roman" pitchFamily="18" charset="0"/>
                <a:cs typeface="Times New Roman" pitchFamily="18" charset="0"/>
              </a:rPr>
              <a:t>capillaries</a:t>
            </a:r>
            <a:r>
              <a:rPr lang="en-US" b="1" dirty="0">
                <a:solidFill>
                  <a:srgbClr val="7030A0"/>
                </a:solidFill>
                <a:latin typeface="Times New Roman" pitchFamily="18" charset="0"/>
                <a:cs typeface="Times New Roman" pitchFamily="18" charset="0"/>
              </a:rPr>
              <a:t>.  In the left image, note the simple squamous endothelial cells that make up the wall, and a diameter that is approximately the size of a red blood cell (possible RBC in upper capillary).  To the right is a longitudinal section through a capillary (green arrows).</a:t>
            </a:r>
          </a:p>
        </p:txBody>
      </p:sp>
      <p:cxnSp>
        <p:nvCxnSpPr>
          <p:cNvPr id="15" name="Straight Arrow Connector 14"/>
          <p:cNvCxnSpPr/>
          <p:nvPr/>
        </p:nvCxnSpPr>
        <p:spPr>
          <a:xfrm flipH="1" flipV="1">
            <a:off x="3475036" y="1852258"/>
            <a:ext cx="590550" cy="139700"/>
          </a:xfrm>
          <a:prstGeom prst="straightConnector1">
            <a:avLst/>
          </a:prstGeom>
          <a:ln w="571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84336" y="4421625"/>
            <a:ext cx="0" cy="719134"/>
          </a:xfrm>
          <a:prstGeom prst="straightConnector1">
            <a:avLst/>
          </a:prstGeom>
          <a:ln w="571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015036" y="2512658"/>
            <a:ext cx="461964" cy="342899"/>
          </a:xfrm>
          <a:prstGeom prst="straightConnector1">
            <a:avLst/>
          </a:prstGeom>
          <a:ln w="57150">
            <a:solidFill>
              <a:schemeClr val="accent3">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13400" y="1788757"/>
            <a:ext cx="477836" cy="393702"/>
          </a:xfrm>
          <a:prstGeom prst="straightConnector1">
            <a:avLst/>
          </a:prstGeom>
          <a:ln w="57150">
            <a:solidFill>
              <a:schemeClr val="accent3">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152400" y="552271"/>
            <a:ext cx="8902700" cy="1200329"/>
          </a:xfrm>
          <a:prstGeom prst="rect">
            <a:avLst/>
          </a:prstGeom>
          <a:noFill/>
          <a:ln w="9525">
            <a:noFill/>
            <a:miter lim="800000"/>
            <a:headEnd/>
            <a:tailEnd/>
          </a:ln>
        </p:spPr>
        <p:txBody>
          <a:bodyPr wrap="square">
            <a:spAutoFit/>
          </a:bodyPr>
          <a:lstStyle/>
          <a:p>
            <a:r>
              <a:rPr lang="en-US" b="1" dirty="0">
                <a:solidFill>
                  <a:srgbClr val="7030A0"/>
                </a:solidFill>
                <a:latin typeface="Times New Roman" pitchFamily="18" charset="0"/>
                <a:cs typeface="Times New Roman" pitchFamily="18" charset="0"/>
              </a:rPr>
              <a:t>Lymphatic vessels (green arrows) typically have even thinner walls than veins, although these examples show relatively thick walls.  However, small lymphatic vessels in tissues have numerous valves.  In addition, they are typically devoid of red blood cells, and are filled with a “colloid” from precipitated lymph fluid as well as white blood cells.</a:t>
            </a:r>
          </a:p>
        </p:txBody>
      </p:sp>
      <p:pic>
        <p:nvPicPr>
          <p:cNvPr id="6146" name="Picture 2" descr="http://med.uc.edu/labmanuals/ma/vlm/lab14/SLa24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cxnSp>
        <p:nvCxnSpPr>
          <p:cNvPr id="12" name="Straight Arrow Connector 11"/>
          <p:cNvCxnSpPr/>
          <p:nvPr/>
        </p:nvCxnSpPr>
        <p:spPr>
          <a:xfrm flipH="1" flipV="1">
            <a:off x="2882900" y="3719156"/>
            <a:ext cx="596900" cy="4445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45300" y="3274874"/>
            <a:ext cx="2209800" cy="1754326"/>
          </a:xfrm>
          <a:prstGeom prst="rect">
            <a:avLst/>
          </a:prstGeom>
          <a:noFill/>
        </p:spPr>
        <p:txBody>
          <a:bodyPr wrap="square" rtlCol="0">
            <a:spAutoFit/>
          </a:bodyPr>
          <a:lstStyle/>
          <a:p>
            <a:r>
              <a:rPr lang="en-US" b="1" dirty="0">
                <a:solidFill>
                  <a:srgbClr val="002060"/>
                </a:solidFill>
                <a:latin typeface="Tempus Sans ITC" pitchFamily="82" charset="0"/>
              </a:rPr>
              <a:t>Yes, veins have valves too, but not in the smallest veins in the wall of an organ like we are looking at now.</a:t>
            </a:r>
          </a:p>
        </p:txBody>
      </p:sp>
      <p:sp>
        <p:nvSpPr>
          <p:cNvPr id="15" name="TextBox 14"/>
          <p:cNvSpPr txBox="1"/>
          <p:nvPr/>
        </p:nvSpPr>
        <p:spPr>
          <a:xfrm rot="20296621">
            <a:off x="1693685" y="4548755"/>
            <a:ext cx="1259666" cy="369332"/>
          </a:xfrm>
          <a:prstGeom prst="rect">
            <a:avLst/>
          </a:prstGeom>
          <a:noFill/>
        </p:spPr>
        <p:txBody>
          <a:bodyPr wrap="square" rtlCol="0">
            <a:spAutoFit/>
          </a:bodyPr>
          <a:lstStyle/>
          <a:p>
            <a:r>
              <a:rPr lang="en-US" b="1" dirty="0"/>
              <a:t>artery</a:t>
            </a:r>
          </a:p>
        </p:txBody>
      </p:sp>
    </p:spTree>
    <p:extLst>
      <p:ext uri="{BB962C8B-B14F-4D97-AF65-F5344CB8AC3E}">
        <p14:creationId xmlns:p14="http://schemas.microsoft.com/office/powerpoint/2010/main" val="423081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5715000" y="774700"/>
            <a:ext cx="3352800" cy="3416320"/>
          </a:xfrm>
          <a:prstGeom prst="rect">
            <a:avLst/>
          </a:prstGeom>
          <a:noFill/>
          <a:ln w="9525">
            <a:noFill/>
            <a:miter lim="800000"/>
            <a:headEnd/>
            <a:tailEnd/>
          </a:ln>
        </p:spPr>
        <p:txBody>
          <a:bodyPr wrap="square">
            <a:spAutoFit/>
          </a:bodyPr>
          <a:lstStyle/>
          <a:p>
            <a:r>
              <a:rPr lang="en-US" b="1" dirty="0">
                <a:solidFill>
                  <a:srgbClr val="7030A0"/>
                </a:solidFill>
                <a:latin typeface="Times New Roman" pitchFamily="18" charset="0"/>
                <a:cs typeface="Times New Roman" pitchFamily="18" charset="0"/>
              </a:rPr>
              <a:t>Enlarged portion of previous image.  If you look VERY closely in the artery, you might see that the pink disks are red blood cells, whereas the pink in the lymph vessels isn’t cellular.  </a:t>
            </a:r>
          </a:p>
          <a:p>
            <a:endParaRPr lang="en-US" b="1" dirty="0">
              <a:solidFill>
                <a:srgbClr val="7030A0"/>
              </a:solidFill>
              <a:latin typeface="Times New Roman" pitchFamily="18" charset="0"/>
              <a:cs typeface="Times New Roman" pitchFamily="18" charset="0"/>
            </a:endParaRPr>
          </a:p>
          <a:p>
            <a:r>
              <a:rPr lang="en-US" b="1" dirty="0">
                <a:solidFill>
                  <a:srgbClr val="7030A0"/>
                </a:solidFill>
                <a:latin typeface="Times New Roman" pitchFamily="18" charset="0"/>
                <a:cs typeface="Times New Roman" pitchFamily="18" charset="0"/>
              </a:rPr>
              <a:t>In addition, note the much greater proportion of white blood cells in the lymphatic vessels (green arrows) compared to the artery. </a:t>
            </a:r>
          </a:p>
        </p:txBody>
      </p:sp>
      <p:pic>
        <p:nvPicPr>
          <p:cNvPr id="6146" name="Picture 2" descr="http://med.uc.edu/labmanuals/ma/vlm/lab14/SLa24MP.jpg"/>
          <p:cNvPicPr>
            <a:picLocks noChangeAspect="1" noChangeArrowheads="1"/>
          </p:cNvPicPr>
          <p:nvPr/>
        </p:nvPicPr>
        <p:blipFill rotWithShape="1">
          <a:blip r:embed="rId3">
            <a:extLst>
              <a:ext uri="{28A0092B-C50C-407E-A947-70E740481C1C}">
                <a14:useLocalDpi xmlns:a14="http://schemas.microsoft.com/office/drawing/2010/main" val="0"/>
              </a:ext>
            </a:extLst>
          </a:blip>
          <a:srcRect l="6818" t="27738" r="54735" b="15696"/>
          <a:stretch/>
        </p:blipFill>
        <p:spPr bwMode="auto">
          <a:xfrm>
            <a:off x="152400" y="624243"/>
            <a:ext cx="5562600" cy="61380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8" name="TextBox 7"/>
          <p:cNvSpPr txBox="1"/>
          <p:nvPr/>
        </p:nvSpPr>
        <p:spPr>
          <a:xfrm rot="20296621">
            <a:off x="2766820" y="4217030"/>
            <a:ext cx="1259666" cy="369332"/>
          </a:xfrm>
          <a:prstGeom prst="rect">
            <a:avLst/>
          </a:prstGeom>
          <a:noFill/>
        </p:spPr>
        <p:txBody>
          <a:bodyPr wrap="square" rtlCol="0">
            <a:spAutoFit/>
          </a:bodyPr>
          <a:lstStyle/>
          <a:p>
            <a:r>
              <a:rPr lang="en-US" b="1" dirty="0"/>
              <a:t>artery</a:t>
            </a:r>
          </a:p>
        </p:txBody>
      </p:sp>
    </p:spTree>
    <p:extLst>
      <p:ext uri="{BB962C8B-B14F-4D97-AF65-F5344CB8AC3E}">
        <p14:creationId xmlns:p14="http://schemas.microsoft.com/office/powerpoint/2010/main" val="299428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462289" y="2133600"/>
            <a:ext cx="61849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lung hilus showing blood and lymphatic vessels – SL24</a:t>
            </a:r>
            <a:endParaRPr lang="en-US" dirty="0">
              <a:latin typeface="Calibri" pitchFamily="34" charset="0"/>
            </a:endParaRPr>
          </a:p>
        </p:txBody>
      </p:sp>
      <p:sp>
        <p:nvSpPr>
          <p:cNvPr id="37891" name="TextBox 4"/>
          <p:cNvSpPr txBox="1">
            <a:spLocks noChangeArrowheads="1"/>
          </p:cNvSpPr>
          <p:nvPr/>
        </p:nvSpPr>
        <p:spPr bwMode="auto">
          <a:xfrm>
            <a:off x="909320" y="5181600"/>
            <a:ext cx="7772400" cy="1384995"/>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024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Artery / arteriole</a:t>
            </a:r>
          </a:p>
          <a:p>
            <a:pPr lvl="1" eaLnBrk="0" hangingPunct="0">
              <a:buFontTx/>
              <a:buChar char="•"/>
            </a:pPr>
            <a:r>
              <a:rPr lang="en-US" sz="1200" b="1" dirty="0">
                <a:solidFill>
                  <a:srgbClr val="002060"/>
                </a:solidFill>
                <a:latin typeface="Georgia" pitchFamily="18" charset="0"/>
                <a:ea typeface="Times" pitchFamily="18" charset="0"/>
                <a:cs typeface="Arial" charset="0"/>
              </a:rPr>
              <a:t>Vein / </a:t>
            </a:r>
            <a:r>
              <a:rPr lang="en-US" sz="1200" b="1" dirty="0" err="1">
                <a:solidFill>
                  <a:srgbClr val="002060"/>
                </a:solidFill>
                <a:latin typeface="Georgia" pitchFamily="18" charset="0"/>
                <a:ea typeface="Times" pitchFamily="18" charset="0"/>
                <a:cs typeface="Arial" charset="0"/>
              </a:rPr>
              <a:t>venule</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a:solidFill>
                  <a:srgbClr val="002060"/>
                </a:solidFill>
                <a:latin typeface="Georgia" pitchFamily="18" charset="0"/>
                <a:ea typeface="Times" pitchFamily="18" charset="0"/>
                <a:cs typeface="Arial" charset="0"/>
              </a:rPr>
              <a:t>Capillary</a:t>
            </a:r>
          </a:p>
          <a:p>
            <a:pPr lvl="1" eaLnBrk="0" hangingPunct="0">
              <a:buFontTx/>
              <a:buChar char="•"/>
            </a:pPr>
            <a:r>
              <a:rPr lang="en-US" sz="1200" b="1" dirty="0">
                <a:solidFill>
                  <a:srgbClr val="002060"/>
                </a:solidFill>
                <a:latin typeface="Georgia" pitchFamily="18" charset="0"/>
                <a:ea typeface="Times" pitchFamily="18" charset="0"/>
                <a:cs typeface="Arial" charset="0"/>
              </a:rPr>
              <a:t>Lymphatic channel</a:t>
            </a:r>
          </a:p>
        </p:txBody>
      </p:sp>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Tree>
    <p:extLst>
      <p:ext uri="{BB962C8B-B14F-4D97-AF65-F5344CB8AC3E}">
        <p14:creationId xmlns:p14="http://schemas.microsoft.com/office/powerpoint/2010/main" val="255201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89892"/>
            <a:ext cx="8610600" cy="1631216"/>
          </a:xfrm>
          <a:prstGeom prst="rect">
            <a:avLst/>
          </a:prstGeom>
          <a:noFill/>
          <a:ln w="9525">
            <a:noFill/>
            <a:miter lim="800000"/>
            <a:headEnd/>
            <a:tailEnd/>
          </a:ln>
        </p:spPr>
        <p:txBody>
          <a:bodyPr>
            <a:spAutoFit/>
          </a:bodyPr>
          <a:lstStyle/>
          <a:p>
            <a:pPr>
              <a:tabLst>
                <a:tab pos="457200" algn="l"/>
              </a:tabLst>
            </a:pPr>
            <a:r>
              <a:rPr lang="en-US" sz="1400"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1400" b="1" dirty="0">
              <a:solidFill>
                <a:srgbClr val="002060"/>
              </a:solidFill>
            </a:endParaRPr>
          </a:p>
          <a:p>
            <a:pPr>
              <a:tabLst>
                <a:tab pos="457200" algn="l"/>
              </a:tabLst>
            </a:pPr>
            <a:r>
              <a:rPr lang="en-US" sz="1200" dirty="0">
                <a:solidFill>
                  <a:srgbClr val="002060"/>
                </a:solidFill>
                <a:latin typeface="Georgia" pitchFamily="18" charset="0"/>
              </a:rPr>
              <a:t> </a:t>
            </a:r>
            <a:endParaRPr lang="en-US" sz="8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35000" lvl="2" indent="-177800">
              <a:buFont typeface="Arial" pitchFamily="34" charset="0"/>
              <a:buChar char="•"/>
            </a:pPr>
            <a:r>
              <a:rPr lang="en-US" sz="1200" dirty="0">
                <a:solidFill>
                  <a:srgbClr val="002060"/>
                </a:solidFill>
                <a:latin typeface="Georgia" pitchFamily="18" charset="0"/>
              </a:rPr>
              <a:t>Arteries</a:t>
            </a:r>
          </a:p>
          <a:p>
            <a:pPr marL="635000" lvl="2" indent="-177800">
              <a:buFont typeface="Arial" pitchFamily="34" charset="0"/>
              <a:buChar char="•"/>
            </a:pPr>
            <a:r>
              <a:rPr lang="en-US" sz="1200" dirty="0">
                <a:solidFill>
                  <a:srgbClr val="002060"/>
                </a:solidFill>
                <a:latin typeface="Georgia" pitchFamily="18" charset="0"/>
              </a:rPr>
              <a:t>Veins</a:t>
            </a:r>
          </a:p>
          <a:p>
            <a:pPr marL="635000" lvl="2" indent="-177800">
              <a:buFont typeface="Arial" pitchFamily="34" charset="0"/>
              <a:buChar char="•"/>
            </a:pPr>
            <a:r>
              <a:rPr lang="en-US" sz="1200" dirty="0">
                <a:solidFill>
                  <a:srgbClr val="002060"/>
                </a:solidFill>
                <a:latin typeface="Georgia" pitchFamily="18" charset="0"/>
              </a:rPr>
              <a:t>Capillaries</a:t>
            </a:r>
          </a:p>
          <a:p>
            <a:pPr marL="635000" lvl="2" indent="-177800">
              <a:buFont typeface="Arial" pitchFamily="34" charset="0"/>
              <a:buChar char="•"/>
            </a:pPr>
            <a:r>
              <a:rPr lang="en-US" sz="1200" dirty="0">
                <a:solidFill>
                  <a:srgbClr val="002060"/>
                </a:solidFill>
                <a:latin typeface="Georgia" pitchFamily="18" charset="0"/>
              </a:rPr>
              <a:t>Lymphatic channels</a:t>
            </a:r>
          </a:p>
        </p:txBody>
      </p:sp>
    </p:spTree>
    <p:extLst>
      <p:ext uri="{BB962C8B-B14F-4D97-AF65-F5344CB8AC3E}">
        <p14:creationId xmlns:p14="http://schemas.microsoft.com/office/powerpoint/2010/main" val="223503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62" y="1094995"/>
            <a:ext cx="6586538" cy="552780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structures. (advance slide for answer)</a:t>
            </a:r>
          </a:p>
        </p:txBody>
      </p:sp>
      <p:sp>
        <p:nvSpPr>
          <p:cNvPr id="15" name="Rectangle 14"/>
          <p:cNvSpPr/>
          <p:nvPr/>
        </p:nvSpPr>
        <p:spPr>
          <a:xfrm>
            <a:off x="3505200" y="5051519"/>
            <a:ext cx="3543301"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Artery / </a:t>
            </a:r>
            <a:r>
              <a:rPr lang="en-US" sz="3600" b="1" dirty="0" err="1">
                <a:ln w="11430"/>
                <a:solidFill>
                  <a:srgbClr val="FFFF00"/>
                </a:solidFill>
                <a:effectLst>
                  <a:outerShdw blurRad="50800" dist="39000" dir="5460000" algn="tl">
                    <a:srgbClr val="000000">
                      <a:alpha val="38000"/>
                    </a:srgbClr>
                  </a:outerShdw>
                </a:effectLst>
                <a:latin typeface="+mn-lt"/>
              </a:rPr>
              <a:t>areteriole</a:t>
            </a:r>
            <a:endParaRPr lang="en-US" sz="3600" b="1" dirty="0">
              <a:ln w="11430"/>
              <a:solidFill>
                <a:srgbClr val="FFFF00"/>
              </a:solidFill>
              <a:effectLst>
                <a:outerShdw blurRad="50800" dist="39000" dir="5460000" algn="tl">
                  <a:srgbClr val="000000">
                    <a:alpha val="38000"/>
                  </a:srgbClr>
                </a:outerShdw>
              </a:effectLst>
              <a:latin typeface="+mn-lt"/>
            </a:endParaRPr>
          </a:p>
        </p:txBody>
      </p:sp>
      <p:sp>
        <p:nvSpPr>
          <p:cNvPr id="6" name="Freeform 5"/>
          <p:cNvSpPr/>
          <p:nvPr/>
        </p:nvSpPr>
        <p:spPr>
          <a:xfrm>
            <a:off x="4911634" y="3278777"/>
            <a:ext cx="1815737" cy="1907177"/>
          </a:xfrm>
          <a:custGeom>
            <a:avLst/>
            <a:gdLst>
              <a:gd name="connsiteX0" fmla="*/ 979715 w 1815737"/>
              <a:gd name="connsiteY0" fmla="*/ 0 h 1907177"/>
              <a:gd name="connsiteX1" fmla="*/ 705395 w 1815737"/>
              <a:gd name="connsiteY1" fmla="*/ 26126 h 1907177"/>
              <a:gd name="connsiteX2" fmla="*/ 587829 w 1815737"/>
              <a:gd name="connsiteY2" fmla="*/ 78377 h 1907177"/>
              <a:gd name="connsiteX3" fmla="*/ 548640 w 1815737"/>
              <a:gd name="connsiteY3" fmla="*/ 91440 h 1907177"/>
              <a:gd name="connsiteX4" fmla="*/ 444137 w 1815737"/>
              <a:gd name="connsiteY4" fmla="*/ 156754 h 1907177"/>
              <a:gd name="connsiteX5" fmla="*/ 404949 w 1815737"/>
              <a:gd name="connsiteY5" fmla="*/ 169817 h 1907177"/>
              <a:gd name="connsiteX6" fmla="*/ 326572 w 1815737"/>
              <a:gd name="connsiteY6" fmla="*/ 222069 h 1907177"/>
              <a:gd name="connsiteX7" fmla="*/ 261257 w 1815737"/>
              <a:gd name="connsiteY7" fmla="*/ 300446 h 1907177"/>
              <a:gd name="connsiteX8" fmla="*/ 235132 w 1815737"/>
              <a:gd name="connsiteY8" fmla="*/ 339634 h 1907177"/>
              <a:gd name="connsiteX9" fmla="*/ 169817 w 1815737"/>
              <a:gd name="connsiteY9" fmla="*/ 418012 h 1907177"/>
              <a:gd name="connsiteX10" fmla="*/ 156755 w 1815737"/>
              <a:gd name="connsiteY10" fmla="*/ 457200 h 1907177"/>
              <a:gd name="connsiteX11" fmla="*/ 130629 w 1815737"/>
              <a:gd name="connsiteY11" fmla="*/ 496389 h 1907177"/>
              <a:gd name="connsiteX12" fmla="*/ 78377 w 1815737"/>
              <a:gd name="connsiteY12" fmla="*/ 613954 h 1907177"/>
              <a:gd name="connsiteX13" fmla="*/ 52252 w 1815737"/>
              <a:gd name="connsiteY13" fmla="*/ 692332 h 1907177"/>
              <a:gd name="connsiteX14" fmla="*/ 39189 w 1815737"/>
              <a:gd name="connsiteY14" fmla="*/ 731520 h 1907177"/>
              <a:gd name="connsiteX15" fmla="*/ 26126 w 1815737"/>
              <a:gd name="connsiteY15" fmla="*/ 809897 h 1907177"/>
              <a:gd name="connsiteX16" fmla="*/ 0 w 1815737"/>
              <a:gd name="connsiteY16" fmla="*/ 1005840 h 1907177"/>
              <a:gd name="connsiteX17" fmla="*/ 13063 w 1815737"/>
              <a:gd name="connsiteY17" fmla="*/ 1240972 h 1907177"/>
              <a:gd name="connsiteX18" fmla="*/ 52252 w 1815737"/>
              <a:gd name="connsiteY18" fmla="*/ 1423852 h 1907177"/>
              <a:gd name="connsiteX19" fmla="*/ 65315 w 1815737"/>
              <a:gd name="connsiteY19" fmla="*/ 1463040 h 1907177"/>
              <a:gd name="connsiteX20" fmla="*/ 78377 w 1815737"/>
              <a:gd name="connsiteY20" fmla="*/ 1515292 h 1907177"/>
              <a:gd name="connsiteX21" fmla="*/ 130629 w 1815737"/>
              <a:gd name="connsiteY21" fmla="*/ 1593669 h 1907177"/>
              <a:gd name="connsiteX22" fmla="*/ 169817 w 1815737"/>
              <a:gd name="connsiteY22" fmla="*/ 1672046 h 1907177"/>
              <a:gd name="connsiteX23" fmla="*/ 209006 w 1815737"/>
              <a:gd name="connsiteY23" fmla="*/ 1711234 h 1907177"/>
              <a:gd name="connsiteX24" fmla="*/ 235132 w 1815737"/>
              <a:gd name="connsiteY24" fmla="*/ 1750423 h 1907177"/>
              <a:gd name="connsiteX25" fmla="*/ 313509 w 1815737"/>
              <a:gd name="connsiteY25" fmla="*/ 1802674 h 1907177"/>
              <a:gd name="connsiteX26" fmla="*/ 352697 w 1815737"/>
              <a:gd name="connsiteY26" fmla="*/ 1828800 h 1907177"/>
              <a:gd name="connsiteX27" fmla="*/ 391886 w 1815737"/>
              <a:gd name="connsiteY27" fmla="*/ 1841863 h 1907177"/>
              <a:gd name="connsiteX28" fmla="*/ 444137 w 1815737"/>
              <a:gd name="connsiteY28" fmla="*/ 1867989 h 1907177"/>
              <a:gd name="connsiteX29" fmla="*/ 627017 w 1815737"/>
              <a:gd name="connsiteY29" fmla="*/ 1907177 h 1907177"/>
              <a:gd name="connsiteX30" fmla="*/ 796835 w 1815737"/>
              <a:gd name="connsiteY30" fmla="*/ 1894114 h 1907177"/>
              <a:gd name="connsiteX31" fmla="*/ 927463 w 1815737"/>
              <a:gd name="connsiteY31" fmla="*/ 1854926 h 1907177"/>
              <a:gd name="connsiteX32" fmla="*/ 979715 w 1815737"/>
              <a:gd name="connsiteY32" fmla="*/ 1828800 h 1907177"/>
              <a:gd name="connsiteX33" fmla="*/ 1031966 w 1815737"/>
              <a:gd name="connsiteY33" fmla="*/ 1815737 h 1907177"/>
              <a:gd name="connsiteX34" fmla="*/ 1149532 w 1815737"/>
              <a:gd name="connsiteY34" fmla="*/ 1750423 h 1907177"/>
              <a:gd name="connsiteX35" fmla="*/ 1227909 w 1815737"/>
              <a:gd name="connsiteY35" fmla="*/ 1711234 h 1907177"/>
              <a:gd name="connsiteX36" fmla="*/ 1306286 w 1815737"/>
              <a:gd name="connsiteY36" fmla="*/ 1672046 h 1907177"/>
              <a:gd name="connsiteX37" fmla="*/ 1384663 w 1815737"/>
              <a:gd name="connsiteY37" fmla="*/ 1619794 h 1907177"/>
              <a:gd name="connsiteX38" fmla="*/ 1423852 w 1815737"/>
              <a:gd name="connsiteY38" fmla="*/ 1580606 h 1907177"/>
              <a:gd name="connsiteX39" fmla="*/ 1463040 w 1815737"/>
              <a:gd name="connsiteY39" fmla="*/ 1554480 h 1907177"/>
              <a:gd name="connsiteX40" fmla="*/ 1541417 w 1815737"/>
              <a:gd name="connsiteY40" fmla="*/ 1463040 h 1907177"/>
              <a:gd name="connsiteX41" fmla="*/ 1580606 w 1815737"/>
              <a:gd name="connsiteY41" fmla="*/ 1436914 h 1907177"/>
              <a:gd name="connsiteX42" fmla="*/ 1632857 w 1815737"/>
              <a:gd name="connsiteY42" fmla="*/ 1358537 h 1907177"/>
              <a:gd name="connsiteX43" fmla="*/ 1645920 w 1815737"/>
              <a:gd name="connsiteY43" fmla="*/ 1319349 h 1907177"/>
              <a:gd name="connsiteX44" fmla="*/ 1685109 w 1815737"/>
              <a:gd name="connsiteY44" fmla="*/ 1280160 h 1907177"/>
              <a:gd name="connsiteX45" fmla="*/ 1711235 w 1815737"/>
              <a:gd name="connsiteY45" fmla="*/ 1227909 h 1907177"/>
              <a:gd name="connsiteX46" fmla="*/ 1737360 w 1815737"/>
              <a:gd name="connsiteY46" fmla="*/ 1188720 h 1907177"/>
              <a:gd name="connsiteX47" fmla="*/ 1750423 w 1815737"/>
              <a:gd name="connsiteY47" fmla="*/ 1136469 h 1907177"/>
              <a:gd name="connsiteX48" fmla="*/ 1776549 w 1815737"/>
              <a:gd name="connsiteY48" fmla="*/ 1058092 h 1907177"/>
              <a:gd name="connsiteX49" fmla="*/ 1789612 w 1815737"/>
              <a:gd name="connsiteY49" fmla="*/ 1018903 h 1907177"/>
              <a:gd name="connsiteX50" fmla="*/ 1802675 w 1815737"/>
              <a:gd name="connsiteY50" fmla="*/ 979714 h 1907177"/>
              <a:gd name="connsiteX51" fmla="*/ 1815737 w 1815737"/>
              <a:gd name="connsiteY51" fmla="*/ 940526 h 1907177"/>
              <a:gd name="connsiteX52" fmla="*/ 1802675 w 1815737"/>
              <a:gd name="connsiteY52" fmla="*/ 757646 h 1907177"/>
              <a:gd name="connsiteX53" fmla="*/ 1776549 w 1815737"/>
              <a:gd name="connsiteY53" fmla="*/ 705394 h 1907177"/>
              <a:gd name="connsiteX54" fmla="*/ 1737360 w 1815737"/>
              <a:gd name="connsiteY54" fmla="*/ 470263 h 1907177"/>
              <a:gd name="connsiteX55" fmla="*/ 1724297 w 1815737"/>
              <a:gd name="connsiteY55" fmla="*/ 431074 h 1907177"/>
              <a:gd name="connsiteX56" fmla="*/ 1619795 w 1815737"/>
              <a:gd name="connsiteY56" fmla="*/ 313509 h 1907177"/>
              <a:gd name="connsiteX57" fmla="*/ 1567543 w 1815737"/>
              <a:gd name="connsiteY57" fmla="*/ 261257 h 1907177"/>
              <a:gd name="connsiteX58" fmla="*/ 1528355 w 1815737"/>
              <a:gd name="connsiteY58" fmla="*/ 222069 h 1907177"/>
              <a:gd name="connsiteX59" fmla="*/ 1449977 w 1815737"/>
              <a:gd name="connsiteY59" fmla="*/ 156754 h 1907177"/>
              <a:gd name="connsiteX60" fmla="*/ 1410789 w 1815737"/>
              <a:gd name="connsiteY60" fmla="*/ 143692 h 1907177"/>
              <a:gd name="connsiteX61" fmla="*/ 1371600 w 1815737"/>
              <a:gd name="connsiteY61" fmla="*/ 117566 h 1907177"/>
              <a:gd name="connsiteX62" fmla="*/ 1280160 w 1815737"/>
              <a:gd name="connsiteY62" fmla="*/ 91440 h 1907177"/>
              <a:gd name="connsiteX63" fmla="*/ 1240972 w 1815737"/>
              <a:gd name="connsiteY63" fmla="*/ 65314 h 1907177"/>
              <a:gd name="connsiteX64" fmla="*/ 1162595 w 1815737"/>
              <a:gd name="connsiteY64" fmla="*/ 39189 h 1907177"/>
              <a:gd name="connsiteX65" fmla="*/ 1123406 w 1815737"/>
              <a:gd name="connsiteY65" fmla="*/ 26126 h 1907177"/>
              <a:gd name="connsiteX66" fmla="*/ 1031966 w 1815737"/>
              <a:gd name="connsiteY66" fmla="*/ 13063 h 1907177"/>
              <a:gd name="connsiteX67" fmla="*/ 979715 w 1815737"/>
              <a:gd name="connsiteY67" fmla="*/ 0 h 190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15737" h="1907177">
                <a:moveTo>
                  <a:pt x="979715" y="0"/>
                </a:moveTo>
                <a:cubicBezTo>
                  <a:pt x="943965" y="2750"/>
                  <a:pt x="761689" y="14063"/>
                  <a:pt x="705395" y="26126"/>
                </a:cubicBezTo>
                <a:cubicBezTo>
                  <a:pt x="587439" y="51403"/>
                  <a:pt x="664003" y="40291"/>
                  <a:pt x="587829" y="78377"/>
                </a:cubicBezTo>
                <a:cubicBezTo>
                  <a:pt x="575513" y="84535"/>
                  <a:pt x="561296" y="86016"/>
                  <a:pt x="548640" y="91440"/>
                </a:cubicBezTo>
                <a:cubicBezTo>
                  <a:pt x="436948" y="139309"/>
                  <a:pt x="556654" y="92459"/>
                  <a:pt x="444137" y="156754"/>
                </a:cubicBezTo>
                <a:cubicBezTo>
                  <a:pt x="432182" y="163585"/>
                  <a:pt x="416985" y="163130"/>
                  <a:pt x="404949" y="169817"/>
                </a:cubicBezTo>
                <a:cubicBezTo>
                  <a:pt x="377501" y="185066"/>
                  <a:pt x="326572" y="222069"/>
                  <a:pt x="326572" y="222069"/>
                </a:cubicBezTo>
                <a:cubicBezTo>
                  <a:pt x="261702" y="319371"/>
                  <a:pt x="345079" y="199859"/>
                  <a:pt x="261257" y="300446"/>
                </a:cubicBezTo>
                <a:cubicBezTo>
                  <a:pt x="251207" y="312507"/>
                  <a:pt x="245182" y="327573"/>
                  <a:pt x="235132" y="339634"/>
                </a:cubicBezTo>
                <a:cubicBezTo>
                  <a:pt x="151314" y="440216"/>
                  <a:pt x="234684" y="320712"/>
                  <a:pt x="169817" y="418012"/>
                </a:cubicBezTo>
                <a:cubicBezTo>
                  <a:pt x="165463" y="431075"/>
                  <a:pt x="162913" y="444884"/>
                  <a:pt x="156755" y="457200"/>
                </a:cubicBezTo>
                <a:cubicBezTo>
                  <a:pt x="149734" y="471242"/>
                  <a:pt x="137005" y="482042"/>
                  <a:pt x="130629" y="496389"/>
                </a:cubicBezTo>
                <a:cubicBezTo>
                  <a:pt x="68449" y="636292"/>
                  <a:pt x="137503" y="525268"/>
                  <a:pt x="78377" y="613954"/>
                </a:cubicBezTo>
                <a:lnTo>
                  <a:pt x="52252" y="692332"/>
                </a:lnTo>
                <a:lnTo>
                  <a:pt x="39189" y="731520"/>
                </a:lnTo>
                <a:cubicBezTo>
                  <a:pt x="34835" y="757646"/>
                  <a:pt x="30153" y="783719"/>
                  <a:pt x="26126" y="809897"/>
                </a:cubicBezTo>
                <a:cubicBezTo>
                  <a:pt x="14108" y="888016"/>
                  <a:pt x="10030" y="925598"/>
                  <a:pt x="0" y="1005840"/>
                </a:cubicBezTo>
                <a:cubicBezTo>
                  <a:pt x="4354" y="1084217"/>
                  <a:pt x="6544" y="1162745"/>
                  <a:pt x="13063" y="1240972"/>
                </a:cubicBezTo>
                <a:cubicBezTo>
                  <a:pt x="16717" y="1284821"/>
                  <a:pt x="40460" y="1388477"/>
                  <a:pt x="52252" y="1423852"/>
                </a:cubicBezTo>
                <a:cubicBezTo>
                  <a:pt x="56606" y="1436915"/>
                  <a:pt x="61532" y="1449800"/>
                  <a:pt x="65315" y="1463040"/>
                </a:cubicBezTo>
                <a:cubicBezTo>
                  <a:pt x="70247" y="1480303"/>
                  <a:pt x="70348" y="1499234"/>
                  <a:pt x="78377" y="1515292"/>
                </a:cubicBezTo>
                <a:cubicBezTo>
                  <a:pt x="92419" y="1543376"/>
                  <a:pt x="120699" y="1563881"/>
                  <a:pt x="130629" y="1593669"/>
                </a:cubicBezTo>
                <a:cubicBezTo>
                  <a:pt x="143720" y="1632942"/>
                  <a:pt x="141683" y="1638285"/>
                  <a:pt x="169817" y="1672046"/>
                </a:cubicBezTo>
                <a:cubicBezTo>
                  <a:pt x="181644" y="1686238"/>
                  <a:pt x="197179" y="1697042"/>
                  <a:pt x="209006" y="1711234"/>
                </a:cubicBezTo>
                <a:cubicBezTo>
                  <a:pt x="219057" y="1723295"/>
                  <a:pt x="223317" y="1740085"/>
                  <a:pt x="235132" y="1750423"/>
                </a:cubicBezTo>
                <a:cubicBezTo>
                  <a:pt x="258762" y="1771099"/>
                  <a:pt x="287383" y="1785257"/>
                  <a:pt x="313509" y="1802674"/>
                </a:cubicBezTo>
                <a:cubicBezTo>
                  <a:pt x="326572" y="1811383"/>
                  <a:pt x="337803" y="1823835"/>
                  <a:pt x="352697" y="1828800"/>
                </a:cubicBezTo>
                <a:cubicBezTo>
                  <a:pt x="365760" y="1833154"/>
                  <a:pt x="379230" y="1836439"/>
                  <a:pt x="391886" y="1841863"/>
                </a:cubicBezTo>
                <a:cubicBezTo>
                  <a:pt x="409784" y="1849534"/>
                  <a:pt x="426057" y="1860757"/>
                  <a:pt x="444137" y="1867989"/>
                </a:cubicBezTo>
                <a:cubicBezTo>
                  <a:pt x="528740" y="1901830"/>
                  <a:pt x="529706" y="1895013"/>
                  <a:pt x="627017" y="1907177"/>
                </a:cubicBezTo>
                <a:cubicBezTo>
                  <a:pt x="683623" y="1902823"/>
                  <a:pt x="740451" y="1900747"/>
                  <a:pt x="796835" y="1894114"/>
                </a:cubicBezTo>
                <a:cubicBezTo>
                  <a:pt x="821359" y="1891229"/>
                  <a:pt x="915568" y="1860874"/>
                  <a:pt x="927463" y="1854926"/>
                </a:cubicBezTo>
                <a:cubicBezTo>
                  <a:pt x="944880" y="1846217"/>
                  <a:pt x="961482" y="1835638"/>
                  <a:pt x="979715" y="1828800"/>
                </a:cubicBezTo>
                <a:cubicBezTo>
                  <a:pt x="996525" y="1822496"/>
                  <a:pt x="1014549" y="1820091"/>
                  <a:pt x="1031966" y="1815737"/>
                </a:cubicBezTo>
                <a:cubicBezTo>
                  <a:pt x="1121800" y="1755848"/>
                  <a:pt x="1080555" y="1773415"/>
                  <a:pt x="1149532" y="1750423"/>
                </a:cubicBezTo>
                <a:cubicBezTo>
                  <a:pt x="1261829" y="1675557"/>
                  <a:pt x="1119753" y="1765311"/>
                  <a:pt x="1227909" y="1711234"/>
                </a:cubicBezTo>
                <a:cubicBezTo>
                  <a:pt x="1329200" y="1660589"/>
                  <a:pt x="1207782" y="1704881"/>
                  <a:pt x="1306286" y="1672046"/>
                </a:cubicBezTo>
                <a:cubicBezTo>
                  <a:pt x="1431299" y="1547033"/>
                  <a:pt x="1271238" y="1695410"/>
                  <a:pt x="1384663" y="1619794"/>
                </a:cubicBezTo>
                <a:cubicBezTo>
                  <a:pt x="1400034" y="1609547"/>
                  <a:pt x="1409660" y="1592433"/>
                  <a:pt x="1423852" y="1580606"/>
                </a:cubicBezTo>
                <a:cubicBezTo>
                  <a:pt x="1435913" y="1570555"/>
                  <a:pt x="1449977" y="1563189"/>
                  <a:pt x="1463040" y="1554480"/>
                </a:cubicBezTo>
                <a:cubicBezTo>
                  <a:pt x="1493855" y="1508259"/>
                  <a:pt x="1492145" y="1505273"/>
                  <a:pt x="1541417" y="1463040"/>
                </a:cubicBezTo>
                <a:cubicBezTo>
                  <a:pt x="1553337" y="1452823"/>
                  <a:pt x="1567543" y="1445623"/>
                  <a:pt x="1580606" y="1436914"/>
                </a:cubicBezTo>
                <a:cubicBezTo>
                  <a:pt x="1611667" y="1343735"/>
                  <a:pt x="1567624" y="1456387"/>
                  <a:pt x="1632857" y="1358537"/>
                </a:cubicBezTo>
                <a:cubicBezTo>
                  <a:pt x="1640495" y="1347080"/>
                  <a:pt x="1638282" y="1330806"/>
                  <a:pt x="1645920" y="1319349"/>
                </a:cubicBezTo>
                <a:cubicBezTo>
                  <a:pt x="1656168" y="1303978"/>
                  <a:pt x="1674371" y="1295193"/>
                  <a:pt x="1685109" y="1280160"/>
                </a:cubicBezTo>
                <a:cubicBezTo>
                  <a:pt x="1696427" y="1264314"/>
                  <a:pt x="1701574" y="1244816"/>
                  <a:pt x="1711235" y="1227909"/>
                </a:cubicBezTo>
                <a:cubicBezTo>
                  <a:pt x="1719024" y="1214278"/>
                  <a:pt x="1728652" y="1201783"/>
                  <a:pt x="1737360" y="1188720"/>
                </a:cubicBezTo>
                <a:cubicBezTo>
                  <a:pt x="1741714" y="1171303"/>
                  <a:pt x="1745264" y="1153665"/>
                  <a:pt x="1750423" y="1136469"/>
                </a:cubicBezTo>
                <a:cubicBezTo>
                  <a:pt x="1758336" y="1110092"/>
                  <a:pt x="1767840" y="1084218"/>
                  <a:pt x="1776549" y="1058092"/>
                </a:cubicBezTo>
                <a:lnTo>
                  <a:pt x="1789612" y="1018903"/>
                </a:lnTo>
                <a:lnTo>
                  <a:pt x="1802675" y="979714"/>
                </a:lnTo>
                <a:lnTo>
                  <a:pt x="1815737" y="940526"/>
                </a:lnTo>
                <a:cubicBezTo>
                  <a:pt x="1811383" y="879566"/>
                  <a:pt x="1812722" y="817930"/>
                  <a:pt x="1802675" y="757646"/>
                </a:cubicBezTo>
                <a:cubicBezTo>
                  <a:pt x="1799474" y="738438"/>
                  <a:pt x="1780773" y="724403"/>
                  <a:pt x="1776549" y="705394"/>
                </a:cubicBezTo>
                <a:cubicBezTo>
                  <a:pt x="1724236" y="469988"/>
                  <a:pt x="1772253" y="592386"/>
                  <a:pt x="1737360" y="470263"/>
                </a:cubicBezTo>
                <a:cubicBezTo>
                  <a:pt x="1733577" y="457023"/>
                  <a:pt x="1730455" y="443390"/>
                  <a:pt x="1724297" y="431074"/>
                </a:cubicBezTo>
                <a:cubicBezTo>
                  <a:pt x="1700987" y="384453"/>
                  <a:pt x="1654416" y="348130"/>
                  <a:pt x="1619795" y="313509"/>
                </a:cubicBezTo>
                <a:lnTo>
                  <a:pt x="1567543" y="261257"/>
                </a:lnTo>
                <a:lnTo>
                  <a:pt x="1528355" y="222069"/>
                </a:lnTo>
                <a:cubicBezTo>
                  <a:pt x="1499465" y="193179"/>
                  <a:pt x="1486350" y="174940"/>
                  <a:pt x="1449977" y="156754"/>
                </a:cubicBezTo>
                <a:cubicBezTo>
                  <a:pt x="1437661" y="150596"/>
                  <a:pt x="1423852" y="148046"/>
                  <a:pt x="1410789" y="143692"/>
                </a:cubicBezTo>
                <a:cubicBezTo>
                  <a:pt x="1397726" y="134983"/>
                  <a:pt x="1385642" y="124587"/>
                  <a:pt x="1371600" y="117566"/>
                </a:cubicBezTo>
                <a:cubicBezTo>
                  <a:pt x="1352859" y="108195"/>
                  <a:pt x="1296903" y="95626"/>
                  <a:pt x="1280160" y="91440"/>
                </a:cubicBezTo>
                <a:cubicBezTo>
                  <a:pt x="1267097" y="82731"/>
                  <a:pt x="1255318" y="71690"/>
                  <a:pt x="1240972" y="65314"/>
                </a:cubicBezTo>
                <a:cubicBezTo>
                  <a:pt x="1215807" y="54129"/>
                  <a:pt x="1188721" y="47897"/>
                  <a:pt x="1162595" y="39189"/>
                </a:cubicBezTo>
                <a:cubicBezTo>
                  <a:pt x="1149532" y="34835"/>
                  <a:pt x="1137037" y="28073"/>
                  <a:pt x="1123406" y="26126"/>
                </a:cubicBezTo>
                <a:lnTo>
                  <a:pt x="1031966" y="13063"/>
                </a:lnTo>
                <a:lnTo>
                  <a:pt x="979715"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8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07652"/>
            <a:ext cx="5638800" cy="555034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820489" y="2819400"/>
            <a:ext cx="169055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00B0F0"/>
                </a:solidFill>
                <a:effectLst>
                  <a:outerShdw blurRad="50800" dist="39000" dir="5460000" algn="tl">
                    <a:srgbClr val="000000">
                      <a:alpha val="38000"/>
                    </a:srgbClr>
                  </a:outerShdw>
                </a:effectLst>
                <a:latin typeface="+mn-lt"/>
              </a:rPr>
              <a:t>vein</a:t>
            </a:r>
          </a:p>
        </p:txBody>
      </p:sp>
      <p:sp>
        <p:nvSpPr>
          <p:cNvPr id="2" name="Freeform 1"/>
          <p:cNvSpPr/>
          <p:nvPr/>
        </p:nvSpPr>
        <p:spPr>
          <a:xfrm>
            <a:off x="1972491" y="3592286"/>
            <a:ext cx="3526972" cy="2468880"/>
          </a:xfrm>
          <a:custGeom>
            <a:avLst/>
            <a:gdLst>
              <a:gd name="connsiteX0" fmla="*/ 1528355 w 3526972"/>
              <a:gd name="connsiteY0" fmla="*/ 65314 h 2468880"/>
              <a:gd name="connsiteX1" fmla="*/ 1436915 w 3526972"/>
              <a:gd name="connsiteY1" fmla="*/ 104503 h 2468880"/>
              <a:gd name="connsiteX2" fmla="*/ 1358538 w 3526972"/>
              <a:gd name="connsiteY2" fmla="*/ 130628 h 2468880"/>
              <a:gd name="connsiteX3" fmla="*/ 1227909 w 3526972"/>
              <a:gd name="connsiteY3" fmla="*/ 182880 h 2468880"/>
              <a:gd name="connsiteX4" fmla="*/ 1058092 w 3526972"/>
              <a:gd name="connsiteY4" fmla="*/ 209005 h 2468880"/>
              <a:gd name="connsiteX5" fmla="*/ 1018903 w 3526972"/>
              <a:gd name="connsiteY5" fmla="*/ 222068 h 2468880"/>
              <a:gd name="connsiteX6" fmla="*/ 849086 w 3526972"/>
              <a:gd name="connsiteY6" fmla="*/ 274320 h 2468880"/>
              <a:gd name="connsiteX7" fmla="*/ 796835 w 3526972"/>
              <a:gd name="connsiteY7" fmla="*/ 313508 h 2468880"/>
              <a:gd name="connsiteX8" fmla="*/ 731520 w 3526972"/>
              <a:gd name="connsiteY8" fmla="*/ 339634 h 2468880"/>
              <a:gd name="connsiteX9" fmla="*/ 692332 w 3526972"/>
              <a:gd name="connsiteY9" fmla="*/ 365760 h 2468880"/>
              <a:gd name="connsiteX10" fmla="*/ 561703 w 3526972"/>
              <a:gd name="connsiteY10" fmla="*/ 418011 h 2468880"/>
              <a:gd name="connsiteX11" fmla="*/ 483326 w 3526972"/>
              <a:gd name="connsiteY11" fmla="*/ 483325 h 2468880"/>
              <a:gd name="connsiteX12" fmla="*/ 444138 w 3526972"/>
              <a:gd name="connsiteY12" fmla="*/ 509451 h 2468880"/>
              <a:gd name="connsiteX13" fmla="*/ 365760 w 3526972"/>
              <a:gd name="connsiteY13" fmla="*/ 574765 h 2468880"/>
              <a:gd name="connsiteX14" fmla="*/ 313509 w 3526972"/>
              <a:gd name="connsiteY14" fmla="*/ 653143 h 2468880"/>
              <a:gd name="connsiteX15" fmla="*/ 235132 w 3526972"/>
              <a:gd name="connsiteY15" fmla="*/ 718457 h 2468880"/>
              <a:gd name="connsiteX16" fmla="*/ 222069 w 3526972"/>
              <a:gd name="connsiteY16" fmla="*/ 757645 h 2468880"/>
              <a:gd name="connsiteX17" fmla="*/ 169818 w 3526972"/>
              <a:gd name="connsiteY17" fmla="*/ 836023 h 2468880"/>
              <a:gd name="connsiteX18" fmla="*/ 130629 w 3526972"/>
              <a:gd name="connsiteY18" fmla="*/ 927463 h 2468880"/>
              <a:gd name="connsiteX19" fmla="*/ 91440 w 3526972"/>
              <a:gd name="connsiteY19" fmla="*/ 1031965 h 2468880"/>
              <a:gd name="connsiteX20" fmla="*/ 65315 w 3526972"/>
              <a:gd name="connsiteY20" fmla="*/ 1071154 h 2468880"/>
              <a:gd name="connsiteX21" fmla="*/ 52252 w 3526972"/>
              <a:gd name="connsiteY21" fmla="*/ 1123405 h 2468880"/>
              <a:gd name="connsiteX22" fmla="*/ 39189 w 3526972"/>
              <a:gd name="connsiteY22" fmla="*/ 1162594 h 2468880"/>
              <a:gd name="connsiteX23" fmla="*/ 13063 w 3526972"/>
              <a:gd name="connsiteY23" fmla="*/ 1319348 h 2468880"/>
              <a:gd name="connsiteX24" fmla="*/ 0 w 3526972"/>
              <a:gd name="connsiteY24" fmla="*/ 1384663 h 2468880"/>
              <a:gd name="connsiteX25" fmla="*/ 13063 w 3526972"/>
              <a:gd name="connsiteY25" fmla="*/ 1711234 h 2468880"/>
              <a:gd name="connsiteX26" fmla="*/ 39189 w 3526972"/>
              <a:gd name="connsiteY26" fmla="*/ 1789611 h 2468880"/>
              <a:gd name="connsiteX27" fmla="*/ 104503 w 3526972"/>
              <a:gd name="connsiteY27" fmla="*/ 1907177 h 2468880"/>
              <a:gd name="connsiteX28" fmla="*/ 169818 w 3526972"/>
              <a:gd name="connsiteY28" fmla="*/ 1998617 h 2468880"/>
              <a:gd name="connsiteX29" fmla="*/ 300446 w 3526972"/>
              <a:gd name="connsiteY29" fmla="*/ 2090057 h 2468880"/>
              <a:gd name="connsiteX30" fmla="*/ 378823 w 3526972"/>
              <a:gd name="connsiteY30" fmla="*/ 2155371 h 2468880"/>
              <a:gd name="connsiteX31" fmla="*/ 431075 w 3526972"/>
              <a:gd name="connsiteY31" fmla="*/ 2207623 h 2468880"/>
              <a:gd name="connsiteX32" fmla="*/ 470263 w 3526972"/>
              <a:gd name="connsiteY32" fmla="*/ 2220685 h 2468880"/>
              <a:gd name="connsiteX33" fmla="*/ 666206 w 3526972"/>
              <a:gd name="connsiteY33" fmla="*/ 2312125 h 2468880"/>
              <a:gd name="connsiteX34" fmla="*/ 744583 w 3526972"/>
              <a:gd name="connsiteY34" fmla="*/ 2351314 h 2468880"/>
              <a:gd name="connsiteX35" fmla="*/ 796835 w 3526972"/>
              <a:gd name="connsiteY35" fmla="*/ 2364377 h 2468880"/>
              <a:gd name="connsiteX36" fmla="*/ 836023 w 3526972"/>
              <a:gd name="connsiteY36" fmla="*/ 2377440 h 2468880"/>
              <a:gd name="connsiteX37" fmla="*/ 888275 w 3526972"/>
              <a:gd name="connsiteY37" fmla="*/ 2390503 h 2468880"/>
              <a:gd name="connsiteX38" fmla="*/ 1018903 w 3526972"/>
              <a:gd name="connsiteY38" fmla="*/ 2442754 h 2468880"/>
              <a:gd name="connsiteX39" fmla="*/ 1293223 w 3526972"/>
              <a:gd name="connsiteY39" fmla="*/ 2468880 h 2468880"/>
              <a:gd name="connsiteX40" fmla="*/ 1737360 w 3526972"/>
              <a:gd name="connsiteY40" fmla="*/ 2455817 h 2468880"/>
              <a:gd name="connsiteX41" fmla="*/ 1815738 w 3526972"/>
              <a:gd name="connsiteY41" fmla="*/ 2442754 h 2468880"/>
              <a:gd name="connsiteX42" fmla="*/ 1998618 w 3526972"/>
              <a:gd name="connsiteY42" fmla="*/ 2416628 h 2468880"/>
              <a:gd name="connsiteX43" fmla="*/ 2181498 w 3526972"/>
              <a:gd name="connsiteY43" fmla="*/ 2377440 h 2468880"/>
              <a:gd name="connsiteX44" fmla="*/ 2312126 w 3526972"/>
              <a:gd name="connsiteY44" fmla="*/ 2351314 h 2468880"/>
              <a:gd name="connsiteX45" fmla="*/ 2351315 w 3526972"/>
              <a:gd name="connsiteY45" fmla="*/ 2325188 h 2468880"/>
              <a:gd name="connsiteX46" fmla="*/ 2403566 w 3526972"/>
              <a:gd name="connsiteY46" fmla="*/ 2312125 h 2468880"/>
              <a:gd name="connsiteX47" fmla="*/ 2481943 w 3526972"/>
              <a:gd name="connsiteY47" fmla="*/ 2286000 h 2468880"/>
              <a:gd name="connsiteX48" fmla="*/ 2547258 w 3526972"/>
              <a:gd name="connsiteY48" fmla="*/ 2272937 h 2468880"/>
              <a:gd name="connsiteX49" fmla="*/ 2625635 w 3526972"/>
              <a:gd name="connsiteY49" fmla="*/ 2233748 h 2468880"/>
              <a:gd name="connsiteX50" fmla="*/ 2677886 w 3526972"/>
              <a:gd name="connsiteY50" fmla="*/ 2220685 h 2468880"/>
              <a:gd name="connsiteX51" fmla="*/ 2717075 w 3526972"/>
              <a:gd name="connsiteY51" fmla="*/ 2207623 h 2468880"/>
              <a:gd name="connsiteX52" fmla="*/ 2808515 w 3526972"/>
              <a:gd name="connsiteY52" fmla="*/ 2168434 h 2468880"/>
              <a:gd name="connsiteX53" fmla="*/ 2847703 w 3526972"/>
              <a:gd name="connsiteY53" fmla="*/ 2142308 h 2468880"/>
              <a:gd name="connsiteX54" fmla="*/ 2939143 w 3526972"/>
              <a:gd name="connsiteY54" fmla="*/ 2103120 h 2468880"/>
              <a:gd name="connsiteX55" fmla="*/ 3017520 w 3526972"/>
              <a:gd name="connsiteY55" fmla="*/ 2050868 h 2468880"/>
              <a:gd name="connsiteX56" fmla="*/ 3056709 w 3526972"/>
              <a:gd name="connsiteY56" fmla="*/ 2037805 h 2468880"/>
              <a:gd name="connsiteX57" fmla="*/ 3161212 w 3526972"/>
              <a:gd name="connsiteY57" fmla="*/ 1959428 h 2468880"/>
              <a:gd name="connsiteX58" fmla="*/ 3200400 w 3526972"/>
              <a:gd name="connsiteY58" fmla="*/ 1920240 h 2468880"/>
              <a:gd name="connsiteX59" fmla="*/ 3252652 w 3526972"/>
              <a:gd name="connsiteY59" fmla="*/ 1894114 h 2468880"/>
              <a:gd name="connsiteX60" fmla="*/ 3344092 w 3526972"/>
              <a:gd name="connsiteY60" fmla="*/ 1776548 h 2468880"/>
              <a:gd name="connsiteX61" fmla="*/ 3409406 w 3526972"/>
              <a:gd name="connsiteY61" fmla="*/ 1698171 h 2468880"/>
              <a:gd name="connsiteX62" fmla="*/ 3422469 w 3526972"/>
              <a:gd name="connsiteY62" fmla="*/ 1658983 h 2468880"/>
              <a:gd name="connsiteX63" fmla="*/ 3474720 w 3526972"/>
              <a:gd name="connsiteY63" fmla="*/ 1567543 h 2468880"/>
              <a:gd name="connsiteX64" fmla="*/ 3487783 w 3526972"/>
              <a:gd name="connsiteY64" fmla="*/ 1502228 h 2468880"/>
              <a:gd name="connsiteX65" fmla="*/ 3500846 w 3526972"/>
              <a:gd name="connsiteY65" fmla="*/ 1463040 h 2468880"/>
              <a:gd name="connsiteX66" fmla="*/ 3526972 w 3526972"/>
              <a:gd name="connsiteY66" fmla="*/ 1227908 h 2468880"/>
              <a:gd name="connsiteX67" fmla="*/ 3500846 w 3526972"/>
              <a:gd name="connsiteY67" fmla="*/ 862148 h 2468880"/>
              <a:gd name="connsiteX68" fmla="*/ 3487783 w 3526972"/>
              <a:gd name="connsiteY68" fmla="*/ 809897 h 2468880"/>
              <a:gd name="connsiteX69" fmla="*/ 3448595 w 3526972"/>
              <a:gd name="connsiteY69" fmla="*/ 705394 h 2468880"/>
              <a:gd name="connsiteX70" fmla="*/ 3435532 w 3526972"/>
              <a:gd name="connsiteY70" fmla="*/ 666205 h 2468880"/>
              <a:gd name="connsiteX71" fmla="*/ 3422469 w 3526972"/>
              <a:gd name="connsiteY71" fmla="*/ 613954 h 2468880"/>
              <a:gd name="connsiteX72" fmla="*/ 3357155 w 3526972"/>
              <a:gd name="connsiteY72" fmla="*/ 535577 h 2468880"/>
              <a:gd name="connsiteX73" fmla="*/ 3265715 w 3526972"/>
              <a:gd name="connsiteY73" fmla="*/ 418011 h 2468880"/>
              <a:gd name="connsiteX74" fmla="*/ 3226526 w 3526972"/>
              <a:gd name="connsiteY74" fmla="*/ 391885 h 2468880"/>
              <a:gd name="connsiteX75" fmla="*/ 3161212 w 3526972"/>
              <a:gd name="connsiteY75" fmla="*/ 339634 h 2468880"/>
              <a:gd name="connsiteX76" fmla="*/ 3122023 w 3526972"/>
              <a:gd name="connsiteY76" fmla="*/ 300445 h 2468880"/>
              <a:gd name="connsiteX77" fmla="*/ 3043646 w 3526972"/>
              <a:gd name="connsiteY77" fmla="*/ 274320 h 2468880"/>
              <a:gd name="connsiteX78" fmla="*/ 2939143 w 3526972"/>
              <a:gd name="connsiteY78" fmla="*/ 222068 h 2468880"/>
              <a:gd name="connsiteX79" fmla="*/ 2899955 w 3526972"/>
              <a:gd name="connsiteY79" fmla="*/ 195943 h 2468880"/>
              <a:gd name="connsiteX80" fmla="*/ 2821578 w 3526972"/>
              <a:gd name="connsiteY80" fmla="*/ 169817 h 2468880"/>
              <a:gd name="connsiteX81" fmla="*/ 2782389 w 3526972"/>
              <a:gd name="connsiteY81" fmla="*/ 143691 h 2468880"/>
              <a:gd name="connsiteX82" fmla="*/ 2704012 w 3526972"/>
              <a:gd name="connsiteY82" fmla="*/ 117565 h 2468880"/>
              <a:gd name="connsiteX83" fmla="*/ 2664823 w 3526972"/>
              <a:gd name="connsiteY83" fmla="*/ 104503 h 2468880"/>
              <a:gd name="connsiteX84" fmla="*/ 2625635 w 3526972"/>
              <a:gd name="connsiteY84" fmla="*/ 91440 h 2468880"/>
              <a:gd name="connsiteX85" fmla="*/ 2573383 w 3526972"/>
              <a:gd name="connsiteY85" fmla="*/ 78377 h 2468880"/>
              <a:gd name="connsiteX86" fmla="*/ 2495006 w 3526972"/>
              <a:gd name="connsiteY86" fmla="*/ 52251 h 2468880"/>
              <a:gd name="connsiteX87" fmla="*/ 2455818 w 3526972"/>
              <a:gd name="connsiteY87" fmla="*/ 39188 h 2468880"/>
              <a:gd name="connsiteX88" fmla="*/ 2364378 w 3526972"/>
              <a:gd name="connsiteY88" fmla="*/ 26125 h 2468880"/>
              <a:gd name="connsiteX89" fmla="*/ 2299063 w 3526972"/>
              <a:gd name="connsiteY89" fmla="*/ 13063 h 2468880"/>
              <a:gd name="connsiteX90" fmla="*/ 2076995 w 3526972"/>
              <a:gd name="connsiteY90" fmla="*/ 0 h 2468880"/>
              <a:gd name="connsiteX91" fmla="*/ 1541418 w 3526972"/>
              <a:gd name="connsiteY91" fmla="*/ 13063 h 2468880"/>
              <a:gd name="connsiteX92" fmla="*/ 1528355 w 3526972"/>
              <a:gd name="connsiteY92" fmla="*/ 65314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526972" h="2468880">
                <a:moveTo>
                  <a:pt x="1528355" y="65314"/>
                </a:moveTo>
                <a:cubicBezTo>
                  <a:pt x="1510938" y="80554"/>
                  <a:pt x="1467866" y="92599"/>
                  <a:pt x="1436915" y="104503"/>
                </a:cubicBezTo>
                <a:cubicBezTo>
                  <a:pt x="1411212" y="114389"/>
                  <a:pt x="1384107" y="120400"/>
                  <a:pt x="1358538" y="130628"/>
                </a:cubicBezTo>
                <a:cubicBezTo>
                  <a:pt x="1314995" y="148045"/>
                  <a:pt x="1274261" y="175749"/>
                  <a:pt x="1227909" y="182880"/>
                </a:cubicBezTo>
                <a:lnTo>
                  <a:pt x="1058092" y="209005"/>
                </a:lnTo>
                <a:cubicBezTo>
                  <a:pt x="1045029" y="213359"/>
                  <a:pt x="1032187" y="218445"/>
                  <a:pt x="1018903" y="222068"/>
                </a:cubicBezTo>
                <a:cubicBezTo>
                  <a:pt x="964510" y="236903"/>
                  <a:pt x="900159" y="245946"/>
                  <a:pt x="849086" y="274320"/>
                </a:cubicBezTo>
                <a:cubicBezTo>
                  <a:pt x="830055" y="284893"/>
                  <a:pt x="815866" y="302935"/>
                  <a:pt x="796835" y="313508"/>
                </a:cubicBezTo>
                <a:cubicBezTo>
                  <a:pt x="776337" y="324896"/>
                  <a:pt x="752493" y="329147"/>
                  <a:pt x="731520" y="339634"/>
                </a:cubicBezTo>
                <a:cubicBezTo>
                  <a:pt x="717478" y="346655"/>
                  <a:pt x="706678" y="359384"/>
                  <a:pt x="692332" y="365760"/>
                </a:cubicBezTo>
                <a:cubicBezTo>
                  <a:pt x="571897" y="419287"/>
                  <a:pt x="655263" y="364547"/>
                  <a:pt x="561703" y="418011"/>
                </a:cubicBezTo>
                <a:cubicBezTo>
                  <a:pt x="499792" y="453389"/>
                  <a:pt x="542267" y="434207"/>
                  <a:pt x="483326" y="483325"/>
                </a:cubicBezTo>
                <a:cubicBezTo>
                  <a:pt x="471265" y="493376"/>
                  <a:pt x="456199" y="499400"/>
                  <a:pt x="444138" y="509451"/>
                </a:cubicBezTo>
                <a:cubicBezTo>
                  <a:pt x="343572" y="593257"/>
                  <a:pt x="463046" y="509910"/>
                  <a:pt x="365760" y="574765"/>
                </a:cubicBezTo>
                <a:cubicBezTo>
                  <a:pt x="348343" y="600891"/>
                  <a:pt x="339635" y="635726"/>
                  <a:pt x="313509" y="653143"/>
                </a:cubicBezTo>
                <a:cubicBezTo>
                  <a:pt x="258949" y="689515"/>
                  <a:pt x="285421" y="668167"/>
                  <a:pt x="235132" y="718457"/>
                </a:cubicBezTo>
                <a:cubicBezTo>
                  <a:pt x="230778" y="731520"/>
                  <a:pt x="228756" y="745608"/>
                  <a:pt x="222069" y="757645"/>
                </a:cubicBezTo>
                <a:cubicBezTo>
                  <a:pt x="206820" y="785093"/>
                  <a:pt x="179748" y="806235"/>
                  <a:pt x="169818" y="836023"/>
                </a:cubicBezTo>
                <a:cubicBezTo>
                  <a:pt x="139183" y="927925"/>
                  <a:pt x="179055" y="814471"/>
                  <a:pt x="130629" y="927463"/>
                </a:cubicBezTo>
                <a:cubicBezTo>
                  <a:pt x="96709" y="1006608"/>
                  <a:pt x="145570" y="923704"/>
                  <a:pt x="91440" y="1031965"/>
                </a:cubicBezTo>
                <a:cubicBezTo>
                  <a:pt x="84419" y="1046007"/>
                  <a:pt x="74023" y="1058091"/>
                  <a:pt x="65315" y="1071154"/>
                </a:cubicBezTo>
                <a:cubicBezTo>
                  <a:pt x="60961" y="1088571"/>
                  <a:pt x="57184" y="1106143"/>
                  <a:pt x="52252" y="1123405"/>
                </a:cubicBezTo>
                <a:cubicBezTo>
                  <a:pt x="48469" y="1136645"/>
                  <a:pt x="41889" y="1149092"/>
                  <a:pt x="39189" y="1162594"/>
                </a:cubicBezTo>
                <a:cubicBezTo>
                  <a:pt x="28800" y="1214537"/>
                  <a:pt x="23452" y="1267405"/>
                  <a:pt x="13063" y="1319348"/>
                </a:cubicBezTo>
                <a:lnTo>
                  <a:pt x="0" y="1384663"/>
                </a:lnTo>
                <a:cubicBezTo>
                  <a:pt x="4354" y="1493520"/>
                  <a:pt x="2569" y="1602797"/>
                  <a:pt x="13063" y="1711234"/>
                </a:cubicBezTo>
                <a:cubicBezTo>
                  <a:pt x="15716" y="1738645"/>
                  <a:pt x="30480" y="1763485"/>
                  <a:pt x="39189" y="1789611"/>
                </a:cubicBezTo>
                <a:cubicBezTo>
                  <a:pt x="62181" y="1858588"/>
                  <a:pt x="44614" y="1817344"/>
                  <a:pt x="104503" y="1907177"/>
                </a:cubicBezTo>
                <a:cubicBezTo>
                  <a:pt x="119335" y="1929426"/>
                  <a:pt x="153619" y="1982418"/>
                  <a:pt x="169818" y="1998617"/>
                </a:cubicBezTo>
                <a:cubicBezTo>
                  <a:pt x="192116" y="2020915"/>
                  <a:pt x="283382" y="2077259"/>
                  <a:pt x="300446" y="2090057"/>
                </a:cubicBezTo>
                <a:cubicBezTo>
                  <a:pt x="327652" y="2110462"/>
                  <a:pt x="353545" y="2132621"/>
                  <a:pt x="378823" y="2155371"/>
                </a:cubicBezTo>
                <a:cubicBezTo>
                  <a:pt x="397132" y="2171849"/>
                  <a:pt x="411031" y="2193306"/>
                  <a:pt x="431075" y="2207623"/>
                </a:cubicBezTo>
                <a:cubicBezTo>
                  <a:pt x="442279" y="2215626"/>
                  <a:pt x="458140" y="2214157"/>
                  <a:pt x="470263" y="2220685"/>
                </a:cubicBezTo>
                <a:cubicBezTo>
                  <a:pt x="647143" y="2315928"/>
                  <a:pt x="539200" y="2286725"/>
                  <a:pt x="666206" y="2312125"/>
                </a:cubicBezTo>
                <a:cubicBezTo>
                  <a:pt x="692332" y="2325188"/>
                  <a:pt x="717463" y="2340466"/>
                  <a:pt x="744583" y="2351314"/>
                </a:cubicBezTo>
                <a:cubicBezTo>
                  <a:pt x="761252" y="2357982"/>
                  <a:pt x="779572" y="2359445"/>
                  <a:pt x="796835" y="2364377"/>
                </a:cubicBezTo>
                <a:cubicBezTo>
                  <a:pt x="810074" y="2368160"/>
                  <a:pt x="822784" y="2373657"/>
                  <a:pt x="836023" y="2377440"/>
                </a:cubicBezTo>
                <a:cubicBezTo>
                  <a:pt x="853286" y="2382372"/>
                  <a:pt x="871368" y="2384465"/>
                  <a:pt x="888275" y="2390503"/>
                </a:cubicBezTo>
                <a:cubicBezTo>
                  <a:pt x="932440" y="2406276"/>
                  <a:pt x="972477" y="2436122"/>
                  <a:pt x="1018903" y="2442754"/>
                </a:cubicBezTo>
                <a:cubicBezTo>
                  <a:pt x="1170844" y="2464460"/>
                  <a:pt x="1079632" y="2453623"/>
                  <a:pt x="1293223" y="2468880"/>
                </a:cubicBezTo>
                <a:cubicBezTo>
                  <a:pt x="1441269" y="2464526"/>
                  <a:pt x="1589435" y="2463213"/>
                  <a:pt x="1737360" y="2455817"/>
                </a:cubicBezTo>
                <a:cubicBezTo>
                  <a:pt x="1763813" y="2454494"/>
                  <a:pt x="1789545" y="2446683"/>
                  <a:pt x="1815738" y="2442754"/>
                </a:cubicBezTo>
                <a:lnTo>
                  <a:pt x="1998618" y="2416628"/>
                </a:lnTo>
                <a:cubicBezTo>
                  <a:pt x="2060335" y="2407811"/>
                  <a:pt x="2120002" y="2387689"/>
                  <a:pt x="2181498" y="2377440"/>
                </a:cubicBezTo>
                <a:cubicBezTo>
                  <a:pt x="2277584" y="2361425"/>
                  <a:pt x="2234180" y="2370801"/>
                  <a:pt x="2312126" y="2351314"/>
                </a:cubicBezTo>
                <a:cubicBezTo>
                  <a:pt x="2325189" y="2342605"/>
                  <a:pt x="2336885" y="2331373"/>
                  <a:pt x="2351315" y="2325188"/>
                </a:cubicBezTo>
                <a:cubicBezTo>
                  <a:pt x="2367816" y="2318116"/>
                  <a:pt x="2386370" y="2317284"/>
                  <a:pt x="2403566" y="2312125"/>
                </a:cubicBezTo>
                <a:cubicBezTo>
                  <a:pt x="2429943" y="2304212"/>
                  <a:pt x="2454939" y="2291401"/>
                  <a:pt x="2481943" y="2286000"/>
                </a:cubicBezTo>
                <a:cubicBezTo>
                  <a:pt x="2503715" y="2281646"/>
                  <a:pt x="2525718" y="2278322"/>
                  <a:pt x="2547258" y="2272937"/>
                </a:cubicBezTo>
                <a:cubicBezTo>
                  <a:pt x="2635323" y="2250921"/>
                  <a:pt x="2536242" y="2272060"/>
                  <a:pt x="2625635" y="2233748"/>
                </a:cubicBezTo>
                <a:cubicBezTo>
                  <a:pt x="2642136" y="2226676"/>
                  <a:pt x="2660624" y="2225617"/>
                  <a:pt x="2677886" y="2220685"/>
                </a:cubicBezTo>
                <a:cubicBezTo>
                  <a:pt x="2691126" y="2216902"/>
                  <a:pt x="2704419" y="2213047"/>
                  <a:pt x="2717075" y="2207623"/>
                </a:cubicBezTo>
                <a:cubicBezTo>
                  <a:pt x="2830081" y="2159193"/>
                  <a:pt x="2716600" y="2199072"/>
                  <a:pt x="2808515" y="2168434"/>
                </a:cubicBezTo>
                <a:cubicBezTo>
                  <a:pt x="2821578" y="2159725"/>
                  <a:pt x="2833661" y="2149329"/>
                  <a:pt x="2847703" y="2142308"/>
                </a:cubicBezTo>
                <a:cubicBezTo>
                  <a:pt x="2955814" y="2088252"/>
                  <a:pt x="2803233" y="2184666"/>
                  <a:pt x="2939143" y="2103120"/>
                </a:cubicBezTo>
                <a:cubicBezTo>
                  <a:pt x="2966068" y="2086965"/>
                  <a:pt x="2987732" y="2060797"/>
                  <a:pt x="3017520" y="2050868"/>
                </a:cubicBezTo>
                <a:cubicBezTo>
                  <a:pt x="3030583" y="2046514"/>
                  <a:pt x="3044393" y="2043963"/>
                  <a:pt x="3056709" y="2037805"/>
                </a:cubicBezTo>
                <a:cubicBezTo>
                  <a:pt x="3082637" y="2024841"/>
                  <a:pt x="3148387" y="1970650"/>
                  <a:pt x="3161212" y="1959428"/>
                </a:cubicBezTo>
                <a:cubicBezTo>
                  <a:pt x="3175115" y="1947263"/>
                  <a:pt x="3185368" y="1930977"/>
                  <a:pt x="3200400" y="1920240"/>
                </a:cubicBezTo>
                <a:cubicBezTo>
                  <a:pt x="3216246" y="1908921"/>
                  <a:pt x="3235235" y="1902823"/>
                  <a:pt x="3252652" y="1894114"/>
                </a:cubicBezTo>
                <a:cubicBezTo>
                  <a:pt x="3384702" y="1696038"/>
                  <a:pt x="3241779" y="1899322"/>
                  <a:pt x="3344092" y="1776548"/>
                </a:cubicBezTo>
                <a:cubicBezTo>
                  <a:pt x="3435033" y="1667421"/>
                  <a:pt x="3294908" y="1812672"/>
                  <a:pt x="3409406" y="1698171"/>
                </a:cubicBezTo>
                <a:cubicBezTo>
                  <a:pt x="3413760" y="1685108"/>
                  <a:pt x="3417045" y="1671639"/>
                  <a:pt x="3422469" y="1658983"/>
                </a:cubicBezTo>
                <a:cubicBezTo>
                  <a:pt x="3442357" y="1612577"/>
                  <a:pt x="3448482" y="1606900"/>
                  <a:pt x="3474720" y="1567543"/>
                </a:cubicBezTo>
                <a:cubicBezTo>
                  <a:pt x="3479074" y="1545771"/>
                  <a:pt x="3482398" y="1523768"/>
                  <a:pt x="3487783" y="1502228"/>
                </a:cubicBezTo>
                <a:cubicBezTo>
                  <a:pt x="3491123" y="1488870"/>
                  <a:pt x="3498899" y="1476671"/>
                  <a:pt x="3500846" y="1463040"/>
                </a:cubicBezTo>
                <a:cubicBezTo>
                  <a:pt x="3511999" y="1384973"/>
                  <a:pt x="3526972" y="1227908"/>
                  <a:pt x="3526972" y="1227908"/>
                </a:cubicBezTo>
                <a:cubicBezTo>
                  <a:pt x="3518263" y="1105988"/>
                  <a:pt x="3512255" y="983845"/>
                  <a:pt x="3500846" y="862148"/>
                </a:cubicBezTo>
                <a:cubicBezTo>
                  <a:pt x="3499170" y="844273"/>
                  <a:pt x="3492715" y="827159"/>
                  <a:pt x="3487783" y="809897"/>
                </a:cubicBezTo>
                <a:cubicBezTo>
                  <a:pt x="3475923" y="768388"/>
                  <a:pt x="3465158" y="749562"/>
                  <a:pt x="3448595" y="705394"/>
                </a:cubicBezTo>
                <a:cubicBezTo>
                  <a:pt x="3443760" y="692501"/>
                  <a:pt x="3439315" y="679445"/>
                  <a:pt x="3435532" y="666205"/>
                </a:cubicBezTo>
                <a:cubicBezTo>
                  <a:pt x="3430600" y="648943"/>
                  <a:pt x="3429541" y="630455"/>
                  <a:pt x="3422469" y="613954"/>
                </a:cubicBezTo>
                <a:cubicBezTo>
                  <a:pt x="3403373" y="569396"/>
                  <a:pt x="3387115" y="574097"/>
                  <a:pt x="3357155" y="535577"/>
                </a:cubicBezTo>
                <a:cubicBezTo>
                  <a:pt x="3303498" y="466590"/>
                  <a:pt x="3321903" y="464835"/>
                  <a:pt x="3265715" y="418011"/>
                </a:cubicBezTo>
                <a:cubicBezTo>
                  <a:pt x="3253654" y="407960"/>
                  <a:pt x="3239589" y="400594"/>
                  <a:pt x="3226526" y="391885"/>
                </a:cubicBezTo>
                <a:cubicBezTo>
                  <a:pt x="3168095" y="304241"/>
                  <a:pt x="3236928" y="390112"/>
                  <a:pt x="3161212" y="339634"/>
                </a:cubicBezTo>
                <a:cubicBezTo>
                  <a:pt x="3145841" y="329386"/>
                  <a:pt x="3138172" y="309417"/>
                  <a:pt x="3122023" y="300445"/>
                </a:cubicBezTo>
                <a:cubicBezTo>
                  <a:pt x="3097950" y="287071"/>
                  <a:pt x="3043646" y="274320"/>
                  <a:pt x="3043646" y="274320"/>
                </a:cubicBezTo>
                <a:cubicBezTo>
                  <a:pt x="2927606" y="187288"/>
                  <a:pt x="3053275" y="270981"/>
                  <a:pt x="2939143" y="222068"/>
                </a:cubicBezTo>
                <a:cubicBezTo>
                  <a:pt x="2924713" y="215884"/>
                  <a:pt x="2914301" y="202319"/>
                  <a:pt x="2899955" y="195943"/>
                </a:cubicBezTo>
                <a:cubicBezTo>
                  <a:pt x="2874790" y="184758"/>
                  <a:pt x="2844492" y="185093"/>
                  <a:pt x="2821578" y="169817"/>
                </a:cubicBezTo>
                <a:cubicBezTo>
                  <a:pt x="2808515" y="161108"/>
                  <a:pt x="2796736" y="150067"/>
                  <a:pt x="2782389" y="143691"/>
                </a:cubicBezTo>
                <a:cubicBezTo>
                  <a:pt x="2757224" y="132506"/>
                  <a:pt x="2730138" y="126273"/>
                  <a:pt x="2704012" y="117565"/>
                </a:cubicBezTo>
                <a:lnTo>
                  <a:pt x="2664823" y="104503"/>
                </a:lnTo>
                <a:cubicBezTo>
                  <a:pt x="2651760" y="100149"/>
                  <a:pt x="2638993" y="94780"/>
                  <a:pt x="2625635" y="91440"/>
                </a:cubicBezTo>
                <a:cubicBezTo>
                  <a:pt x="2608218" y="87086"/>
                  <a:pt x="2590579" y="83536"/>
                  <a:pt x="2573383" y="78377"/>
                </a:cubicBezTo>
                <a:cubicBezTo>
                  <a:pt x="2547006" y="70464"/>
                  <a:pt x="2521132" y="60960"/>
                  <a:pt x="2495006" y="52251"/>
                </a:cubicBezTo>
                <a:cubicBezTo>
                  <a:pt x="2481943" y="47897"/>
                  <a:pt x="2469449" y="41135"/>
                  <a:pt x="2455818" y="39188"/>
                </a:cubicBezTo>
                <a:cubicBezTo>
                  <a:pt x="2425338" y="34834"/>
                  <a:pt x="2394749" y="31187"/>
                  <a:pt x="2364378" y="26125"/>
                </a:cubicBezTo>
                <a:cubicBezTo>
                  <a:pt x="2342477" y="22475"/>
                  <a:pt x="2321175" y="15073"/>
                  <a:pt x="2299063" y="13063"/>
                </a:cubicBezTo>
                <a:cubicBezTo>
                  <a:pt x="2225217" y="6350"/>
                  <a:pt x="2151018" y="4354"/>
                  <a:pt x="2076995" y="0"/>
                </a:cubicBezTo>
                <a:cubicBezTo>
                  <a:pt x="1898469" y="4354"/>
                  <a:pt x="1719229" y="-3477"/>
                  <a:pt x="1541418" y="13063"/>
                </a:cubicBezTo>
                <a:cubicBezTo>
                  <a:pt x="1512877" y="15718"/>
                  <a:pt x="1545772" y="50074"/>
                  <a:pt x="1528355" y="65314"/>
                </a:cubicBez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7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76200"/>
            <a:ext cx="8610600" cy="1477328"/>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endParaRPr lang="en-US" sz="8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35000" lvl="2" indent="-177800">
              <a:buFont typeface="Arial" pitchFamily="34" charset="0"/>
              <a:buChar char="•"/>
            </a:pPr>
            <a:r>
              <a:rPr lang="en-US" sz="1200" dirty="0">
                <a:solidFill>
                  <a:srgbClr val="002060"/>
                </a:solidFill>
                <a:latin typeface="Georgia" pitchFamily="18" charset="0"/>
              </a:rPr>
              <a:t>Arteries</a:t>
            </a:r>
          </a:p>
          <a:p>
            <a:pPr marL="635000" lvl="2" indent="-177800">
              <a:buFont typeface="Arial" pitchFamily="34" charset="0"/>
              <a:buChar char="•"/>
            </a:pPr>
            <a:r>
              <a:rPr lang="en-US" sz="1200" dirty="0">
                <a:solidFill>
                  <a:srgbClr val="002060"/>
                </a:solidFill>
                <a:latin typeface="Georgia" pitchFamily="18" charset="0"/>
              </a:rPr>
              <a:t>Veins</a:t>
            </a:r>
          </a:p>
          <a:p>
            <a:pPr marL="635000" lvl="2" indent="-177800">
              <a:buFont typeface="Arial" pitchFamily="34" charset="0"/>
              <a:buChar char="•"/>
            </a:pPr>
            <a:r>
              <a:rPr lang="en-US" sz="1200" dirty="0">
                <a:solidFill>
                  <a:srgbClr val="002060"/>
                </a:solidFill>
                <a:latin typeface="Georgia" pitchFamily="18" charset="0"/>
              </a:rPr>
              <a:t>Capillaries</a:t>
            </a:r>
          </a:p>
          <a:p>
            <a:pPr marL="635000" lvl="2" indent="-177800">
              <a:buFont typeface="Arial" pitchFamily="34" charset="0"/>
              <a:buChar char="•"/>
            </a:pPr>
            <a:r>
              <a:rPr lang="en-US" sz="1200" dirty="0">
                <a:solidFill>
                  <a:srgbClr val="002060"/>
                </a:solidFill>
                <a:latin typeface="Georgia" pitchFamily="18" charset="0"/>
              </a:rPr>
              <a:t>Lymphatic channels</a:t>
            </a:r>
          </a:p>
        </p:txBody>
      </p:sp>
    </p:spTree>
    <p:extLst>
      <p:ext uri="{BB962C8B-B14F-4D97-AF65-F5344CB8AC3E}">
        <p14:creationId xmlns:p14="http://schemas.microsoft.com/office/powerpoint/2010/main" val="317832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09405" y="1140748"/>
            <a:ext cx="5420389" cy="57912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762500" y="4999964"/>
            <a:ext cx="21336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Serous gland</a:t>
            </a:r>
          </a:p>
        </p:txBody>
      </p:sp>
      <p:sp>
        <p:nvSpPr>
          <p:cNvPr id="4" name="Freeform 3"/>
          <p:cNvSpPr/>
          <p:nvPr/>
        </p:nvSpPr>
        <p:spPr>
          <a:xfrm>
            <a:off x="4219303" y="2743200"/>
            <a:ext cx="1828800" cy="1659844"/>
          </a:xfrm>
          <a:custGeom>
            <a:avLst/>
            <a:gdLst>
              <a:gd name="connsiteX0" fmla="*/ 1567543 w 1828800"/>
              <a:gd name="connsiteY0" fmla="*/ 1489166 h 1659844"/>
              <a:gd name="connsiteX1" fmla="*/ 1685108 w 1828800"/>
              <a:gd name="connsiteY1" fmla="*/ 1345474 h 1659844"/>
              <a:gd name="connsiteX2" fmla="*/ 1711234 w 1828800"/>
              <a:gd name="connsiteY2" fmla="*/ 1306286 h 1659844"/>
              <a:gd name="connsiteX3" fmla="*/ 1750423 w 1828800"/>
              <a:gd name="connsiteY3" fmla="*/ 1214846 h 1659844"/>
              <a:gd name="connsiteX4" fmla="*/ 1776548 w 1828800"/>
              <a:gd name="connsiteY4" fmla="*/ 1136469 h 1659844"/>
              <a:gd name="connsiteX5" fmla="*/ 1789611 w 1828800"/>
              <a:gd name="connsiteY5" fmla="*/ 1097280 h 1659844"/>
              <a:gd name="connsiteX6" fmla="*/ 1802674 w 1828800"/>
              <a:gd name="connsiteY6" fmla="*/ 1045029 h 1659844"/>
              <a:gd name="connsiteX7" fmla="*/ 1828800 w 1828800"/>
              <a:gd name="connsiteY7" fmla="*/ 914400 h 1659844"/>
              <a:gd name="connsiteX8" fmla="*/ 1815737 w 1828800"/>
              <a:gd name="connsiteY8" fmla="*/ 692331 h 1659844"/>
              <a:gd name="connsiteX9" fmla="*/ 1776548 w 1828800"/>
              <a:gd name="connsiteY9" fmla="*/ 561703 h 1659844"/>
              <a:gd name="connsiteX10" fmla="*/ 1737360 w 1828800"/>
              <a:gd name="connsiteY10" fmla="*/ 483326 h 1659844"/>
              <a:gd name="connsiteX11" fmla="*/ 1698171 w 1828800"/>
              <a:gd name="connsiteY11" fmla="*/ 457200 h 1659844"/>
              <a:gd name="connsiteX12" fmla="*/ 1645920 w 1828800"/>
              <a:gd name="connsiteY12" fmla="*/ 378823 h 1659844"/>
              <a:gd name="connsiteX13" fmla="*/ 1632857 w 1828800"/>
              <a:gd name="connsiteY13" fmla="*/ 339634 h 1659844"/>
              <a:gd name="connsiteX14" fmla="*/ 1606731 w 1828800"/>
              <a:gd name="connsiteY14" fmla="*/ 300446 h 1659844"/>
              <a:gd name="connsiteX15" fmla="*/ 1528354 w 1828800"/>
              <a:gd name="connsiteY15" fmla="*/ 235131 h 1659844"/>
              <a:gd name="connsiteX16" fmla="*/ 1489166 w 1828800"/>
              <a:gd name="connsiteY16" fmla="*/ 195943 h 1659844"/>
              <a:gd name="connsiteX17" fmla="*/ 1397726 w 1828800"/>
              <a:gd name="connsiteY17" fmla="*/ 143691 h 1659844"/>
              <a:gd name="connsiteX18" fmla="*/ 1358537 w 1828800"/>
              <a:gd name="connsiteY18" fmla="*/ 117566 h 1659844"/>
              <a:gd name="connsiteX19" fmla="*/ 1306286 w 1828800"/>
              <a:gd name="connsiteY19" fmla="*/ 104503 h 1659844"/>
              <a:gd name="connsiteX20" fmla="*/ 1201783 w 1828800"/>
              <a:gd name="connsiteY20" fmla="*/ 65314 h 1659844"/>
              <a:gd name="connsiteX21" fmla="*/ 1162594 w 1828800"/>
              <a:gd name="connsiteY21" fmla="*/ 39189 h 1659844"/>
              <a:gd name="connsiteX22" fmla="*/ 1123406 w 1828800"/>
              <a:gd name="connsiteY22" fmla="*/ 26126 h 1659844"/>
              <a:gd name="connsiteX23" fmla="*/ 992777 w 1828800"/>
              <a:gd name="connsiteY23" fmla="*/ 0 h 1659844"/>
              <a:gd name="connsiteX24" fmla="*/ 574766 w 1828800"/>
              <a:gd name="connsiteY24" fmla="*/ 13063 h 1659844"/>
              <a:gd name="connsiteX25" fmla="*/ 535577 w 1828800"/>
              <a:gd name="connsiteY25" fmla="*/ 26126 h 1659844"/>
              <a:gd name="connsiteX26" fmla="*/ 457200 w 1828800"/>
              <a:gd name="connsiteY26" fmla="*/ 39189 h 1659844"/>
              <a:gd name="connsiteX27" fmla="*/ 378823 w 1828800"/>
              <a:gd name="connsiteY27" fmla="*/ 65314 h 1659844"/>
              <a:gd name="connsiteX28" fmla="*/ 339634 w 1828800"/>
              <a:gd name="connsiteY28" fmla="*/ 91440 h 1659844"/>
              <a:gd name="connsiteX29" fmla="*/ 261257 w 1828800"/>
              <a:gd name="connsiteY29" fmla="*/ 117566 h 1659844"/>
              <a:gd name="connsiteX30" fmla="*/ 222068 w 1828800"/>
              <a:gd name="connsiteY30" fmla="*/ 143691 h 1659844"/>
              <a:gd name="connsiteX31" fmla="*/ 182880 w 1828800"/>
              <a:gd name="connsiteY31" fmla="*/ 156754 h 1659844"/>
              <a:gd name="connsiteX32" fmla="*/ 104503 w 1828800"/>
              <a:gd name="connsiteY32" fmla="*/ 209006 h 1659844"/>
              <a:gd name="connsiteX33" fmla="*/ 65314 w 1828800"/>
              <a:gd name="connsiteY33" fmla="*/ 235131 h 1659844"/>
              <a:gd name="connsiteX34" fmla="*/ 26126 w 1828800"/>
              <a:gd name="connsiteY34" fmla="*/ 326571 h 1659844"/>
              <a:gd name="connsiteX35" fmla="*/ 0 w 1828800"/>
              <a:gd name="connsiteY35" fmla="*/ 404949 h 1659844"/>
              <a:gd name="connsiteX36" fmla="*/ 26126 w 1828800"/>
              <a:gd name="connsiteY36" fmla="*/ 822960 h 1659844"/>
              <a:gd name="connsiteX37" fmla="*/ 52251 w 1828800"/>
              <a:gd name="connsiteY37" fmla="*/ 901337 h 1659844"/>
              <a:gd name="connsiteX38" fmla="*/ 78377 w 1828800"/>
              <a:gd name="connsiteY38" fmla="*/ 992777 h 1659844"/>
              <a:gd name="connsiteX39" fmla="*/ 104503 w 1828800"/>
              <a:gd name="connsiteY39" fmla="*/ 1031966 h 1659844"/>
              <a:gd name="connsiteX40" fmla="*/ 169817 w 1828800"/>
              <a:gd name="connsiteY40" fmla="*/ 1149531 h 1659844"/>
              <a:gd name="connsiteX41" fmla="*/ 222068 w 1828800"/>
              <a:gd name="connsiteY41" fmla="*/ 1214846 h 1659844"/>
              <a:gd name="connsiteX42" fmla="*/ 235131 w 1828800"/>
              <a:gd name="connsiteY42" fmla="*/ 1254034 h 1659844"/>
              <a:gd name="connsiteX43" fmla="*/ 313508 w 1828800"/>
              <a:gd name="connsiteY43" fmla="*/ 1306286 h 1659844"/>
              <a:gd name="connsiteX44" fmla="*/ 339634 w 1828800"/>
              <a:gd name="connsiteY44" fmla="*/ 1345474 h 1659844"/>
              <a:gd name="connsiteX45" fmla="*/ 418011 w 1828800"/>
              <a:gd name="connsiteY45" fmla="*/ 1410789 h 1659844"/>
              <a:gd name="connsiteX46" fmla="*/ 457200 w 1828800"/>
              <a:gd name="connsiteY46" fmla="*/ 1423851 h 1659844"/>
              <a:gd name="connsiteX47" fmla="*/ 535577 w 1828800"/>
              <a:gd name="connsiteY47" fmla="*/ 1489166 h 1659844"/>
              <a:gd name="connsiteX48" fmla="*/ 574766 w 1828800"/>
              <a:gd name="connsiteY48" fmla="*/ 1502229 h 1659844"/>
              <a:gd name="connsiteX49" fmla="*/ 653143 w 1828800"/>
              <a:gd name="connsiteY49" fmla="*/ 1554480 h 1659844"/>
              <a:gd name="connsiteX50" fmla="*/ 692331 w 1828800"/>
              <a:gd name="connsiteY50" fmla="*/ 1567543 h 1659844"/>
              <a:gd name="connsiteX51" fmla="*/ 731520 w 1828800"/>
              <a:gd name="connsiteY51" fmla="*/ 1593669 h 1659844"/>
              <a:gd name="connsiteX52" fmla="*/ 809897 w 1828800"/>
              <a:gd name="connsiteY52" fmla="*/ 1619794 h 1659844"/>
              <a:gd name="connsiteX53" fmla="*/ 849086 w 1828800"/>
              <a:gd name="connsiteY53" fmla="*/ 1632857 h 1659844"/>
              <a:gd name="connsiteX54" fmla="*/ 888274 w 1828800"/>
              <a:gd name="connsiteY54" fmla="*/ 1658983 h 1659844"/>
              <a:gd name="connsiteX55" fmla="*/ 1136468 w 1828800"/>
              <a:gd name="connsiteY55" fmla="*/ 1645920 h 1659844"/>
              <a:gd name="connsiteX56" fmla="*/ 1175657 w 1828800"/>
              <a:gd name="connsiteY56" fmla="*/ 1632857 h 1659844"/>
              <a:gd name="connsiteX57" fmla="*/ 1254034 w 1828800"/>
              <a:gd name="connsiteY57" fmla="*/ 1619794 h 1659844"/>
              <a:gd name="connsiteX58" fmla="*/ 1293223 w 1828800"/>
              <a:gd name="connsiteY58" fmla="*/ 1606731 h 1659844"/>
              <a:gd name="connsiteX59" fmla="*/ 1384663 w 1828800"/>
              <a:gd name="connsiteY59" fmla="*/ 1593669 h 1659844"/>
              <a:gd name="connsiteX60" fmla="*/ 1463040 w 1828800"/>
              <a:gd name="connsiteY60" fmla="*/ 1567543 h 1659844"/>
              <a:gd name="connsiteX61" fmla="*/ 1502228 w 1828800"/>
              <a:gd name="connsiteY61" fmla="*/ 1541417 h 1659844"/>
              <a:gd name="connsiteX62" fmla="*/ 1541417 w 1828800"/>
              <a:gd name="connsiteY62" fmla="*/ 1528354 h 1659844"/>
              <a:gd name="connsiteX63" fmla="*/ 1567543 w 1828800"/>
              <a:gd name="connsiteY63" fmla="*/ 1489166 h 16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28800" h="1659844">
                <a:moveTo>
                  <a:pt x="1567543" y="1489166"/>
                </a:moveTo>
                <a:cubicBezTo>
                  <a:pt x="1655062" y="1401646"/>
                  <a:pt x="1615776" y="1449472"/>
                  <a:pt x="1685108" y="1345474"/>
                </a:cubicBezTo>
                <a:lnTo>
                  <a:pt x="1711234" y="1306286"/>
                </a:lnTo>
                <a:cubicBezTo>
                  <a:pt x="1745791" y="1168058"/>
                  <a:pt x="1698872" y="1330836"/>
                  <a:pt x="1750423" y="1214846"/>
                </a:cubicBezTo>
                <a:cubicBezTo>
                  <a:pt x="1761608" y="1189681"/>
                  <a:pt x="1767840" y="1162595"/>
                  <a:pt x="1776548" y="1136469"/>
                </a:cubicBezTo>
                <a:cubicBezTo>
                  <a:pt x="1780902" y="1123406"/>
                  <a:pt x="1786271" y="1110638"/>
                  <a:pt x="1789611" y="1097280"/>
                </a:cubicBezTo>
                <a:cubicBezTo>
                  <a:pt x="1793965" y="1079863"/>
                  <a:pt x="1799462" y="1062692"/>
                  <a:pt x="1802674" y="1045029"/>
                </a:cubicBezTo>
                <a:cubicBezTo>
                  <a:pt x="1826691" y="912938"/>
                  <a:pt x="1801973" y="994882"/>
                  <a:pt x="1828800" y="914400"/>
                </a:cubicBezTo>
                <a:cubicBezTo>
                  <a:pt x="1824446" y="840377"/>
                  <a:pt x="1822767" y="766148"/>
                  <a:pt x="1815737" y="692331"/>
                </a:cubicBezTo>
                <a:cubicBezTo>
                  <a:pt x="1813105" y="664692"/>
                  <a:pt x="1782106" y="578376"/>
                  <a:pt x="1776548" y="561703"/>
                </a:cubicBezTo>
                <a:cubicBezTo>
                  <a:pt x="1765923" y="529827"/>
                  <a:pt x="1762686" y="508651"/>
                  <a:pt x="1737360" y="483326"/>
                </a:cubicBezTo>
                <a:cubicBezTo>
                  <a:pt x="1726258" y="472225"/>
                  <a:pt x="1711234" y="465909"/>
                  <a:pt x="1698171" y="457200"/>
                </a:cubicBezTo>
                <a:cubicBezTo>
                  <a:pt x="1668170" y="337200"/>
                  <a:pt x="1711527" y="460834"/>
                  <a:pt x="1645920" y="378823"/>
                </a:cubicBezTo>
                <a:cubicBezTo>
                  <a:pt x="1637318" y="368071"/>
                  <a:pt x="1639015" y="351950"/>
                  <a:pt x="1632857" y="339634"/>
                </a:cubicBezTo>
                <a:cubicBezTo>
                  <a:pt x="1625836" y="325592"/>
                  <a:pt x="1616782" y="312507"/>
                  <a:pt x="1606731" y="300446"/>
                </a:cubicBezTo>
                <a:cubicBezTo>
                  <a:pt x="1554688" y="237994"/>
                  <a:pt x="1584405" y="281840"/>
                  <a:pt x="1528354" y="235131"/>
                </a:cubicBezTo>
                <a:cubicBezTo>
                  <a:pt x="1514162" y="223305"/>
                  <a:pt x="1503358" y="207769"/>
                  <a:pt x="1489166" y="195943"/>
                </a:cubicBezTo>
                <a:cubicBezTo>
                  <a:pt x="1454449" y="167012"/>
                  <a:pt x="1438376" y="166919"/>
                  <a:pt x="1397726" y="143691"/>
                </a:cubicBezTo>
                <a:cubicBezTo>
                  <a:pt x="1384095" y="135902"/>
                  <a:pt x="1372967" y="123750"/>
                  <a:pt x="1358537" y="117566"/>
                </a:cubicBezTo>
                <a:cubicBezTo>
                  <a:pt x="1342036" y="110494"/>
                  <a:pt x="1323096" y="110807"/>
                  <a:pt x="1306286" y="104503"/>
                </a:cubicBezTo>
                <a:cubicBezTo>
                  <a:pt x="1169668" y="53271"/>
                  <a:pt x="1335902" y="98844"/>
                  <a:pt x="1201783" y="65314"/>
                </a:cubicBezTo>
                <a:cubicBezTo>
                  <a:pt x="1188720" y="56606"/>
                  <a:pt x="1176636" y="46210"/>
                  <a:pt x="1162594" y="39189"/>
                </a:cubicBezTo>
                <a:cubicBezTo>
                  <a:pt x="1150278" y="33031"/>
                  <a:pt x="1136645" y="29909"/>
                  <a:pt x="1123406" y="26126"/>
                </a:cubicBezTo>
                <a:cubicBezTo>
                  <a:pt x="1068845" y="10537"/>
                  <a:pt x="1054362" y="10264"/>
                  <a:pt x="992777" y="0"/>
                </a:cubicBezTo>
                <a:cubicBezTo>
                  <a:pt x="853440" y="4354"/>
                  <a:pt x="713944" y="5110"/>
                  <a:pt x="574766" y="13063"/>
                </a:cubicBezTo>
                <a:cubicBezTo>
                  <a:pt x="561019" y="13849"/>
                  <a:pt x="549019" y="23139"/>
                  <a:pt x="535577" y="26126"/>
                </a:cubicBezTo>
                <a:cubicBezTo>
                  <a:pt x="509722" y="31872"/>
                  <a:pt x="482895" y="32765"/>
                  <a:pt x="457200" y="39189"/>
                </a:cubicBezTo>
                <a:cubicBezTo>
                  <a:pt x="430483" y="45868"/>
                  <a:pt x="401737" y="50038"/>
                  <a:pt x="378823" y="65314"/>
                </a:cubicBezTo>
                <a:cubicBezTo>
                  <a:pt x="365760" y="74023"/>
                  <a:pt x="353981" y="85064"/>
                  <a:pt x="339634" y="91440"/>
                </a:cubicBezTo>
                <a:cubicBezTo>
                  <a:pt x="314469" y="102625"/>
                  <a:pt x="284171" y="102291"/>
                  <a:pt x="261257" y="117566"/>
                </a:cubicBezTo>
                <a:cubicBezTo>
                  <a:pt x="248194" y="126274"/>
                  <a:pt x="236110" y="136670"/>
                  <a:pt x="222068" y="143691"/>
                </a:cubicBezTo>
                <a:cubicBezTo>
                  <a:pt x="209752" y="149849"/>
                  <a:pt x="194916" y="150067"/>
                  <a:pt x="182880" y="156754"/>
                </a:cubicBezTo>
                <a:cubicBezTo>
                  <a:pt x="155432" y="172003"/>
                  <a:pt x="130629" y="191589"/>
                  <a:pt x="104503" y="209006"/>
                </a:cubicBezTo>
                <a:lnTo>
                  <a:pt x="65314" y="235131"/>
                </a:lnTo>
                <a:cubicBezTo>
                  <a:pt x="23864" y="297306"/>
                  <a:pt x="49131" y="249885"/>
                  <a:pt x="26126" y="326571"/>
                </a:cubicBezTo>
                <a:cubicBezTo>
                  <a:pt x="18213" y="352949"/>
                  <a:pt x="0" y="404949"/>
                  <a:pt x="0" y="404949"/>
                </a:cubicBezTo>
                <a:cubicBezTo>
                  <a:pt x="1142" y="431210"/>
                  <a:pt x="7356" y="729107"/>
                  <a:pt x="26126" y="822960"/>
                </a:cubicBezTo>
                <a:cubicBezTo>
                  <a:pt x="31527" y="849964"/>
                  <a:pt x="45572" y="874620"/>
                  <a:pt x="52251" y="901337"/>
                </a:cubicBezTo>
                <a:cubicBezTo>
                  <a:pt x="56437" y="918080"/>
                  <a:pt x="69006" y="974036"/>
                  <a:pt x="78377" y="992777"/>
                </a:cubicBezTo>
                <a:cubicBezTo>
                  <a:pt x="85398" y="1006819"/>
                  <a:pt x="98127" y="1017619"/>
                  <a:pt x="104503" y="1031966"/>
                </a:cubicBezTo>
                <a:cubicBezTo>
                  <a:pt x="155650" y="1147049"/>
                  <a:pt x="98288" y="1078004"/>
                  <a:pt x="169817" y="1149531"/>
                </a:cubicBezTo>
                <a:cubicBezTo>
                  <a:pt x="202651" y="1248032"/>
                  <a:pt x="154542" y="1130438"/>
                  <a:pt x="222068" y="1214846"/>
                </a:cubicBezTo>
                <a:cubicBezTo>
                  <a:pt x="230670" y="1225598"/>
                  <a:pt x="225395" y="1244298"/>
                  <a:pt x="235131" y="1254034"/>
                </a:cubicBezTo>
                <a:cubicBezTo>
                  <a:pt x="257334" y="1276237"/>
                  <a:pt x="313508" y="1306286"/>
                  <a:pt x="313508" y="1306286"/>
                </a:cubicBezTo>
                <a:cubicBezTo>
                  <a:pt x="322217" y="1319349"/>
                  <a:pt x="329583" y="1333413"/>
                  <a:pt x="339634" y="1345474"/>
                </a:cubicBezTo>
                <a:cubicBezTo>
                  <a:pt x="360268" y="1370235"/>
                  <a:pt x="388654" y="1396111"/>
                  <a:pt x="418011" y="1410789"/>
                </a:cubicBezTo>
                <a:cubicBezTo>
                  <a:pt x="430327" y="1416947"/>
                  <a:pt x="444137" y="1419497"/>
                  <a:pt x="457200" y="1423851"/>
                </a:cubicBezTo>
                <a:cubicBezTo>
                  <a:pt x="486090" y="1452742"/>
                  <a:pt x="499203" y="1470979"/>
                  <a:pt x="535577" y="1489166"/>
                </a:cubicBezTo>
                <a:cubicBezTo>
                  <a:pt x="547893" y="1495324"/>
                  <a:pt x="562729" y="1495542"/>
                  <a:pt x="574766" y="1502229"/>
                </a:cubicBezTo>
                <a:cubicBezTo>
                  <a:pt x="602214" y="1517478"/>
                  <a:pt x="623355" y="1544551"/>
                  <a:pt x="653143" y="1554480"/>
                </a:cubicBezTo>
                <a:cubicBezTo>
                  <a:pt x="666206" y="1558834"/>
                  <a:pt x="680015" y="1561385"/>
                  <a:pt x="692331" y="1567543"/>
                </a:cubicBezTo>
                <a:cubicBezTo>
                  <a:pt x="706373" y="1574564"/>
                  <a:pt x="717173" y="1587293"/>
                  <a:pt x="731520" y="1593669"/>
                </a:cubicBezTo>
                <a:cubicBezTo>
                  <a:pt x="756685" y="1604853"/>
                  <a:pt x="783771" y="1611086"/>
                  <a:pt x="809897" y="1619794"/>
                </a:cubicBezTo>
                <a:lnTo>
                  <a:pt x="849086" y="1632857"/>
                </a:lnTo>
                <a:cubicBezTo>
                  <a:pt x="862149" y="1641566"/>
                  <a:pt x="872591" y="1658270"/>
                  <a:pt x="888274" y="1658983"/>
                </a:cubicBezTo>
                <a:cubicBezTo>
                  <a:pt x="971034" y="1662745"/>
                  <a:pt x="1053962" y="1653421"/>
                  <a:pt x="1136468" y="1645920"/>
                </a:cubicBezTo>
                <a:cubicBezTo>
                  <a:pt x="1150181" y="1644673"/>
                  <a:pt x="1162215" y="1635844"/>
                  <a:pt x="1175657" y="1632857"/>
                </a:cubicBezTo>
                <a:cubicBezTo>
                  <a:pt x="1201512" y="1627111"/>
                  <a:pt x="1228179" y="1625540"/>
                  <a:pt x="1254034" y="1619794"/>
                </a:cubicBezTo>
                <a:cubicBezTo>
                  <a:pt x="1267476" y="1616807"/>
                  <a:pt x="1279721" y="1609431"/>
                  <a:pt x="1293223" y="1606731"/>
                </a:cubicBezTo>
                <a:cubicBezTo>
                  <a:pt x="1323415" y="1600693"/>
                  <a:pt x="1354183" y="1598023"/>
                  <a:pt x="1384663" y="1593669"/>
                </a:cubicBezTo>
                <a:cubicBezTo>
                  <a:pt x="1410789" y="1584960"/>
                  <a:pt x="1440126" y="1582819"/>
                  <a:pt x="1463040" y="1567543"/>
                </a:cubicBezTo>
                <a:cubicBezTo>
                  <a:pt x="1476103" y="1558834"/>
                  <a:pt x="1488186" y="1548438"/>
                  <a:pt x="1502228" y="1541417"/>
                </a:cubicBezTo>
                <a:cubicBezTo>
                  <a:pt x="1514544" y="1535259"/>
                  <a:pt x="1529101" y="1534512"/>
                  <a:pt x="1541417" y="1528354"/>
                </a:cubicBezTo>
                <a:cubicBezTo>
                  <a:pt x="1570962" y="1513582"/>
                  <a:pt x="1575297" y="1507538"/>
                  <a:pt x="1567543" y="1489166"/>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Tree>
    <p:extLst>
      <p:ext uri="{BB962C8B-B14F-4D97-AF65-F5344CB8AC3E}">
        <p14:creationId xmlns:p14="http://schemas.microsoft.com/office/powerpoint/2010/main" val="33193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5064"/>
            <a:ext cx="6400800" cy="576613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050870" y="2971800"/>
            <a:ext cx="1345474"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vein</a:t>
            </a:r>
          </a:p>
        </p:txBody>
      </p:sp>
      <p:sp>
        <p:nvSpPr>
          <p:cNvPr id="5" name="Freeform 4"/>
          <p:cNvSpPr/>
          <p:nvPr/>
        </p:nvSpPr>
        <p:spPr>
          <a:xfrm>
            <a:off x="2090057" y="3487783"/>
            <a:ext cx="2612572" cy="3017520"/>
          </a:xfrm>
          <a:custGeom>
            <a:avLst/>
            <a:gdLst>
              <a:gd name="connsiteX0" fmla="*/ 1188720 w 2612572"/>
              <a:gd name="connsiteY0" fmla="*/ 26126 h 3017520"/>
              <a:gd name="connsiteX1" fmla="*/ 796834 w 2612572"/>
              <a:gd name="connsiteY1" fmla="*/ 52251 h 3017520"/>
              <a:gd name="connsiteX2" fmla="*/ 613954 w 2612572"/>
              <a:gd name="connsiteY2" fmla="*/ 78377 h 3017520"/>
              <a:gd name="connsiteX3" fmla="*/ 535577 w 2612572"/>
              <a:gd name="connsiteY3" fmla="*/ 104503 h 3017520"/>
              <a:gd name="connsiteX4" fmla="*/ 431074 w 2612572"/>
              <a:gd name="connsiteY4" fmla="*/ 130628 h 3017520"/>
              <a:gd name="connsiteX5" fmla="*/ 391886 w 2612572"/>
              <a:gd name="connsiteY5" fmla="*/ 156754 h 3017520"/>
              <a:gd name="connsiteX6" fmla="*/ 313509 w 2612572"/>
              <a:gd name="connsiteY6" fmla="*/ 195943 h 3017520"/>
              <a:gd name="connsiteX7" fmla="*/ 261257 w 2612572"/>
              <a:gd name="connsiteY7" fmla="*/ 261257 h 3017520"/>
              <a:gd name="connsiteX8" fmla="*/ 222069 w 2612572"/>
              <a:gd name="connsiteY8" fmla="*/ 339634 h 3017520"/>
              <a:gd name="connsiteX9" fmla="*/ 182880 w 2612572"/>
              <a:gd name="connsiteY9" fmla="*/ 365760 h 3017520"/>
              <a:gd name="connsiteX10" fmla="*/ 169817 w 2612572"/>
              <a:gd name="connsiteY10" fmla="*/ 404948 h 3017520"/>
              <a:gd name="connsiteX11" fmla="*/ 143692 w 2612572"/>
              <a:gd name="connsiteY11" fmla="*/ 444137 h 3017520"/>
              <a:gd name="connsiteX12" fmla="*/ 104503 w 2612572"/>
              <a:gd name="connsiteY12" fmla="*/ 535577 h 3017520"/>
              <a:gd name="connsiteX13" fmla="*/ 52252 w 2612572"/>
              <a:gd name="connsiteY13" fmla="*/ 679268 h 3017520"/>
              <a:gd name="connsiteX14" fmla="*/ 39189 w 2612572"/>
              <a:gd name="connsiteY14" fmla="*/ 757646 h 3017520"/>
              <a:gd name="connsiteX15" fmla="*/ 13063 w 2612572"/>
              <a:gd name="connsiteY15" fmla="*/ 979714 h 3017520"/>
              <a:gd name="connsiteX16" fmla="*/ 0 w 2612572"/>
              <a:gd name="connsiteY16" fmla="*/ 1149531 h 3017520"/>
              <a:gd name="connsiteX17" fmla="*/ 13063 w 2612572"/>
              <a:gd name="connsiteY17" fmla="*/ 1554480 h 3017520"/>
              <a:gd name="connsiteX18" fmla="*/ 26126 w 2612572"/>
              <a:gd name="connsiteY18" fmla="*/ 1606731 h 3017520"/>
              <a:gd name="connsiteX19" fmla="*/ 39189 w 2612572"/>
              <a:gd name="connsiteY19" fmla="*/ 1698171 h 3017520"/>
              <a:gd name="connsiteX20" fmla="*/ 65314 w 2612572"/>
              <a:gd name="connsiteY20" fmla="*/ 1776548 h 3017520"/>
              <a:gd name="connsiteX21" fmla="*/ 104503 w 2612572"/>
              <a:gd name="connsiteY21" fmla="*/ 1946366 h 3017520"/>
              <a:gd name="connsiteX22" fmla="*/ 130629 w 2612572"/>
              <a:gd name="connsiteY22" fmla="*/ 1985554 h 3017520"/>
              <a:gd name="connsiteX23" fmla="*/ 169817 w 2612572"/>
              <a:gd name="connsiteY23" fmla="*/ 2116183 h 3017520"/>
              <a:gd name="connsiteX24" fmla="*/ 195943 w 2612572"/>
              <a:gd name="connsiteY24" fmla="*/ 2155371 h 3017520"/>
              <a:gd name="connsiteX25" fmla="*/ 222069 w 2612572"/>
              <a:gd name="connsiteY25" fmla="*/ 2233748 h 3017520"/>
              <a:gd name="connsiteX26" fmla="*/ 274320 w 2612572"/>
              <a:gd name="connsiteY26" fmla="*/ 2312126 h 3017520"/>
              <a:gd name="connsiteX27" fmla="*/ 300446 w 2612572"/>
              <a:gd name="connsiteY27" fmla="*/ 2351314 h 3017520"/>
              <a:gd name="connsiteX28" fmla="*/ 326572 w 2612572"/>
              <a:gd name="connsiteY28" fmla="*/ 2403566 h 3017520"/>
              <a:gd name="connsiteX29" fmla="*/ 404949 w 2612572"/>
              <a:gd name="connsiteY29" fmla="*/ 2481943 h 3017520"/>
              <a:gd name="connsiteX30" fmla="*/ 431074 w 2612572"/>
              <a:gd name="connsiteY30" fmla="*/ 2521131 h 3017520"/>
              <a:gd name="connsiteX31" fmla="*/ 470263 w 2612572"/>
              <a:gd name="connsiteY31" fmla="*/ 2547257 h 3017520"/>
              <a:gd name="connsiteX32" fmla="*/ 509452 w 2612572"/>
              <a:gd name="connsiteY32" fmla="*/ 2586446 h 3017520"/>
              <a:gd name="connsiteX33" fmla="*/ 535577 w 2612572"/>
              <a:gd name="connsiteY33" fmla="*/ 2625634 h 3017520"/>
              <a:gd name="connsiteX34" fmla="*/ 574766 w 2612572"/>
              <a:gd name="connsiteY34" fmla="*/ 2638697 h 3017520"/>
              <a:gd name="connsiteX35" fmla="*/ 613954 w 2612572"/>
              <a:gd name="connsiteY35" fmla="*/ 2664823 h 3017520"/>
              <a:gd name="connsiteX36" fmla="*/ 640080 w 2612572"/>
              <a:gd name="connsiteY36" fmla="*/ 2704011 h 3017520"/>
              <a:gd name="connsiteX37" fmla="*/ 718457 w 2612572"/>
              <a:gd name="connsiteY37" fmla="*/ 2756263 h 3017520"/>
              <a:gd name="connsiteX38" fmla="*/ 757646 w 2612572"/>
              <a:gd name="connsiteY38" fmla="*/ 2782388 h 3017520"/>
              <a:gd name="connsiteX39" fmla="*/ 836023 w 2612572"/>
              <a:gd name="connsiteY39" fmla="*/ 2834640 h 3017520"/>
              <a:gd name="connsiteX40" fmla="*/ 966652 w 2612572"/>
              <a:gd name="connsiteY40" fmla="*/ 2899954 h 3017520"/>
              <a:gd name="connsiteX41" fmla="*/ 1071154 w 2612572"/>
              <a:gd name="connsiteY41" fmla="*/ 2952206 h 3017520"/>
              <a:gd name="connsiteX42" fmla="*/ 1110343 w 2612572"/>
              <a:gd name="connsiteY42" fmla="*/ 2978331 h 3017520"/>
              <a:gd name="connsiteX43" fmla="*/ 1188720 w 2612572"/>
              <a:gd name="connsiteY43" fmla="*/ 3004457 h 3017520"/>
              <a:gd name="connsiteX44" fmla="*/ 1227909 w 2612572"/>
              <a:gd name="connsiteY44" fmla="*/ 3017520 h 3017520"/>
              <a:gd name="connsiteX45" fmla="*/ 1489166 w 2612572"/>
              <a:gd name="connsiteY45" fmla="*/ 3004457 h 3017520"/>
              <a:gd name="connsiteX46" fmla="*/ 1580606 w 2612572"/>
              <a:gd name="connsiteY46" fmla="*/ 2965268 h 3017520"/>
              <a:gd name="connsiteX47" fmla="*/ 1632857 w 2612572"/>
              <a:gd name="connsiteY47" fmla="*/ 2952206 h 3017520"/>
              <a:gd name="connsiteX48" fmla="*/ 1724297 w 2612572"/>
              <a:gd name="connsiteY48" fmla="*/ 2899954 h 3017520"/>
              <a:gd name="connsiteX49" fmla="*/ 1802674 w 2612572"/>
              <a:gd name="connsiteY49" fmla="*/ 2873828 h 3017520"/>
              <a:gd name="connsiteX50" fmla="*/ 1920240 w 2612572"/>
              <a:gd name="connsiteY50" fmla="*/ 2808514 h 3017520"/>
              <a:gd name="connsiteX51" fmla="*/ 1959429 w 2612572"/>
              <a:gd name="connsiteY51" fmla="*/ 2769326 h 3017520"/>
              <a:gd name="connsiteX52" fmla="*/ 2037806 w 2612572"/>
              <a:gd name="connsiteY52" fmla="*/ 2717074 h 3017520"/>
              <a:gd name="connsiteX53" fmla="*/ 2129246 w 2612572"/>
              <a:gd name="connsiteY53" fmla="*/ 2651760 h 3017520"/>
              <a:gd name="connsiteX54" fmla="*/ 2194560 w 2612572"/>
              <a:gd name="connsiteY54" fmla="*/ 2573383 h 3017520"/>
              <a:gd name="connsiteX55" fmla="*/ 2272937 w 2612572"/>
              <a:gd name="connsiteY55" fmla="*/ 2521131 h 3017520"/>
              <a:gd name="connsiteX56" fmla="*/ 2299063 w 2612572"/>
              <a:gd name="connsiteY56" fmla="*/ 2481943 h 3017520"/>
              <a:gd name="connsiteX57" fmla="*/ 2338252 w 2612572"/>
              <a:gd name="connsiteY57" fmla="*/ 2455817 h 3017520"/>
              <a:gd name="connsiteX58" fmla="*/ 2390503 w 2612572"/>
              <a:gd name="connsiteY58" fmla="*/ 2416628 h 3017520"/>
              <a:gd name="connsiteX59" fmla="*/ 2416629 w 2612572"/>
              <a:gd name="connsiteY59" fmla="*/ 2364377 h 3017520"/>
              <a:gd name="connsiteX60" fmla="*/ 2468880 w 2612572"/>
              <a:gd name="connsiteY60" fmla="*/ 2286000 h 3017520"/>
              <a:gd name="connsiteX61" fmla="*/ 2508069 w 2612572"/>
              <a:gd name="connsiteY61" fmla="*/ 2207623 h 3017520"/>
              <a:gd name="connsiteX62" fmla="*/ 2534194 w 2612572"/>
              <a:gd name="connsiteY62" fmla="*/ 2129246 h 3017520"/>
              <a:gd name="connsiteX63" fmla="*/ 2547257 w 2612572"/>
              <a:gd name="connsiteY63" fmla="*/ 2090057 h 3017520"/>
              <a:gd name="connsiteX64" fmla="*/ 2573383 w 2612572"/>
              <a:gd name="connsiteY64" fmla="*/ 1985554 h 3017520"/>
              <a:gd name="connsiteX65" fmla="*/ 2586446 w 2612572"/>
              <a:gd name="connsiteY65" fmla="*/ 1881051 h 3017520"/>
              <a:gd name="connsiteX66" fmla="*/ 2599509 w 2612572"/>
              <a:gd name="connsiteY66" fmla="*/ 1828800 h 3017520"/>
              <a:gd name="connsiteX67" fmla="*/ 2612572 w 2612572"/>
              <a:gd name="connsiteY67" fmla="*/ 1763486 h 3017520"/>
              <a:gd name="connsiteX68" fmla="*/ 2599509 w 2612572"/>
              <a:gd name="connsiteY68" fmla="*/ 1071154 h 3017520"/>
              <a:gd name="connsiteX69" fmla="*/ 2573383 w 2612572"/>
              <a:gd name="connsiteY69" fmla="*/ 992777 h 3017520"/>
              <a:gd name="connsiteX70" fmla="*/ 2560320 w 2612572"/>
              <a:gd name="connsiteY70" fmla="*/ 953588 h 3017520"/>
              <a:gd name="connsiteX71" fmla="*/ 2508069 w 2612572"/>
              <a:gd name="connsiteY71" fmla="*/ 875211 h 3017520"/>
              <a:gd name="connsiteX72" fmla="*/ 2455817 w 2612572"/>
              <a:gd name="connsiteY72" fmla="*/ 783771 h 3017520"/>
              <a:gd name="connsiteX73" fmla="*/ 2416629 w 2612572"/>
              <a:gd name="connsiteY73" fmla="*/ 757646 h 3017520"/>
              <a:gd name="connsiteX74" fmla="*/ 2364377 w 2612572"/>
              <a:gd name="connsiteY74" fmla="*/ 666206 h 3017520"/>
              <a:gd name="connsiteX75" fmla="*/ 2299063 w 2612572"/>
              <a:gd name="connsiteY75" fmla="*/ 587828 h 3017520"/>
              <a:gd name="connsiteX76" fmla="*/ 2233749 w 2612572"/>
              <a:gd name="connsiteY76" fmla="*/ 509451 h 3017520"/>
              <a:gd name="connsiteX77" fmla="*/ 2168434 w 2612572"/>
              <a:gd name="connsiteY77" fmla="*/ 431074 h 3017520"/>
              <a:gd name="connsiteX78" fmla="*/ 2129246 w 2612572"/>
              <a:gd name="connsiteY78" fmla="*/ 404948 h 3017520"/>
              <a:gd name="connsiteX79" fmla="*/ 2076994 w 2612572"/>
              <a:gd name="connsiteY79" fmla="*/ 365760 h 3017520"/>
              <a:gd name="connsiteX80" fmla="*/ 1998617 w 2612572"/>
              <a:gd name="connsiteY80" fmla="*/ 313508 h 3017520"/>
              <a:gd name="connsiteX81" fmla="*/ 1959429 w 2612572"/>
              <a:gd name="connsiteY81" fmla="*/ 274320 h 3017520"/>
              <a:gd name="connsiteX82" fmla="*/ 1920240 w 2612572"/>
              <a:gd name="connsiteY82" fmla="*/ 261257 h 3017520"/>
              <a:gd name="connsiteX83" fmla="*/ 1841863 w 2612572"/>
              <a:gd name="connsiteY83" fmla="*/ 222068 h 3017520"/>
              <a:gd name="connsiteX84" fmla="*/ 1737360 w 2612572"/>
              <a:gd name="connsiteY84" fmla="*/ 195943 h 3017520"/>
              <a:gd name="connsiteX85" fmla="*/ 1658983 w 2612572"/>
              <a:gd name="connsiteY85" fmla="*/ 169817 h 3017520"/>
              <a:gd name="connsiteX86" fmla="*/ 1606732 w 2612572"/>
              <a:gd name="connsiteY86" fmla="*/ 156754 h 3017520"/>
              <a:gd name="connsiteX87" fmla="*/ 1528354 w 2612572"/>
              <a:gd name="connsiteY87" fmla="*/ 130628 h 3017520"/>
              <a:gd name="connsiteX88" fmla="*/ 1489166 w 2612572"/>
              <a:gd name="connsiteY88" fmla="*/ 117566 h 3017520"/>
              <a:gd name="connsiteX89" fmla="*/ 1436914 w 2612572"/>
              <a:gd name="connsiteY89" fmla="*/ 104503 h 3017520"/>
              <a:gd name="connsiteX90" fmla="*/ 1397726 w 2612572"/>
              <a:gd name="connsiteY90" fmla="*/ 91440 h 3017520"/>
              <a:gd name="connsiteX91" fmla="*/ 1254034 w 2612572"/>
              <a:gd name="connsiteY91" fmla="*/ 65314 h 3017520"/>
              <a:gd name="connsiteX92" fmla="*/ 1175657 w 2612572"/>
              <a:gd name="connsiteY92" fmla="*/ 39188 h 3017520"/>
              <a:gd name="connsiteX93" fmla="*/ 1110343 w 2612572"/>
              <a:gd name="connsiteY93"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612572" h="3017520">
                <a:moveTo>
                  <a:pt x="1188720" y="26126"/>
                </a:moveTo>
                <a:cubicBezTo>
                  <a:pt x="934438" y="37684"/>
                  <a:pt x="971533" y="28428"/>
                  <a:pt x="796834" y="52251"/>
                </a:cubicBezTo>
                <a:lnTo>
                  <a:pt x="613954" y="78377"/>
                </a:lnTo>
                <a:cubicBezTo>
                  <a:pt x="587828" y="87086"/>
                  <a:pt x="562146" y="97257"/>
                  <a:pt x="535577" y="104503"/>
                </a:cubicBezTo>
                <a:cubicBezTo>
                  <a:pt x="362135" y="151806"/>
                  <a:pt x="550011" y="90985"/>
                  <a:pt x="431074" y="130628"/>
                </a:cubicBezTo>
                <a:cubicBezTo>
                  <a:pt x="418011" y="139337"/>
                  <a:pt x="405928" y="149733"/>
                  <a:pt x="391886" y="156754"/>
                </a:cubicBezTo>
                <a:cubicBezTo>
                  <a:pt x="283722" y="210837"/>
                  <a:pt x="425815" y="121070"/>
                  <a:pt x="313509" y="195943"/>
                </a:cubicBezTo>
                <a:cubicBezTo>
                  <a:pt x="288077" y="272236"/>
                  <a:pt x="320344" y="202169"/>
                  <a:pt x="261257" y="261257"/>
                </a:cubicBezTo>
                <a:cubicBezTo>
                  <a:pt x="151134" y="371381"/>
                  <a:pt x="307068" y="233387"/>
                  <a:pt x="222069" y="339634"/>
                </a:cubicBezTo>
                <a:cubicBezTo>
                  <a:pt x="212261" y="351893"/>
                  <a:pt x="195943" y="357051"/>
                  <a:pt x="182880" y="365760"/>
                </a:cubicBezTo>
                <a:cubicBezTo>
                  <a:pt x="178526" y="378823"/>
                  <a:pt x="175975" y="392632"/>
                  <a:pt x="169817" y="404948"/>
                </a:cubicBezTo>
                <a:cubicBezTo>
                  <a:pt x="162796" y="418990"/>
                  <a:pt x="149876" y="429707"/>
                  <a:pt x="143692" y="444137"/>
                </a:cubicBezTo>
                <a:cubicBezTo>
                  <a:pt x="93083" y="562226"/>
                  <a:pt x="170091" y="437195"/>
                  <a:pt x="104503" y="535577"/>
                </a:cubicBezTo>
                <a:cubicBezTo>
                  <a:pt x="74569" y="655311"/>
                  <a:pt x="98294" y="610204"/>
                  <a:pt x="52252" y="679268"/>
                </a:cubicBezTo>
                <a:cubicBezTo>
                  <a:pt x="47898" y="705394"/>
                  <a:pt x="42935" y="731426"/>
                  <a:pt x="39189" y="757646"/>
                </a:cubicBezTo>
                <a:cubicBezTo>
                  <a:pt x="33264" y="799119"/>
                  <a:pt x="16492" y="941996"/>
                  <a:pt x="13063" y="979714"/>
                </a:cubicBezTo>
                <a:cubicBezTo>
                  <a:pt x="7923" y="1036254"/>
                  <a:pt x="4354" y="1092925"/>
                  <a:pt x="0" y="1149531"/>
                </a:cubicBezTo>
                <a:cubicBezTo>
                  <a:pt x="4354" y="1284514"/>
                  <a:pt x="5358" y="1419647"/>
                  <a:pt x="13063" y="1554480"/>
                </a:cubicBezTo>
                <a:cubicBezTo>
                  <a:pt x="14087" y="1572404"/>
                  <a:pt x="22914" y="1589068"/>
                  <a:pt x="26126" y="1606731"/>
                </a:cubicBezTo>
                <a:cubicBezTo>
                  <a:pt x="31634" y="1637024"/>
                  <a:pt x="32266" y="1668170"/>
                  <a:pt x="39189" y="1698171"/>
                </a:cubicBezTo>
                <a:cubicBezTo>
                  <a:pt x="45381" y="1725005"/>
                  <a:pt x="59913" y="1749544"/>
                  <a:pt x="65314" y="1776548"/>
                </a:cubicBezTo>
                <a:cubicBezTo>
                  <a:pt x="71501" y="1807484"/>
                  <a:pt x="95500" y="1932861"/>
                  <a:pt x="104503" y="1946366"/>
                </a:cubicBezTo>
                <a:lnTo>
                  <a:pt x="130629" y="1985554"/>
                </a:lnTo>
                <a:cubicBezTo>
                  <a:pt x="137931" y="2014761"/>
                  <a:pt x="157097" y="2097104"/>
                  <a:pt x="169817" y="2116183"/>
                </a:cubicBezTo>
                <a:lnTo>
                  <a:pt x="195943" y="2155371"/>
                </a:lnTo>
                <a:cubicBezTo>
                  <a:pt x="204652" y="2181497"/>
                  <a:pt x="206793" y="2210834"/>
                  <a:pt x="222069" y="2233748"/>
                </a:cubicBezTo>
                <a:lnTo>
                  <a:pt x="274320" y="2312126"/>
                </a:lnTo>
                <a:cubicBezTo>
                  <a:pt x="283028" y="2325189"/>
                  <a:pt x="293425" y="2337272"/>
                  <a:pt x="300446" y="2351314"/>
                </a:cubicBezTo>
                <a:cubicBezTo>
                  <a:pt x="309155" y="2368731"/>
                  <a:pt x="314407" y="2388360"/>
                  <a:pt x="326572" y="2403566"/>
                </a:cubicBezTo>
                <a:cubicBezTo>
                  <a:pt x="349653" y="2432417"/>
                  <a:pt x="384455" y="2451201"/>
                  <a:pt x="404949" y="2481943"/>
                </a:cubicBezTo>
                <a:cubicBezTo>
                  <a:pt x="413657" y="2495006"/>
                  <a:pt x="419973" y="2510030"/>
                  <a:pt x="431074" y="2521131"/>
                </a:cubicBezTo>
                <a:cubicBezTo>
                  <a:pt x="442175" y="2532232"/>
                  <a:pt x="458202" y="2537206"/>
                  <a:pt x="470263" y="2547257"/>
                </a:cubicBezTo>
                <a:cubicBezTo>
                  <a:pt x="484455" y="2559084"/>
                  <a:pt x="497625" y="2572254"/>
                  <a:pt x="509452" y="2586446"/>
                </a:cubicBezTo>
                <a:cubicBezTo>
                  <a:pt x="519502" y="2598507"/>
                  <a:pt x="523318" y="2615827"/>
                  <a:pt x="535577" y="2625634"/>
                </a:cubicBezTo>
                <a:cubicBezTo>
                  <a:pt x="546329" y="2634236"/>
                  <a:pt x="561703" y="2634343"/>
                  <a:pt x="574766" y="2638697"/>
                </a:cubicBezTo>
                <a:cubicBezTo>
                  <a:pt x="587829" y="2647406"/>
                  <a:pt x="602853" y="2653722"/>
                  <a:pt x="613954" y="2664823"/>
                </a:cubicBezTo>
                <a:cubicBezTo>
                  <a:pt x="625055" y="2675924"/>
                  <a:pt x="628265" y="2693673"/>
                  <a:pt x="640080" y="2704011"/>
                </a:cubicBezTo>
                <a:cubicBezTo>
                  <a:pt x="663710" y="2724688"/>
                  <a:pt x="692331" y="2738846"/>
                  <a:pt x="718457" y="2756263"/>
                </a:cubicBezTo>
                <a:cubicBezTo>
                  <a:pt x="731520" y="2764972"/>
                  <a:pt x="746545" y="2771287"/>
                  <a:pt x="757646" y="2782388"/>
                </a:cubicBezTo>
                <a:cubicBezTo>
                  <a:pt x="844612" y="2869356"/>
                  <a:pt x="750953" y="2787379"/>
                  <a:pt x="836023" y="2834640"/>
                </a:cubicBezTo>
                <a:cubicBezTo>
                  <a:pt x="963271" y="2905333"/>
                  <a:pt x="864536" y="2874425"/>
                  <a:pt x="966652" y="2899954"/>
                </a:cubicBezTo>
                <a:cubicBezTo>
                  <a:pt x="1057436" y="2960478"/>
                  <a:pt x="943341" y="2888300"/>
                  <a:pt x="1071154" y="2952206"/>
                </a:cubicBezTo>
                <a:cubicBezTo>
                  <a:pt x="1085196" y="2959227"/>
                  <a:pt x="1095997" y="2971955"/>
                  <a:pt x="1110343" y="2978331"/>
                </a:cubicBezTo>
                <a:cubicBezTo>
                  <a:pt x="1135508" y="2989516"/>
                  <a:pt x="1162594" y="2995748"/>
                  <a:pt x="1188720" y="3004457"/>
                </a:cubicBezTo>
                <a:lnTo>
                  <a:pt x="1227909" y="3017520"/>
                </a:lnTo>
                <a:cubicBezTo>
                  <a:pt x="1314995" y="3013166"/>
                  <a:pt x="1402299" y="3012011"/>
                  <a:pt x="1489166" y="3004457"/>
                </a:cubicBezTo>
                <a:cubicBezTo>
                  <a:pt x="1517318" y="3002009"/>
                  <a:pt x="1557772" y="2973831"/>
                  <a:pt x="1580606" y="2965268"/>
                </a:cubicBezTo>
                <a:cubicBezTo>
                  <a:pt x="1597416" y="2958964"/>
                  <a:pt x="1615440" y="2956560"/>
                  <a:pt x="1632857" y="2952206"/>
                </a:cubicBezTo>
                <a:cubicBezTo>
                  <a:pt x="1668204" y="2928641"/>
                  <a:pt x="1682865" y="2916527"/>
                  <a:pt x="1724297" y="2899954"/>
                </a:cubicBezTo>
                <a:cubicBezTo>
                  <a:pt x="1749866" y="2889726"/>
                  <a:pt x="1779760" y="2889104"/>
                  <a:pt x="1802674" y="2873828"/>
                </a:cubicBezTo>
                <a:cubicBezTo>
                  <a:pt x="1892509" y="2813939"/>
                  <a:pt x="1851264" y="2831507"/>
                  <a:pt x="1920240" y="2808514"/>
                </a:cubicBezTo>
                <a:cubicBezTo>
                  <a:pt x="1933303" y="2795451"/>
                  <a:pt x="1944847" y="2780668"/>
                  <a:pt x="1959429" y="2769326"/>
                </a:cubicBezTo>
                <a:cubicBezTo>
                  <a:pt x="1984214" y="2750049"/>
                  <a:pt x="2011680" y="2734491"/>
                  <a:pt x="2037806" y="2717074"/>
                </a:cubicBezTo>
                <a:cubicBezTo>
                  <a:pt x="2095105" y="2678874"/>
                  <a:pt x="2064440" y="2700363"/>
                  <a:pt x="2129246" y="2651760"/>
                </a:cubicBezTo>
                <a:cubicBezTo>
                  <a:pt x="2152469" y="2616926"/>
                  <a:pt x="2159744" y="2600462"/>
                  <a:pt x="2194560" y="2573383"/>
                </a:cubicBezTo>
                <a:cubicBezTo>
                  <a:pt x="2219345" y="2554106"/>
                  <a:pt x="2272937" y="2521131"/>
                  <a:pt x="2272937" y="2521131"/>
                </a:cubicBezTo>
                <a:cubicBezTo>
                  <a:pt x="2281646" y="2508068"/>
                  <a:pt x="2287962" y="2493044"/>
                  <a:pt x="2299063" y="2481943"/>
                </a:cubicBezTo>
                <a:cubicBezTo>
                  <a:pt x="2310165" y="2470842"/>
                  <a:pt x="2325477" y="2464942"/>
                  <a:pt x="2338252" y="2455817"/>
                </a:cubicBezTo>
                <a:cubicBezTo>
                  <a:pt x="2355968" y="2443163"/>
                  <a:pt x="2373086" y="2429691"/>
                  <a:pt x="2390503" y="2416628"/>
                </a:cubicBezTo>
                <a:cubicBezTo>
                  <a:pt x="2399212" y="2399211"/>
                  <a:pt x="2406610" y="2381075"/>
                  <a:pt x="2416629" y="2364377"/>
                </a:cubicBezTo>
                <a:cubicBezTo>
                  <a:pt x="2432784" y="2337453"/>
                  <a:pt x="2468880" y="2286000"/>
                  <a:pt x="2468880" y="2286000"/>
                </a:cubicBezTo>
                <a:cubicBezTo>
                  <a:pt x="2516523" y="2143071"/>
                  <a:pt x="2440539" y="2359567"/>
                  <a:pt x="2508069" y="2207623"/>
                </a:cubicBezTo>
                <a:cubicBezTo>
                  <a:pt x="2519254" y="2182458"/>
                  <a:pt x="2525486" y="2155372"/>
                  <a:pt x="2534194" y="2129246"/>
                </a:cubicBezTo>
                <a:cubicBezTo>
                  <a:pt x="2538548" y="2116183"/>
                  <a:pt x="2544557" y="2103559"/>
                  <a:pt x="2547257" y="2090057"/>
                </a:cubicBezTo>
                <a:cubicBezTo>
                  <a:pt x="2563020" y="2011241"/>
                  <a:pt x="2553299" y="2045806"/>
                  <a:pt x="2573383" y="1985554"/>
                </a:cubicBezTo>
                <a:cubicBezTo>
                  <a:pt x="2577737" y="1950720"/>
                  <a:pt x="2580675" y="1915679"/>
                  <a:pt x="2586446" y="1881051"/>
                </a:cubicBezTo>
                <a:cubicBezTo>
                  <a:pt x="2589398" y="1863342"/>
                  <a:pt x="2595614" y="1846326"/>
                  <a:pt x="2599509" y="1828800"/>
                </a:cubicBezTo>
                <a:cubicBezTo>
                  <a:pt x="2604325" y="1807126"/>
                  <a:pt x="2608218" y="1785257"/>
                  <a:pt x="2612572" y="1763486"/>
                </a:cubicBezTo>
                <a:cubicBezTo>
                  <a:pt x="2608218" y="1532709"/>
                  <a:pt x="2611231" y="1301675"/>
                  <a:pt x="2599509" y="1071154"/>
                </a:cubicBezTo>
                <a:cubicBezTo>
                  <a:pt x="2598111" y="1043651"/>
                  <a:pt x="2582092" y="1018903"/>
                  <a:pt x="2573383" y="992777"/>
                </a:cubicBezTo>
                <a:cubicBezTo>
                  <a:pt x="2569029" y="979714"/>
                  <a:pt x="2567958" y="965045"/>
                  <a:pt x="2560320" y="953588"/>
                </a:cubicBezTo>
                <a:cubicBezTo>
                  <a:pt x="2542903" y="927462"/>
                  <a:pt x="2522111" y="903295"/>
                  <a:pt x="2508069" y="875211"/>
                </a:cubicBezTo>
                <a:cubicBezTo>
                  <a:pt x="2497824" y="854721"/>
                  <a:pt x="2474280" y="802234"/>
                  <a:pt x="2455817" y="783771"/>
                </a:cubicBezTo>
                <a:cubicBezTo>
                  <a:pt x="2444716" y="772670"/>
                  <a:pt x="2429692" y="766354"/>
                  <a:pt x="2416629" y="757646"/>
                </a:cubicBezTo>
                <a:cubicBezTo>
                  <a:pt x="2391327" y="656440"/>
                  <a:pt x="2424244" y="750020"/>
                  <a:pt x="2364377" y="666206"/>
                </a:cubicBezTo>
                <a:cubicBezTo>
                  <a:pt x="2304109" y="581830"/>
                  <a:pt x="2376321" y="639334"/>
                  <a:pt x="2299063" y="587828"/>
                </a:cubicBezTo>
                <a:cubicBezTo>
                  <a:pt x="2234197" y="490532"/>
                  <a:pt x="2317565" y="610030"/>
                  <a:pt x="2233749" y="509451"/>
                </a:cubicBezTo>
                <a:cubicBezTo>
                  <a:pt x="2187044" y="453405"/>
                  <a:pt x="2230881" y="483114"/>
                  <a:pt x="2168434" y="431074"/>
                </a:cubicBezTo>
                <a:cubicBezTo>
                  <a:pt x="2156373" y="421023"/>
                  <a:pt x="2142021" y="414073"/>
                  <a:pt x="2129246" y="404948"/>
                </a:cubicBezTo>
                <a:cubicBezTo>
                  <a:pt x="2111530" y="392294"/>
                  <a:pt x="2094830" y="378245"/>
                  <a:pt x="2076994" y="365760"/>
                </a:cubicBezTo>
                <a:cubicBezTo>
                  <a:pt x="2051271" y="347754"/>
                  <a:pt x="2020820" y="335711"/>
                  <a:pt x="1998617" y="313508"/>
                </a:cubicBezTo>
                <a:cubicBezTo>
                  <a:pt x="1985554" y="300445"/>
                  <a:pt x="1974800" y="284567"/>
                  <a:pt x="1959429" y="274320"/>
                </a:cubicBezTo>
                <a:cubicBezTo>
                  <a:pt x="1947972" y="266682"/>
                  <a:pt x="1932823" y="266849"/>
                  <a:pt x="1920240" y="261257"/>
                </a:cubicBezTo>
                <a:cubicBezTo>
                  <a:pt x="1893548" y="249394"/>
                  <a:pt x="1869371" y="231892"/>
                  <a:pt x="1841863" y="222068"/>
                </a:cubicBezTo>
                <a:cubicBezTo>
                  <a:pt x="1808048" y="209991"/>
                  <a:pt x="1771424" y="207298"/>
                  <a:pt x="1737360" y="195943"/>
                </a:cubicBezTo>
                <a:cubicBezTo>
                  <a:pt x="1711234" y="187234"/>
                  <a:pt x="1685700" y="176496"/>
                  <a:pt x="1658983" y="169817"/>
                </a:cubicBezTo>
                <a:cubicBezTo>
                  <a:pt x="1641566" y="165463"/>
                  <a:pt x="1623928" y="161913"/>
                  <a:pt x="1606732" y="156754"/>
                </a:cubicBezTo>
                <a:cubicBezTo>
                  <a:pt x="1580354" y="148841"/>
                  <a:pt x="1554480" y="139337"/>
                  <a:pt x="1528354" y="130628"/>
                </a:cubicBezTo>
                <a:cubicBezTo>
                  <a:pt x="1515291" y="126274"/>
                  <a:pt x="1502524" y="120906"/>
                  <a:pt x="1489166" y="117566"/>
                </a:cubicBezTo>
                <a:cubicBezTo>
                  <a:pt x="1471749" y="113212"/>
                  <a:pt x="1454177" y="109435"/>
                  <a:pt x="1436914" y="104503"/>
                </a:cubicBezTo>
                <a:cubicBezTo>
                  <a:pt x="1423675" y="100720"/>
                  <a:pt x="1411084" y="94780"/>
                  <a:pt x="1397726" y="91440"/>
                </a:cubicBezTo>
                <a:cubicBezTo>
                  <a:pt x="1361210" y="82311"/>
                  <a:pt x="1288974" y="71137"/>
                  <a:pt x="1254034" y="65314"/>
                </a:cubicBezTo>
                <a:cubicBezTo>
                  <a:pt x="1227908" y="56605"/>
                  <a:pt x="1198571" y="54464"/>
                  <a:pt x="1175657" y="39188"/>
                </a:cubicBezTo>
                <a:cubicBezTo>
                  <a:pt x="1128368" y="7662"/>
                  <a:pt x="1150511" y="20084"/>
                  <a:pt x="1110343" y="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5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35"/>
          <a:stretch/>
        </p:blipFill>
        <p:spPr>
          <a:xfrm rot="5400000">
            <a:off x="1824361" y="520285"/>
            <a:ext cx="5103254" cy="725002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arrows(advance slide for answer)</a:t>
            </a:r>
          </a:p>
        </p:txBody>
      </p:sp>
      <p:sp>
        <p:nvSpPr>
          <p:cNvPr id="15" name="Rectangle 14"/>
          <p:cNvSpPr/>
          <p:nvPr/>
        </p:nvSpPr>
        <p:spPr>
          <a:xfrm>
            <a:off x="3747951" y="3235531"/>
            <a:ext cx="21336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arteriole</a:t>
            </a:r>
          </a:p>
        </p:txBody>
      </p:sp>
      <p:cxnSp>
        <p:nvCxnSpPr>
          <p:cNvPr id="12" name="Straight Arrow Connector 11"/>
          <p:cNvCxnSpPr/>
          <p:nvPr/>
        </p:nvCxnSpPr>
        <p:spPr>
          <a:xfrm flipH="1">
            <a:off x="3581400" y="2895600"/>
            <a:ext cx="74022" cy="59218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3631473"/>
            <a:ext cx="431074" cy="391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570512" y="3881862"/>
            <a:ext cx="82732" cy="5268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6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 y="1393148"/>
            <a:ext cx="7591425" cy="49053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4000499" y="3858898"/>
            <a:ext cx="9906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vein</a:t>
            </a:r>
          </a:p>
        </p:txBody>
      </p:sp>
      <p:sp>
        <p:nvSpPr>
          <p:cNvPr id="3" name="Freeform 2"/>
          <p:cNvSpPr/>
          <p:nvPr/>
        </p:nvSpPr>
        <p:spPr>
          <a:xfrm>
            <a:off x="718457" y="1345474"/>
            <a:ext cx="7680960" cy="4915717"/>
          </a:xfrm>
          <a:custGeom>
            <a:avLst/>
            <a:gdLst>
              <a:gd name="connsiteX0" fmla="*/ 6244046 w 7680960"/>
              <a:gd name="connsiteY0" fmla="*/ 0 h 4915717"/>
              <a:gd name="connsiteX1" fmla="*/ 6178732 w 7680960"/>
              <a:gd name="connsiteY1" fmla="*/ 13063 h 4915717"/>
              <a:gd name="connsiteX2" fmla="*/ 6139543 w 7680960"/>
              <a:gd name="connsiteY2" fmla="*/ 26126 h 4915717"/>
              <a:gd name="connsiteX3" fmla="*/ 6087292 w 7680960"/>
              <a:gd name="connsiteY3" fmla="*/ 39189 h 4915717"/>
              <a:gd name="connsiteX4" fmla="*/ 5995852 w 7680960"/>
              <a:gd name="connsiteY4" fmla="*/ 65315 h 4915717"/>
              <a:gd name="connsiteX5" fmla="*/ 5878286 w 7680960"/>
              <a:gd name="connsiteY5" fmla="*/ 91440 h 4915717"/>
              <a:gd name="connsiteX6" fmla="*/ 5799909 w 7680960"/>
              <a:gd name="connsiteY6" fmla="*/ 117566 h 4915717"/>
              <a:gd name="connsiteX7" fmla="*/ 5721532 w 7680960"/>
              <a:gd name="connsiteY7" fmla="*/ 169817 h 4915717"/>
              <a:gd name="connsiteX8" fmla="*/ 5590903 w 7680960"/>
              <a:gd name="connsiteY8" fmla="*/ 300446 h 4915717"/>
              <a:gd name="connsiteX9" fmla="*/ 5499463 w 7680960"/>
              <a:gd name="connsiteY9" fmla="*/ 378823 h 4915717"/>
              <a:gd name="connsiteX10" fmla="*/ 5447212 w 7680960"/>
              <a:gd name="connsiteY10" fmla="*/ 404949 h 4915717"/>
              <a:gd name="connsiteX11" fmla="*/ 5381897 w 7680960"/>
              <a:gd name="connsiteY11" fmla="*/ 470263 h 4915717"/>
              <a:gd name="connsiteX12" fmla="*/ 5355772 w 7680960"/>
              <a:gd name="connsiteY12" fmla="*/ 509452 h 4915717"/>
              <a:gd name="connsiteX13" fmla="*/ 5316583 w 7680960"/>
              <a:gd name="connsiteY13" fmla="*/ 535577 h 4915717"/>
              <a:gd name="connsiteX14" fmla="*/ 5264332 w 7680960"/>
              <a:gd name="connsiteY14" fmla="*/ 574766 h 4915717"/>
              <a:gd name="connsiteX15" fmla="*/ 5238206 w 7680960"/>
              <a:gd name="connsiteY15" fmla="*/ 613955 h 4915717"/>
              <a:gd name="connsiteX16" fmla="*/ 5199017 w 7680960"/>
              <a:gd name="connsiteY16" fmla="*/ 653143 h 4915717"/>
              <a:gd name="connsiteX17" fmla="*/ 5107577 w 7680960"/>
              <a:gd name="connsiteY17" fmla="*/ 757646 h 4915717"/>
              <a:gd name="connsiteX18" fmla="*/ 5094514 w 7680960"/>
              <a:gd name="connsiteY18" fmla="*/ 796835 h 4915717"/>
              <a:gd name="connsiteX19" fmla="*/ 5016137 w 7680960"/>
              <a:gd name="connsiteY19" fmla="*/ 849086 h 4915717"/>
              <a:gd name="connsiteX20" fmla="*/ 4990012 w 7680960"/>
              <a:gd name="connsiteY20" fmla="*/ 888275 h 4915717"/>
              <a:gd name="connsiteX21" fmla="*/ 4872446 w 7680960"/>
              <a:gd name="connsiteY21" fmla="*/ 992777 h 4915717"/>
              <a:gd name="connsiteX22" fmla="*/ 4846320 w 7680960"/>
              <a:gd name="connsiteY22" fmla="*/ 1031966 h 4915717"/>
              <a:gd name="connsiteX23" fmla="*/ 4807132 w 7680960"/>
              <a:gd name="connsiteY23" fmla="*/ 1045029 h 4915717"/>
              <a:gd name="connsiteX24" fmla="*/ 4767943 w 7680960"/>
              <a:gd name="connsiteY24" fmla="*/ 1071155 h 4915717"/>
              <a:gd name="connsiteX25" fmla="*/ 4663440 w 7680960"/>
              <a:gd name="connsiteY25" fmla="*/ 1162595 h 4915717"/>
              <a:gd name="connsiteX26" fmla="*/ 4624252 w 7680960"/>
              <a:gd name="connsiteY26" fmla="*/ 1188720 h 4915717"/>
              <a:gd name="connsiteX27" fmla="*/ 4585063 w 7680960"/>
              <a:gd name="connsiteY27" fmla="*/ 1214846 h 4915717"/>
              <a:gd name="connsiteX28" fmla="*/ 4532812 w 7680960"/>
              <a:gd name="connsiteY28" fmla="*/ 1240972 h 4915717"/>
              <a:gd name="connsiteX29" fmla="*/ 4493623 w 7680960"/>
              <a:gd name="connsiteY29" fmla="*/ 1254035 h 4915717"/>
              <a:gd name="connsiteX30" fmla="*/ 4454434 w 7680960"/>
              <a:gd name="connsiteY30" fmla="*/ 1293223 h 4915717"/>
              <a:gd name="connsiteX31" fmla="*/ 4415246 w 7680960"/>
              <a:gd name="connsiteY31" fmla="*/ 1306286 h 4915717"/>
              <a:gd name="connsiteX32" fmla="*/ 4362994 w 7680960"/>
              <a:gd name="connsiteY32" fmla="*/ 1332412 h 4915717"/>
              <a:gd name="connsiteX33" fmla="*/ 4310743 w 7680960"/>
              <a:gd name="connsiteY33" fmla="*/ 1345475 h 4915717"/>
              <a:gd name="connsiteX34" fmla="*/ 4219303 w 7680960"/>
              <a:gd name="connsiteY34" fmla="*/ 1397726 h 4915717"/>
              <a:gd name="connsiteX35" fmla="*/ 4180114 w 7680960"/>
              <a:gd name="connsiteY35" fmla="*/ 1410789 h 4915717"/>
              <a:gd name="connsiteX36" fmla="*/ 4114800 w 7680960"/>
              <a:gd name="connsiteY36" fmla="*/ 1436915 h 4915717"/>
              <a:gd name="connsiteX37" fmla="*/ 4036423 w 7680960"/>
              <a:gd name="connsiteY37" fmla="*/ 1463040 h 4915717"/>
              <a:gd name="connsiteX38" fmla="*/ 3931920 w 7680960"/>
              <a:gd name="connsiteY38" fmla="*/ 1502229 h 4915717"/>
              <a:gd name="connsiteX39" fmla="*/ 3879669 w 7680960"/>
              <a:gd name="connsiteY39" fmla="*/ 1541417 h 4915717"/>
              <a:gd name="connsiteX40" fmla="*/ 3801292 w 7680960"/>
              <a:gd name="connsiteY40" fmla="*/ 1567543 h 4915717"/>
              <a:gd name="connsiteX41" fmla="*/ 3762103 w 7680960"/>
              <a:gd name="connsiteY41" fmla="*/ 1580606 h 4915717"/>
              <a:gd name="connsiteX42" fmla="*/ 3683726 w 7680960"/>
              <a:gd name="connsiteY42" fmla="*/ 1632857 h 4915717"/>
              <a:gd name="connsiteX43" fmla="*/ 3579223 w 7680960"/>
              <a:gd name="connsiteY43" fmla="*/ 1658983 h 4915717"/>
              <a:gd name="connsiteX44" fmla="*/ 3487783 w 7680960"/>
              <a:gd name="connsiteY44" fmla="*/ 1698172 h 4915717"/>
              <a:gd name="connsiteX45" fmla="*/ 3396343 w 7680960"/>
              <a:gd name="connsiteY45" fmla="*/ 1737360 h 4915717"/>
              <a:gd name="connsiteX46" fmla="*/ 3317966 w 7680960"/>
              <a:gd name="connsiteY46" fmla="*/ 1763486 h 4915717"/>
              <a:gd name="connsiteX47" fmla="*/ 3278777 w 7680960"/>
              <a:gd name="connsiteY47" fmla="*/ 1776549 h 4915717"/>
              <a:gd name="connsiteX48" fmla="*/ 3069772 w 7680960"/>
              <a:gd name="connsiteY48" fmla="*/ 1854926 h 4915717"/>
              <a:gd name="connsiteX49" fmla="*/ 2952206 w 7680960"/>
              <a:gd name="connsiteY49" fmla="*/ 1894115 h 4915717"/>
              <a:gd name="connsiteX50" fmla="*/ 2913017 w 7680960"/>
              <a:gd name="connsiteY50" fmla="*/ 1907177 h 4915717"/>
              <a:gd name="connsiteX51" fmla="*/ 2860766 w 7680960"/>
              <a:gd name="connsiteY51" fmla="*/ 1920240 h 4915717"/>
              <a:gd name="connsiteX52" fmla="*/ 2782389 w 7680960"/>
              <a:gd name="connsiteY52" fmla="*/ 1946366 h 4915717"/>
              <a:gd name="connsiteX53" fmla="*/ 2730137 w 7680960"/>
              <a:gd name="connsiteY53" fmla="*/ 1959429 h 4915717"/>
              <a:gd name="connsiteX54" fmla="*/ 2690949 w 7680960"/>
              <a:gd name="connsiteY54" fmla="*/ 1972492 h 4915717"/>
              <a:gd name="connsiteX55" fmla="*/ 2625634 w 7680960"/>
              <a:gd name="connsiteY55" fmla="*/ 1985555 h 4915717"/>
              <a:gd name="connsiteX56" fmla="*/ 2586446 w 7680960"/>
              <a:gd name="connsiteY56" fmla="*/ 2011680 h 4915717"/>
              <a:gd name="connsiteX57" fmla="*/ 2534194 w 7680960"/>
              <a:gd name="connsiteY57" fmla="*/ 2024743 h 4915717"/>
              <a:gd name="connsiteX58" fmla="*/ 2455817 w 7680960"/>
              <a:gd name="connsiteY58" fmla="*/ 2050869 h 4915717"/>
              <a:gd name="connsiteX59" fmla="*/ 2312126 w 7680960"/>
              <a:gd name="connsiteY59" fmla="*/ 2103120 h 4915717"/>
              <a:gd name="connsiteX60" fmla="*/ 2207623 w 7680960"/>
              <a:gd name="connsiteY60" fmla="*/ 2129246 h 4915717"/>
              <a:gd name="connsiteX61" fmla="*/ 2168434 w 7680960"/>
              <a:gd name="connsiteY61" fmla="*/ 2155372 h 4915717"/>
              <a:gd name="connsiteX62" fmla="*/ 2103120 w 7680960"/>
              <a:gd name="connsiteY62" fmla="*/ 2168435 h 4915717"/>
              <a:gd name="connsiteX63" fmla="*/ 2024743 w 7680960"/>
              <a:gd name="connsiteY63" fmla="*/ 2194560 h 4915717"/>
              <a:gd name="connsiteX64" fmla="*/ 1972492 w 7680960"/>
              <a:gd name="connsiteY64" fmla="*/ 2220686 h 4915717"/>
              <a:gd name="connsiteX65" fmla="*/ 1881052 w 7680960"/>
              <a:gd name="connsiteY65" fmla="*/ 2233749 h 4915717"/>
              <a:gd name="connsiteX66" fmla="*/ 1815737 w 7680960"/>
              <a:gd name="connsiteY66" fmla="*/ 2246812 h 4915717"/>
              <a:gd name="connsiteX67" fmla="*/ 1763486 w 7680960"/>
              <a:gd name="connsiteY67" fmla="*/ 2259875 h 4915717"/>
              <a:gd name="connsiteX68" fmla="*/ 1658983 w 7680960"/>
              <a:gd name="connsiteY68" fmla="*/ 2299063 h 4915717"/>
              <a:gd name="connsiteX69" fmla="*/ 1593669 w 7680960"/>
              <a:gd name="connsiteY69" fmla="*/ 2312126 h 4915717"/>
              <a:gd name="connsiteX70" fmla="*/ 1541417 w 7680960"/>
              <a:gd name="connsiteY70" fmla="*/ 2325189 h 4915717"/>
              <a:gd name="connsiteX71" fmla="*/ 1502229 w 7680960"/>
              <a:gd name="connsiteY71" fmla="*/ 2351315 h 4915717"/>
              <a:gd name="connsiteX72" fmla="*/ 1463040 w 7680960"/>
              <a:gd name="connsiteY72" fmla="*/ 2364377 h 4915717"/>
              <a:gd name="connsiteX73" fmla="*/ 1397726 w 7680960"/>
              <a:gd name="connsiteY73" fmla="*/ 2390503 h 4915717"/>
              <a:gd name="connsiteX74" fmla="*/ 1358537 w 7680960"/>
              <a:gd name="connsiteY74" fmla="*/ 2416629 h 4915717"/>
              <a:gd name="connsiteX75" fmla="*/ 1319349 w 7680960"/>
              <a:gd name="connsiteY75" fmla="*/ 2429692 h 4915717"/>
              <a:gd name="connsiteX76" fmla="*/ 1240972 w 7680960"/>
              <a:gd name="connsiteY76" fmla="*/ 2481943 h 4915717"/>
              <a:gd name="connsiteX77" fmla="*/ 1201783 w 7680960"/>
              <a:gd name="connsiteY77" fmla="*/ 2508069 h 4915717"/>
              <a:gd name="connsiteX78" fmla="*/ 1162594 w 7680960"/>
              <a:gd name="connsiteY78" fmla="*/ 2521132 h 4915717"/>
              <a:gd name="connsiteX79" fmla="*/ 1084217 w 7680960"/>
              <a:gd name="connsiteY79" fmla="*/ 2560320 h 4915717"/>
              <a:gd name="connsiteX80" fmla="*/ 1005840 w 7680960"/>
              <a:gd name="connsiteY80" fmla="*/ 2599509 h 4915717"/>
              <a:gd name="connsiteX81" fmla="*/ 966652 w 7680960"/>
              <a:gd name="connsiteY81" fmla="*/ 2625635 h 4915717"/>
              <a:gd name="connsiteX82" fmla="*/ 875212 w 7680960"/>
              <a:gd name="connsiteY82" fmla="*/ 2651760 h 4915717"/>
              <a:gd name="connsiteX83" fmla="*/ 836023 w 7680960"/>
              <a:gd name="connsiteY83" fmla="*/ 2677886 h 4915717"/>
              <a:gd name="connsiteX84" fmla="*/ 757646 w 7680960"/>
              <a:gd name="connsiteY84" fmla="*/ 2704012 h 4915717"/>
              <a:gd name="connsiteX85" fmla="*/ 718457 w 7680960"/>
              <a:gd name="connsiteY85" fmla="*/ 2717075 h 4915717"/>
              <a:gd name="connsiteX86" fmla="*/ 679269 w 7680960"/>
              <a:gd name="connsiteY86" fmla="*/ 2743200 h 4915717"/>
              <a:gd name="connsiteX87" fmla="*/ 600892 w 7680960"/>
              <a:gd name="connsiteY87" fmla="*/ 2769326 h 4915717"/>
              <a:gd name="connsiteX88" fmla="*/ 509452 w 7680960"/>
              <a:gd name="connsiteY88" fmla="*/ 2834640 h 4915717"/>
              <a:gd name="connsiteX89" fmla="*/ 431074 w 7680960"/>
              <a:gd name="connsiteY89" fmla="*/ 2886892 h 4915717"/>
              <a:gd name="connsiteX90" fmla="*/ 365760 w 7680960"/>
              <a:gd name="connsiteY90" fmla="*/ 2939143 h 4915717"/>
              <a:gd name="connsiteX91" fmla="*/ 326572 w 7680960"/>
              <a:gd name="connsiteY91" fmla="*/ 2965269 h 4915717"/>
              <a:gd name="connsiteX92" fmla="*/ 248194 w 7680960"/>
              <a:gd name="connsiteY92" fmla="*/ 3043646 h 4915717"/>
              <a:gd name="connsiteX93" fmla="*/ 156754 w 7680960"/>
              <a:gd name="connsiteY93" fmla="*/ 3108960 h 4915717"/>
              <a:gd name="connsiteX94" fmla="*/ 143692 w 7680960"/>
              <a:gd name="connsiteY94" fmla="*/ 3161212 h 4915717"/>
              <a:gd name="connsiteX95" fmla="*/ 91440 w 7680960"/>
              <a:gd name="connsiteY95" fmla="*/ 3239589 h 4915717"/>
              <a:gd name="connsiteX96" fmla="*/ 78377 w 7680960"/>
              <a:gd name="connsiteY96" fmla="*/ 3317966 h 4915717"/>
              <a:gd name="connsiteX97" fmla="*/ 65314 w 7680960"/>
              <a:gd name="connsiteY97" fmla="*/ 3370217 h 4915717"/>
              <a:gd name="connsiteX98" fmla="*/ 52252 w 7680960"/>
              <a:gd name="connsiteY98" fmla="*/ 3500846 h 4915717"/>
              <a:gd name="connsiteX99" fmla="*/ 26126 w 7680960"/>
              <a:gd name="connsiteY99" fmla="*/ 3709852 h 4915717"/>
              <a:gd name="connsiteX100" fmla="*/ 13063 w 7680960"/>
              <a:gd name="connsiteY100" fmla="*/ 3827417 h 4915717"/>
              <a:gd name="connsiteX101" fmla="*/ 0 w 7680960"/>
              <a:gd name="connsiteY101" fmla="*/ 3879669 h 4915717"/>
              <a:gd name="connsiteX102" fmla="*/ 13063 w 7680960"/>
              <a:gd name="connsiteY102" fmla="*/ 4114800 h 4915717"/>
              <a:gd name="connsiteX103" fmla="*/ 39189 w 7680960"/>
              <a:gd name="connsiteY103" fmla="*/ 4232366 h 4915717"/>
              <a:gd name="connsiteX104" fmla="*/ 91440 w 7680960"/>
              <a:gd name="connsiteY104" fmla="*/ 4310743 h 4915717"/>
              <a:gd name="connsiteX105" fmla="*/ 117566 w 7680960"/>
              <a:gd name="connsiteY105" fmla="*/ 4389120 h 4915717"/>
              <a:gd name="connsiteX106" fmla="*/ 182880 w 7680960"/>
              <a:gd name="connsiteY106" fmla="*/ 4480560 h 4915717"/>
              <a:gd name="connsiteX107" fmla="*/ 209006 w 7680960"/>
              <a:gd name="connsiteY107" fmla="*/ 4519749 h 4915717"/>
              <a:gd name="connsiteX108" fmla="*/ 248194 w 7680960"/>
              <a:gd name="connsiteY108" fmla="*/ 4545875 h 4915717"/>
              <a:gd name="connsiteX109" fmla="*/ 300446 w 7680960"/>
              <a:gd name="connsiteY109" fmla="*/ 4611189 h 4915717"/>
              <a:gd name="connsiteX110" fmla="*/ 365760 w 7680960"/>
              <a:gd name="connsiteY110" fmla="*/ 4676503 h 4915717"/>
              <a:gd name="connsiteX111" fmla="*/ 470263 w 7680960"/>
              <a:gd name="connsiteY111" fmla="*/ 4767943 h 4915717"/>
              <a:gd name="connsiteX112" fmla="*/ 509452 w 7680960"/>
              <a:gd name="connsiteY112" fmla="*/ 4807132 h 4915717"/>
              <a:gd name="connsiteX113" fmla="*/ 587829 w 7680960"/>
              <a:gd name="connsiteY113" fmla="*/ 4833257 h 4915717"/>
              <a:gd name="connsiteX114" fmla="*/ 666206 w 7680960"/>
              <a:gd name="connsiteY114" fmla="*/ 4859383 h 4915717"/>
              <a:gd name="connsiteX115" fmla="*/ 770709 w 7680960"/>
              <a:gd name="connsiteY115" fmla="*/ 4872446 h 4915717"/>
              <a:gd name="connsiteX116" fmla="*/ 1240972 w 7680960"/>
              <a:gd name="connsiteY116" fmla="*/ 4885509 h 4915717"/>
              <a:gd name="connsiteX117" fmla="*/ 1345474 w 7680960"/>
              <a:gd name="connsiteY117" fmla="*/ 4872446 h 4915717"/>
              <a:gd name="connsiteX118" fmla="*/ 1515292 w 7680960"/>
              <a:gd name="connsiteY118" fmla="*/ 4859383 h 4915717"/>
              <a:gd name="connsiteX119" fmla="*/ 1698172 w 7680960"/>
              <a:gd name="connsiteY119" fmla="*/ 4833257 h 4915717"/>
              <a:gd name="connsiteX120" fmla="*/ 1789612 w 7680960"/>
              <a:gd name="connsiteY120" fmla="*/ 4820195 h 4915717"/>
              <a:gd name="connsiteX121" fmla="*/ 1933303 w 7680960"/>
              <a:gd name="connsiteY121" fmla="*/ 4781006 h 4915717"/>
              <a:gd name="connsiteX122" fmla="*/ 1972492 w 7680960"/>
              <a:gd name="connsiteY122" fmla="*/ 4767943 h 4915717"/>
              <a:gd name="connsiteX123" fmla="*/ 2103120 w 7680960"/>
              <a:gd name="connsiteY123" fmla="*/ 4754880 h 4915717"/>
              <a:gd name="connsiteX124" fmla="*/ 2142309 w 7680960"/>
              <a:gd name="connsiteY124" fmla="*/ 4741817 h 4915717"/>
              <a:gd name="connsiteX125" fmla="*/ 2286000 w 7680960"/>
              <a:gd name="connsiteY125" fmla="*/ 4715692 h 4915717"/>
              <a:gd name="connsiteX126" fmla="*/ 2364377 w 7680960"/>
              <a:gd name="connsiteY126" fmla="*/ 4689566 h 4915717"/>
              <a:gd name="connsiteX127" fmla="*/ 2403566 w 7680960"/>
              <a:gd name="connsiteY127" fmla="*/ 4676503 h 4915717"/>
              <a:gd name="connsiteX128" fmla="*/ 2442754 w 7680960"/>
              <a:gd name="connsiteY128" fmla="*/ 4663440 h 4915717"/>
              <a:gd name="connsiteX129" fmla="*/ 2481943 w 7680960"/>
              <a:gd name="connsiteY129" fmla="*/ 4650377 h 4915717"/>
              <a:gd name="connsiteX130" fmla="*/ 2521132 w 7680960"/>
              <a:gd name="connsiteY130" fmla="*/ 4624252 h 4915717"/>
              <a:gd name="connsiteX131" fmla="*/ 2651760 w 7680960"/>
              <a:gd name="connsiteY131" fmla="*/ 4585063 h 4915717"/>
              <a:gd name="connsiteX132" fmla="*/ 2690949 w 7680960"/>
              <a:gd name="connsiteY132" fmla="*/ 4558937 h 4915717"/>
              <a:gd name="connsiteX133" fmla="*/ 2743200 w 7680960"/>
              <a:gd name="connsiteY133" fmla="*/ 4545875 h 4915717"/>
              <a:gd name="connsiteX134" fmla="*/ 2782389 w 7680960"/>
              <a:gd name="connsiteY134" fmla="*/ 4532812 h 4915717"/>
              <a:gd name="connsiteX135" fmla="*/ 2834640 w 7680960"/>
              <a:gd name="connsiteY135" fmla="*/ 4519749 h 4915717"/>
              <a:gd name="connsiteX136" fmla="*/ 2913017 w 7680960"/>
              <a:gd name="connsiteY136" fmla="*/ 4493623 h 4915717"/>
              <a:gd name="connsiteX137" fmla="*/ 2952206 w 7680960"/>
              <a:gd name="connsiteY137" fmla="*/ 4480560 h 4915717"/>
              <a:gd name="connsiteX138" fmla="*/ 3056709 w 7680960"/>
              <a:gd name="connsiteY138" fmla="*/ 4467497 h 4915717"/>
              <a:gd name="connsiteX139" fmla="*/ 3148149 w 7680960"/>
              <a:gd name="connsiteY139" fmla="*/ 4441372 h 4915717"/>
              <a:gd name="connsiteX140" fmla="*/ 3226526 w 7680960"/>
              <a:gd name="connsiteY140" fmla="*/ 4428309 h 4915717"/>
              <a:gd name="connsiteX141" fmla="*/ 3265714 w 7680960"/>
              <a:gd name="connsiteY141" fmla="*/ 4415246 h 4915717"/>
              <a:gd name="connsiteX142" fmla="*/ 3331029 w 7680960"/>
              <a:gd name="connsiteY142" fmla="*/ 4402183 h 4915717"/>
              <a:gd name="connsiteX143" fmla="*/ 3396343 w 7680960"/>
              <a:gd name="connsiteY143" fmla="*/ 4376057 h 4915717"/>
              <a:gd name="connsiteX144" fmla="*/ 3566160 w 7680960"/>
              <a:gd name="connsiteY144" fmla="*/ 4349932 h 4915717"/>
              <a:gd name="connsiteX145" fmla="*/ 3644537 w 7680960"/>
              <a:gd name="connsiteY145" fmla="*/ 4323806 h 4915717"/>
              <a:gd name="connsiteX146" fmla="*/ 3683726 w 7680960"/>
              <a:gd name="connsiteY146" fmla="*/ 4310743 h 4915717"/>
              <a:gd name="connsiteX147" fmla="*/ 3735977 w 7680960"/>
              <a:gd name="connsiteY147" fmla="*/ 4297680 h 4915717"/>
              <a:gd name="connsiteX148" fmla="*/ 3814354 w 7680960"/>
              <a:gd name="connsiteY148" fmla="*/ 4271555 h 4915717"/>
              <a:gd name="connsiteX149" fmla="*/ 3879669 w 7680960"/>
              <a:gd name="connsiteY149" fmla="*/ 4258492 h 4915717"/>
              <a:gd name="connsiteX150" fmla="*/ 3918857 w 7680960"/>
              <a:gd name="connsiteY150" fmla="*/ 4245429 h 4915717"/>
              <a:gd name="connsiteX151" fmla="*/ 3971109 w 7680960"/>
              <a:gd name="connsiteY151" fmla="*/ 4232366 h 4915717"/>
              <a:gd name="connsiteX152" fmla="*/ 4010297 w 7680960"/>
              <a:gd name="connsiteY152" fmla="*/ 4219303 h 4915717"/>
              <a:gd name="connsiteX153" fmla="*/ 4062549 w 7680960"/>
              <a:gd name="connsiteY153" fmla="*/ 4206240 h 4915717"/>
              <a:gd name="connsiteX154" fmla="*/ 4101737 w 7680960"/>
              <a:gd name="connsiteY154" fmla="*/ 4193177 h 4915717"/>
              <a:gd name="connsiteX155" fmla="*/ 4140926 w 7680960"/>
              <a:gd name="connsiteY155" fmla="*/ 4167052 h 4915717"/>
              <a:gd name="connsiteX156" fmla="*/ 4219303 w 7680960"/>
              <a:gd name="connsiteY156" fmla="*/ 4153989 h 4915717"/>
              <a:gd name="connsiteX157" fmla="*/ 4297680 w 7680960"/>
              <a:gd name="connsiteY157" fmla="*/ 4127863 h 4915717"/>
              <a:gd name="connsiteX158" fmla="*/ 4349932 w 7680960"/>
              <a:gd name="connsiteY158" fmla="*/ 4114800 h 4915717"/>
              <a:gd name="connsiteX159" fmla="*/ 4428309 w 7680960"/>
              <a:gd name="connsiteY159" fmla="*/ 4075612 h 4915717"/>
              <a:gd name="connsiteX160" fmla="*/ 4506686 w 7680960"/>
              <a:gd name="connsiteY160" fmla="*/ 4049486 h 4915717"/>
              <a:gd name="connsiteX161" fmla="*/ 4532812 w 7680960"/>
              <a:gd name="connsiteY161" fmla="*/ 4010297 h 4915717"/>
              <a:gd name="connsiteX162" fmla="*/ 4585063 w 7680960"/>
              <a:gd name="connsiteY162" fmla="*/ 3997235 h 4915717"/>
              <a:gd name="connsiteX163" fmla="*/ 4650377 w 7680960"/>
              <a:gd name="connsiteY163" fmla="*/ 3971109 h 4915717"/>
              <a:gd name="connsiteX164" fmla="*/ 4754880 w 7680960"/>
              <a:gd name="connsiteY164" fmla="*/ 3918857 h 4915717"/>
              <a:gd name="connsiteX165" fmla="*/ 4872446 w 7680960"/>
              <a:gd name="connsiteY165" fmla="*/ 3866606 h 4915717"/>
              <a:gd name="connsiteX166" fmla="*/ 4937760 w 7680960"/>
              <a:gd name="connsiteY166" fmla="*/ 3840480 h 4915717"/>
              <a:gd name="connsiteX167" fmla="*/ 4976949 w 7680960"/>
              <a:gd name="connsiteY167" fmla="*/ 3827417 h 4915717"/>
              <a:gd name="connsiteX168" fmla="*/ 5029200 w 7680960"/>
              <a:gd name="connsiteY168" fmla="*/ 3801292 h 4915717"/>
              <a:gd name="connsiteX169" fmla="*/ 5068389 w 7680960"/>
              <a:gd name="connsiteY169" fmla="*/ 3775166 h 4915717"/>
              <a:gd name="connsiteX170" fmla="*/ 5120640 w 7680960"/>
              <a:gd name="connsiteY170" fmla="*/ 3762103 h 4915717"/>
              <a:gd name="connsiteX171" fmla="*/ 5225143 w 7680960"/>
              <a:gd name="connsiteY171" fmla="*/ 3709852 h 4915717"/>
              <a:gd name="connsiteX172" fmla="*/ 5368834 w 7680960"/>
              <a:gd name="connsiteY172" fmla="*/ 3618412 h 4915717"/>
              <a:gd name="connsiteX173" fmla="*/ 5421086 w 7680960"/>
              <a:gd name="connsiteY173" fmla="*/ 3592286 h 4915717"/>
              <a:gd name="connsiteX174" fmla="*/ 5551714 w 7680960"/>
              <a:gd name="connsiteY174" fmla="*/ 3553097 h 4915717"/>
              <a:gd name="connsiteX175" fmla="*/ 5643154 w 7680960"/>
              <a:gd name="connsiteY175" fmla="*/ 3513909 h 4915717"/>
              <a:gd name="connsiteX176" fmla="*/ 5773783 w 7680960"/>
              <a:gd name="connsiteY176" fmla="*/ 3461657 h 4915717"/>
              <a:gd name="connsiteX177" fmla="*/ 5839097 w 7680960"/>
              <a:gd name="connsiteY177" fmla="*/ 3435532 h 4915717"/>
              <a:gd name="connsiteX178" fmla="*/ 5930537 w 7680960"/>
              <a:gd name="connsiteY178" fmla="*/ 3409406 h 4915717"/>
              <a:gd name="connsiteX179" fmla="*/ 5969726 w 7680960"/>
              <a:gd name="connsiteY179" fmla="*/ 3396343 h 4915717"/>
              <a:gd name="connsiteX180" fmla="*/ 6048103 w 7680960"/>
              <a:gd name="connsiteY180" fmla="*/ 3344092 h 4915717"/>
              <a:gd name="connsiteX181" fmla="*/ 6139543 w 7680960"/>
              <a:gd name="connsiteY181" fmla="*/ 3291840 h 4915717"/>
              <a:gd name="connsiteX182" fmla="*/ 6178732 w 7680960"/>
              <a:gd name="connsiteY182" fmla="*/ 3278777 h 4915717"/>
              <a:gd name="connsiteX183" fmla="*/ 6270172 w 7680960"/>
              <a:gd name="connsiteY183" fmla="*/ 3226526 h 4915717"/>
              <a:gd name="connsiteX184" fmla="*/ 6348549 w 7680960"/>
              <a:gd name="connsiteY184" fmla="*/ 3174275 h 4915717"/>
              <a:gd name="connsiteX185" fmla="*/ 6439989 w 7680960"/>
              <a:gd name="connsiteY185" fmla="*/ 3135086 h 4915717"/>
              <a:gd name="connsiteX186" fmla="*/ 6531429 w 7680960"/>
              <a:gd name="connsiteY186" fmla="*/ 3056709 h 4915717"/>
              <a:gd name="connsiteX187" fmla="*/ 6648994 w 7680960"/>
              <a:gd name="connsiteY187" fmla="*/ 2991395 h 4915717"/>
              <a:gd name="connsiteX188" fmla="*/ 6805749 w 7680960"/>
              <a:gd name="connsiteY188" fmla="*/ 2834640 h 4915717"/>
              <a:gd name="connsiteX189" fmla="*/ 6844937 w 7680960"/>
              <a:gd name="connsiteY189" fmla="*/ 2795452 h 4915717"/>
              <a:gd name="connsiteX190" fmla="*/ 6910252 w 7680960"/>
              <a:gd name="connsiteY190" fmla="*/ 2717075 h 4915717"/>
              <a:gd name="connsiteX191" fmla="*/ 6962503 w 7680960"/>
              <a:gd name="connsiteY191" fmla="*/ 2638697 h 4915717"/>
              <a:gd name="connsiteX192" fmla="*/ 6988629 w 7680960"/>
              <a:gd name="connsiteY192" fmla="*/ 2599509 h 4915717"/>
              <a:gd name="connsiteX193" fmla="*/ 7067006 w 7680960"/>
              <a:gd name="connsiteY193" fmla="*/ 2534195 h 4915717"/>
              <a:gd name="connsiteX194" fmla="*/ 7093132 w 7680960"/>
              <a:gd name="connsiteY194" fmla="*/ 2495006 h 4915717"/>
              <a:gd name="connsiteX195" fmla="*/ 7132320 w 7680960"/>
              <a:gd name="connsiteY195" fmla="*/ 2442755 h 4915717"/>
              <a:gd name="connsiteX196" fmla="*/ 7171509 w 7680960"/>
              <a:gd name="connsiteY196" fmla="*/ 2403566 h 4915717"/>
              <a:gd name="connsiteX197" fmla="*/ 7197634 w 7680960"/>
              <a:gd name="connsiteY197" fmla="*/ 2364377 h 4915717"/>
              <a:gd name="connsiteX198" fmla="*/ 7210697 w 7680960"/>
              <a:gd name="connsiteY198" fmla="*/ 2325189 h 4915717"/>
              <a:gd name="connsiteX199" fmla="*/ 7249886 w 7680960"/>
              <a:gd name="connsiteY199" fmla="*/ 2312126 h 4915717"/>
              <a:gd name="connsiteX200" fmla="*/ 7302137 w 7680960"/>
              <a:gd name="connsiteY200" fmla="*/ 2233749 h 4915717"/>
              <a:gd name="connsiteX201" fmla="*/ 7341326 w 7680960"/>
              <a:gd name="connsiteY201" fmla="*/ 2194560 h 4915717"/>
              <a:gd name="connsiteX202" fmla="*/ 7393577 w 7680960"/>
              <a:gd name="connsiteY202" fmla="*/ 2116183 h 4915717"/>
              <a:gd name="connsiteX203" fmla="*/ 7419703 w 7680960"/>
              <a:gd name="connsiteY203" fmla="*/ 2076995 h 4915717"/>
              <a:gd name="connsiteX204" fmla="*/ 7458892 w 7680960"/>
              <a:gd name="connsiteY204" fmla="*/ 2037806 h 4915717"/>
              <a:gd name="connsiteX205" fmla="*/ 7485017 w 7680960"/>
              <a:gd name="connsiteY205" fmla="*/ 1972492 h 4915717"/>
              <a:gd name="connsiteX206" fmla="*/ 7511143 w 7680960"/>
              <a:gd name="connsiteY206" fmla="*/ 1894115 h 4915717"/>
              <a:gd name="connsiteX207" fmla="*/ 7537269 w 7680960"/>
              <a:gd name="connsiteY207" fmla="*/ 1815737 h 4915717"/>
              <a:gd name="connsiteX208" fmla="*/ 7563394 w 7680960"/>
              <a:gd name="connsiteY208" fmla="*/ 1737360 h 4915717"/>
              <a:gd name="connsiteX209" fmla="*/ 7576457 w 7680960"/>
              <a:gd name="connsiteY209" fmla="*/ 1698172 h 4915717"/>
              <a:gd name="connsiteX210" fmla="*/ 7589520 w 7680960"/>
              <a:gd name="connsiteY210" fmla="*/ 1645920 h 4915717"/>
              <a:gd name="connsiteX211" fmla="*/ 7602583 w 7680960"/>
              <a:gd name="connsiteY211" fmla="*/ 1606732 h 4915717"/>
              <a:gd name="connsiteX212" fmla="*/ 7628709 w 7680960"/>
              <a:gd name="connsiteY212" fmla="*/ 1489166 h 4915717"/>
              <a:gd name="connsiteX213" fmla="*/ 7654834 w 7680960"/>
              <a:gd name="connsiteY213" fmla="*/ 1358537 h 4915717"/>
              <a:gd name="connsiteX214" fmla="*/ 7667897 w 7680960"/>
              <a:gd name="connsiteY214" fmla="*/ 1240972 h 4915717"/>
              <a:gd name="connsiteX215" fmla="*/ 7680960 w 7680960"/>
              <a:gd name="connsiteY215" fmla="*/ 1162595 h 4915717"/>
              <a:gd name="connsiteX216" fmla="*/ 7667897 w 7680960"/>
              <a:gd name="connsiteY216" fmla="*/ 352697 h 4915717"/>
              <a:gd name="connsiteX217" fmla="*/ 7628709 w 7680960"/>
              <a:gd name="connsiteY217" fmla="*/ 209006 h 4915717"/>
              <a:gd name="connsiteX218" fmla="*/ 7589520 w 7680960"/>
              <a:gd name="connsiteY218" fmla="*/ 195943 h 4915717"/>
              <a:gd name="connsiteX219" fmla="*/ 7537269 w 7680960"/>
              <a:gd name="connsiteY219" fmla="*/ 117566 h 4915717"/>
              <a:gd name="connsiteX220" fmla="*/ 7458892 w 7680960"/>
              <a:gd name="connsiteY220" fmla="*/ 65315 h 4915717"/>
              <a:gd name="connsiteX221" fmla="*/ 7341326 w 7680960"/>
              <a:gd name="connsiteY221" fmla="*/ 13063 h 4915717"/>
              <a:gd name="connsiteX222" fmla="*/ 7210697 w 7680960"/>
              <a:gd name="connsiteY222" fmla="*/ 0 h 4915717"/>
              <a:gd name="connsiteX223" fmla="*/ 6648994 w 7680960"/>
              <a:gd name="connsiteY223" fmla="*/ 13063 h 4915717"/>
              <a:gd name="connsiteX224" fmla="*/ 6244046 w 7680960"/>
              <a:gd name="connsiteY224" fmla="*/ 0 h 491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7680960" h="4915717">
                <a:moveTo>
                  <a:pt x="6244046" y="0"/>
                </a:moveTo>
                <a:cubicBezTo>
                  <a:pt x="6165669" y="0"/>
                  <a:pt x="6200272" y="7678"/>
                  <a:pt x="6178732" y="13063"/>
                </a:cubicBezTo>
                <a:cubicBezTo>
                  <a:pt x="6165374" y="16403"/>
                  <a:pt x="6152783" y="22343"/>
                  <a:pt x="6139543" y="26126"/>
                </a:cubicBezTo>
                <a:cubicBezTo>
                  <a:pt x="6122281" y="31058"/>
                  <a:pt x="6104554" y="34257"/>
                  <a:pt x="6087292" y="39189"/>
                </a:cubicBezTo>
                <a:cubicBezTo>
                  <a:pt x="6010936" y="61005"/>
                  <a:pt x="6087714" y="44902"/>
                  <a:pt x="5995852" y="65315"/>
                </a:cubicBezTo>
                <a:cubicBezTo>
                  <a:pt x="5947893" y="75972"/>
                  <a:pt x="5923808" y="77783"/>
                  <a:pt x="5878286" y="91440"/>
                </a:cubicBezTo>
                <a:cubicBezTo>
                  <a:pt x="5851909" y="99353"/>
                  <a:pt x="5822823" y="102290"/>
                  <a:pt x="5799909" y="117566"/>
                </a:cubicBezTo>
                <a:cubicBezTo>
                  <a:pt x="5773783" y="134983"/>
                  <a:pt x="5743735" y="147614"/>
                  <a:pt x="5721532" y="169817"/>
                </a:cubicBezTo>
                <a:lnTo>
                  <a:pt x="5590903" y="300446"/>
                </a:lnTo>
                <a:cubicBezTo>
                  <a:pt x="5555278" y="336071"/>
                  <a:pt x="5544151" y="350893"/>
                  <a:pt x="5499463" y="378823"/>
                </a:cubicBezTo>
                <a:cubicBezTo>
                  <a:pt x="5482950" y="389144"/>
                  <a:pt x="5464629" y="396240"/>
                  <a:pt x="5447212" y="404949"/>
                </a:cubicBezTo>
                <a:cubicBezTo>
                  <a:pt x="5377538" y="509457"/>
                  <a:pt x="5468989" y="383170"/>
                  <a:pt x="5381897" y="470263"/>
                </a:cubicBezTo>
                <a:cubicBezTo>
                  <a:pt x="5370796" y="481364"/>
                  <a:pt x="5366873" y="498351"/>
                  <a:pt x="5355772" y="509452"/>
                </a:cubicBezTo>
                <a:cubicBezTo>
                  <a:pt x="5344671" y="520553"/>
                  <a:pt x="5329358" y="526452"/>
                  <a:pt x="5316583" y="535577"/>
                </a:cubicBezTo>
                <a:cubicBezTo>
                  <a:pt x="5298867" y="548231"/>
                  <a:pt x="5279727" y="559371"/>
                  <a:pt x="5264332" y="574766"/>
                </a:cubicBezTo>
                <a:cubicBezTo>
                  <a:pt x="5253231" y="585867"/>
                  <a:pt x="5248257" y="601894"/>
                  <a:pt x="5238206" y="613955"/>
                </a:cubicBezTo>
                <a:cubicBezTo>
                  <a:pt x="5226379" y="628147"/>
                  <a:pt x="5210359" y="638561"/>
                  <a:pt x="5199017" y="653143"/>
                </a:cubicBezTo>
                <a:cubicBezTo>
                  <a:pt x="5116954" y="758652"/>
                  <a:pt x="5183443" y="707068"/>
                  <a:pt x="5107577" y="757646"/>
                </a:cubicBezTo>
                <a:cubicBezTo>
                  <a:pt x="5103223" y="770709"/>
                  <a:pt x="5104251" y="787098"/>
                  <a:pt x="5094514" y="796835"/>
                </a:cubicBezTo>
                <a:cubicBezTo>
                  <a:pt x="5072311" y="819038"/>
                  <a:pt x="5016137" y="849086"/>
                  <a:pt x="5016137" y="849086"/>
                </a:cubicBezTo>
                <a:cubicBezTo>
                  <a:pt x="5007429" y="862149"/>
                  <a:pt x="5000442" y="876541"/>
                  <a:pt x="4990012" y="888275"/>
                </a:cubicBezTo>
                <a:cubicBezTo>
                  <a:pt x="4924938" y="961483"/>
                  <a:pt x="4932006" y="953071"/>
                  <a:pt x="4872446" y="992777"/>
                </a:cubicBezTo>
                <a:cubicBezTo>
                  <a:pt x="4863737" y="1005840"/>
                  <a:pt x="4858579" y="1022158"/>
                  <a:pt x="4846320" y="1031966"/>
                </a:cubicBezTo>
                <a:cubicBezTo>
                  <a:pt x="4835568" y="1040568"/>
                  <a:pt x="4819448" y="1038871"/>
                  <a:pt x="4807132" y="1045029"/>
                </a:cubicBezTo>
                <a:cubicBezTo>
                  <a:pt x="4793090" y="1052050"/>
                  <a:pt x="4781006" y="1062446"/>
                  <a:pt x="4767943" y="1071155"/>
                </a:cubicBezTo>
                <a:cubicBezTo>
                  <a:pt x="4724400" y="1136468"/>
                  <a:pt x="4754879" y="1101635"/>
                  <a:pt x="4663440" y="1162595"/>
                </a:cubicBezTo>
                <a:lnTo>
                  <a:pt x="4624252" y="1188720"/>
                </a:lnTo>
                <a:cubicBezTo>
                  <a:pt x="4611189" y="1197429"/>
                  <a:pt x="4599105" y="1207825"/>
                  <a:pt x="4585063" y="1214846"/>
                </a:cubicBezTo>
                <a:cubicBezTo>
                  <a:pt x="4567646" y="1223555"/>
                  <a:pt x="4550710" y="1233301"/>
                  <a:pt x="4532812" y="1240972"/>
                </a:cubicBezTo>
                <a:cubicBezTo>
                  <a:pt x="4520156" y="1246396"/>
                  <a:pt x="4506686" y="1249681"/>
                  <a:pt x="4493623" y="1254035"/>
                </a:cubicBezTo>
                <a:cubicBezTo>
                  <a:pt x="4480560" y="1267098"/>
                  <a:pt x="4469805" y="1282976"/>
                  <a:pt x="4454434" y="1293223"/>
                </a:cubicBezTo>
                <a:cubicBezTo>
                  <a:pt x="4442977" y="1300861"/>
                  <a:pt x="4427902" y="1300862"/>
                  <a:pt x="4415246" y="1306286"/>
                </a:cubicBezTo>
                <a:cubicBezTo>
                  <a:pt x="4397347" y="1313957"/>
                  <a:pt x="4381227" y="1325574"/>
                  <a:pt x="4362994" y="1332412"/>
                </a:cubicBezTo>
                <a:cubicBezTo>
                  <a:pt x="4346184" y="1338716"/>
                  <a:pt x="4327553" y="1339171"/>
                  <a:pt x="4310743" y="1345475"/>
                </a:cubicBezTo>
                <a:cubicBezTo>
                  <a:pt x="4219136" y="1379827"/>
                  <a:pt x="4295103" y="1359826"/>
                  <a:pt x="4219303" y="1397726"/>
                </a:cubicBezTo>
                <a:cubicBezTo>
                  <a:pt x="4206987" y="1403884"/>
                  <a:pt x="4193007" y="1405954"/>
                  <a:pt x="4180114" y="1410789"/>
                </a:cubicBezTo>
                <a:cubicBezTo>
                  <a:pt x="4158159" y="1419022"/>
                  <a:pt x="4136837" y="1428902"/>
                  <a:pt x="4114800" y="1436915"/>
                </a:cubicBezTo>
                <a:cubicBezTo>
                  <a:pt x="4088919" y="1446326"/>
                  <a:pt x="4061992" y="1452812"/>
                  <a:pt x="4036423" y="1463040"/>
                </a:cubicBezTo>
                <a:cubicBezTo>
                  <a:pt x="3958324" y="1494280"/>
                  <a:pt x="3993354" y="1481751"/>
                  <a:pt x="3931920" y="1502229"/>
                </a:cubicBezTo>
                <a:cubicBezTo>
                  <a:pt x="3914503" y="1515292"/>
                  <a:pt x="3899142" y="1531681"/>
                  <a:pt x="3879669" y="1541417"/>
                </a:cubicBezTo>
                <a:cubicBezTo>
                  <a:pt x="3855037" y="1553733"/>
                  <a:pt x="3827418" y="1558834"/>
                  <a:pt x="3801292" y="1567543"/>
                </a:cubicBezTo>
                <a:cubicBezTo>
                  <a:pt x="3788229" y="1571897"/>
                  <a:pt x="3773560" y="1572968"/>
                  <a:pt x="3762103" y="1580606"/>
                </a:cubicBezTo>
                <a:cubicBezTo>
                  <a:pt x="3735977" y="1598023"/>
                  <a:pt x="3714515" y="1626699"/>
                  <a:pt x="3683726" y="1632857"/>
                </a:cubicBezTo>
                <a:cubicBezTo>
                  <a:pt x="3658884" y="1637826"/>
                  <a:pt x="3606001" y="1645594"/>
                  <a:pt x="3579223" y="1658983"/>
                </a:cubicBezTo>
                <a:cubicBezTo>
                  <a:pt x="3473162" y="1712014"/>
                  <a:pt x="3614653" y="1661923"/>
                  <a:pt x="3487783" y="1698172"/>
                </a:cubicBezTo>
                <a:cubicBezTo>
                  <a:pt x="3414198" y="1719197"/>
                  <a:pt x="3483428" y="1702526"/>
                  <a:pt x="3396343" y="1737360"/>
                </a:cubicBezTo>
                <a:cubicBezTo>
                  <a:pt x="3370774" y="1747588"/>
                  <a:pt x="3344092" y="1754777"/>
                  <a:pt x="3317966" y="1763486"/>
                </a:cubicBezTo>
                <a:lnTo>
                  <a:pt x="3278777" y="1776549"/>
                </a:lnTo>
                <a:cubicBezTo>
                  <a:pt x="3117797" y="1883868"/>
                  <a:pt x="3295756" y="1779598"/>
                  <a:pt x="3069772" y="1854926"/>
                </a:cubicBezTo>
                <a:lnTo>
                  <a:pt x="2952206" y="1894115"/>
                </a:lnTo>
                <a:cubicBezTo>
                  <a:pt x="2939143" y="1898469"/>
                  <a:pt x="2926375" y="1903837"/>
                  <a:pt x="2913017" y="1907177"/>
                </a:cubicBezTo>
                <a:cubicBezTo>
                  <a:pt x="2895600" y="1911531"/>
                  <a:pt x="2877962" y="1915081"/>
                  <a:pt x="2860766" y="1920240"/>
                </a:cubicBezTo>
                <a:cubicBezTo>
                  <a:pt x="2834389" y="1928153"/>
                  <a:pt x="2809106" y="1939687"/>
                  <a:pt x="2782389" y="1946366"/>
                </a:cubicBezTo>
                <a:cubicBezTo>
                  <a:pt x="2764972" y="1950720"/>
                  <a:pt x="2747400" y="1954497"/>
                  <a:pt x="2730137" y="1959429"/>
                </a:cubicBezTo>
                <a:cubicBezTo>
                  <a:pt x="2716898" y="1963212"/>
                  <a:pt x="2704307" y="1969152"/>
                  <a:pt x="2690949" y="1972492"/>
                </a:cubicBezTo>
                <a:cubicBezTo>
                  <a:pt x="2669409" y="1977877"/>
                  <a:pt x="2647406" y="1981201"/>
                  <a:pt x="2625634" y="1985555"/>
                </a:cubicBezTo>
                <a:cubicBezTo>
                  <a:pt x="2612571" y="1994263"/>
                  <a:pt x="2600876" y="2005496"/>
                  <a:pt x="2586446" y="2011680"/>
                </a:cubicBezTo>
                <a:cubicBezTo>
                  <a:pt x="2569944" y="2018752"/>
                  <a:pt x="2551390" y="2019584"/>
                  <a:pt x="2534194" y="2024743"/>
                </a:cubicBezTo>
                <a:cubicBezTo>
                  <a:pt x="2507817" y="2032656"/>
                  <a:pt x="2481386" y="2040641"/>
                  <a:pt x="2455817" y="2050869"/>
                </a:cubicBezTo>
                <a:cubicBezTo>
                  <a:pt x="2412525" y="2068186"/>
                  <a:pt x="2356856" y="2091937"/>
                  <a:pt x="2312126" y="2103120"/>
                </a:cubicBezTo>
                <a:lnTo>
                  <a:pt x="2207623" y="2129246"/>
                </a:lnTo>
                <a:cubicBezTo>
                  <a:pt x="2194560" y="2137955"/>
                  <a:pt x="2183134" y="2149859"/>
                  <a:pt x="2168434" y="2155372"/>
                </a:cubicBezTo>
                <a:cubicBezTo>
                  <a:pt x="2147645" y="2163168"/>
                  <a:pt x="2124540" y="2162593"/>
                  <a:pt x="2103120" y="2168435"/>
                </a:cubicBezTo>
                <a:cubicBezTo>
                  <a:pt x="2076552" y="2175681"/>
                  <a:pt x="2050312" y="2184332"/>
                  <a:pt x="2024743" y="2194560"/>
                </a:cubicBezTo>
                <a:cubicBezTo>
                  <a:pt x="2006663" y="2201792"/>
                  <a:pt x="1991279" y="2215562"/>
                  <a:pt x="1972492" y="2220686"/>
                </a:cubicBezTo>
                <a:cubicBezTo>
                  <a:pt x="1942787" y="2228787"/>
                  <a:pt x="1911423" y="2228687"/>
                  <a:pt x="1881052" y="2233749"/>
                </a:cubicBezTo>
                <a:cubicBezTo>
                  <a:pt x="1859151" y="2237399"/>
                  <a:pt x="1837411" y="2241995"/>
                  <a:pt x="1815737" y="2246812"/>
                </a:cubicBezTo>
                <a:cubicBezTo>
                  <a:pt x="1798211" y="2250707"/>
                  <a:pt x="1780518" y="2254198"/>
                  <a:pt x="1763486" y="2259875"/>
                </a:cubicBezTo>
                <a:cubicBezTo>
                  <a:pt x="1727530" y="2271860"/>
                  <a:pt x="1695669" y="2289891"/>
                  <a:pt x="1658983" y="2299063"/>
                </a:cubicBezTo>
                <a:cubicBezTo>
                  <a:pt x="1637443" y="2304448"/>
                  <a:pt x="1615343" y="2307310"/>
                  <a:pt x="1593669" y="2312126"/>
                </a:cubicBezTo>
                <a:cubicBezTo>
                  <a:pt x="1576143" y="2316021"/>
                  <a:pt x="1558834" y="2320835"/>
                  <a:pt x="1541417" y="2325189"/>
                </a:cubicBezTo>
                <a:cubicBezTo>
                  <a:pt x="1528354" y="2333898"/>
                  <a:pt x="1516271" y="2344294"/>
                  <a:pt x="1502229" y="2351315"/>
                </a:cubicBezTo>
                <a:cubicBezTo>
                  <a:pt x="1489913" y="2357473"/>
                  <a:pt x="1475933" y="2359542"/>
                  <a:pt x="1463040" y="2364377"/>
                </a:cubicBezTo>
                <a:cubicBezTo>
                  <a:pt x="1441084" y="2372610"/>
                  <a:pt x="1418699" y="2380016"/>
                  <a:pt x="1397726" y="2390503"/>
                </a:cubicBezTo>
                <a:cubicBezTo>
                  <a:pt x="1383684" y="2397524"/>
                  <a:pt x="1372579" y="2409608"/>
                  <a:pt x="1358537" y="2416629"/>
                </a:cubicBezTo>
                <a:cubicBezTo>
                  <a:pt x="1346221" y="2422787"/>
                  <a:pt x="1331386" y="2423005"/>
                  <a:pt x="1319349" y="2429692"/>
                </a:cubicBezTo>
                <a:cubicBezTo>
                  <a:pt x="1291901" y="2444941"/>
                  <a:pt x="1267098" y="2464526"/>
                  <a:pt x="1240972" y="2481943"/>
                </a:cubicBezTo>
                <a:cubicBezTo>
                  <a:pt x="1227909" y="2490652"/>
                  <a:pt x="1216677" y="2503104"/>
                  <a:pt x="1201783" y="2508069"/>
                </a:cubicBezTo>
                <a:cubicBezTo>
                  <a:pt x="1188720" y="2512423"/>
                  <a:pt x="1174910" y="2514974"/>
                  <a:pt x="1162594" y="2521132"/>
                </a:cubicBezTo>
                <a:cubicBezTo>
                  <a:pt x="1061303" y="2571777"/>
                  <a:pt x="1182721" y="2527485"/>
                  <a:pt x="1084217" y="2560320"/>
                </a:cubicBezTo>
                <a:cubicBezTo>
                  <a:pt x="971911" y="2635193"/>
                  <a:pt x="1114004" y="2545426"/>
                  <a:pt x="1005840" y="2599509"/>
                </a:cubicBezTo>
                <a:cubicBezTo>
                  <a:pt x="991798" y="2606530"/>
                  <a:pt x="981082" y="2619451"/>
                  <a:pt x="966652" y="2625635"/>
                </a:cubicBezTo>
                <a:cubicBezTo>
                  <a:pt x="908042" y="2650753"/>
                  <a:pt x="926063" y="2626334"/>
                  <a:pt x="875212" y="2651760"/>
                </a:cubicBezTo>
                <a:cubicBezTo>
                  <a:pt x="861170" y="2658781"/>
                  <a:pt x="850370" y="2671510"/>
                  <a:pt x="836023" y="2677886"/>
                </a:cubicBezTo>
                <a:cubicBezTo>
                  <a:pt x="810858" y="2689071"/>
                  <a:pt x="783772" y="2695303"/>
                  <a:pt x="757646" y="2704012"/>
                </a:cubicBezTo>
                <a:cubicBezTo>
                  <a:pt x="744583" y="2708366"/>
                  <a:pt x="729914" y="2709437"/>
                  <a:pt x="718457" y="2717075"/>
                </a:cubicBezTo>
                <a:cubicBezTo>
                  <a:pt x="705394" y="2725783"/>
                  <a:pt x="693615" y="2736824"/>
                  <a:pt x="679269" y="2743200"/>
                </a:cubicBezTo>
                <a:cubicBezTo>
                  <a:pt x="654104" y="2754385"/>
                  <a:pt x="623806" y="2754050"/>
                  <a:pt x="600892" y="2769326"/>
                </a:cubicBezTo>
                <a:cubicBezTo>
                  <a:pt x="473482" y="2854266"/>
                  <a:pt x="671481" y="2721220"/>
                  <a:pt x="509452" y="2834640"/>
                </a:cubicBezTo>
                <a:cubicBezTo>
                  <a:pt x="483728" y="2852646"/>
                  <a:pt x="455593" y="2867277"/>
                  <a:pt x="431074" y="2886892"/>
                </a:cubicBezTo>
                <a:cubicBezTo>
                  <a:pt x="409303" y="2904309"/>
                  <a:pt x="388065" y="2922414"/>
                  <a:pt x="365760" y="2939143"/>
                </a:cubicBezTo>
                <a:cubicBezTo>
                  <a:pt x="353200" y="2948563"/>
                  <a:pt x="338306" y="2954839"/>
                  <a:pt x="326572" y="2965269"/>
                </a:cubicBezTo>
                <a:cubicBezTo>
                  <a:pt x="298957" y="2989816"/>
                  <a:pt x="281241" y="3027122"/>
                  <a:pt x="248194" y="3043646"/>
                </a:cubicBezTo>
                <a:cubicBezTo>
                  <a:pt x="179420" y="3078034"/>
                  <a:pt x="209713" y="3056003"/>
                  <a:pt x="156754" y="3108960"/>
                </a:cubicBezTo>
                <a:cubicBezTo>
                  <a:pt x="152400" y="3126377"/>
                  <a:pt x="151721" y="3145154"/>
                  <a:pt x="143692" y="3161212"/>
                </a:cubicBezTo>
                <a:cubicBezTo>
                  <a:pt x="129650" y="3189296"/>
                  <a:pt x="91440" y="3239589"/>
                  <a:pt x="91440" y="3239589"/>
                </a:cubicBezTo>
                <a:cubicBezTo>
                  <a:pt x="87086" y="3265715"/>
                  <a:pt x="83571" y="3291994"/>
                  <a:pt x="78377" y="3317966"/>
                </a:cubicBezTo>
                <a:cubicBezTo>
                  <a:pt x="74856" y="3335570"/>
                  <a:pt x="67853" y="3352444"/>
                  <a:pt x="65314" y="3370217"/>
                </a:cubicBezTo>
                <a:cubicBezTo>
                  <a:pt x="59126" y="3413537"/>
                  <a:pt x="56043" y="3457250"/>
                  <a:pt x="52252" y="3500846"/>
                </a:cubicBezTo>
                <a:cubicBezTo>
                  <a:pt x="35642" y="3691864"/>
                  <a:pt x="57746" y="3614991"/>
                  <a:pt x="26126" y="3709852"/>
                </a:cubicBezTo>
                <a:cubicBezTo>
                  <a:pt x="21772" y="3749040"/>
                  <a:pt x="19059" y="3788446"/>
                  <a:pt x="13063" y="3827417"/>
                </a:cubicBezTo>
                <a:cubicBezTo>
                  <a:pt x="10333" y="3845162"/>
                  <a:pt x="0" y="3861716"/>
                  <a:pt x="0" y="3879669"/>
                </a:cubicBezTo>
                <a:cubicBezTo>
                  <a:pt x="0" y="3958167"/>
                  <a:pt x="6544" y="4036573"/>
                  <a:pt x="13063" y="4114800"/>
                </a:cubicBezTo>
                <a:cubicBezTo>
                  <a:pt x="14522" y="4132314"/>
                  <a:pt x="24960" y="4206753"/>
                  <a:pt x="39189" y="4232366"/>
                </a:cubicBezTo>
                <a:cubicBezTo>
                  <a:pt x="54438" y="4259814"/>
                  <a:pt x="91440" y="4310743"/>
                  <a:pt x="91440" y="4310743"/>
                </a:cubicBezTo>
                <a:cubicBezTo>
                  <a:pt x="100149" y="4336869"/>
                  <a:pt x="102290" y="4366206"/>
                  <a:pt x="117566" y="4389120"/>
                </a:cubicBezTo>
                <a:cubicBezTo>
                  <a:pt x="179137" y="4481477"/>
                  <a:pt x="101866" y="4367140"/>
                  <a:pt x="182880" y="4480560"/>
                </a:cubicBezTo>
                <a:cubicBezTo>
                  <a:pt x="192005" y="4493335"/>
                  <a:pt x="197905" y="4508647"/>
                  <a:pt x="209006" y="4519749"/>
                </a:cubicBezTo>
                <a:cubicBezTo>
                  <a:pt x="220107" y="4530850"/>
                  <a:pt x="235131" y="4537166"/>
                  <a:pt x="248194" y="4545875"/>
                </a:cubicBezTo>
                <a:cubicBezTo>
                  <a:pt x="273625" y="4622165"/>
                  <a:pt x="241359" y="4552103"/>
                  <a:pt x="300446" y="4611189"/>
                </a:cubicBezTo>
                <a:cubicBezTo>
                  <a:pt x="387535" y="4698277"/>
                  <a:pt x="261255" y="4606831"/>
                  <a:pt x="365760" y="4676503"/>
                </a:cubicBezTo>
                <a:cubicBezTo>
                  <a:pt x="439784" y="4787539"/>
                  <a:pt x="317862" y="4615542"/>
                  <a:pt x="470263" y="4767943"/>
                </a:cubicBezTo>
                <a:cubicBezTo>
                  <a:pt x="483326" y="4781006"/>
                  <a:pt x="493303" y="4798160"/>
                  <a:pt x="509452" y="4807132"/>
                </a:cubicBezTo>
                <a:cubicBezTo>
                  <a:pt x="533525" y="4820506"/>
                  <a:pt x="561703" y="4824549"/>
                  <a:pt x="587829" y="4833257"/>
                </a:cubicBezTo>
                <a:lnTo>
                  <a:pt x="666206" y="4859383"/>
                </a:lnTo>
                <a:lnTo>
                  <a:pt x="770709" y="4872446"/>
                </a:lnTo>
                <a:cubicBezTo>
                  <a:pt x="958281" y="4947476"/>
                  <a:pt x="830645" y="4906552"/>
                  <a:pt x="1240972" y="4885509"/>
                </a:cubicBezTo>
                <a:cubicBezTo>
                  <a:pt x="1276031" y="4883711"/>
                  <a:pt x="1310527" y="4875774"/>
                  <a:pt x="1345474" y="4872446"/>
                </a:cubicBezTo>
                <a:cubicBezTo>
                  <a:pt x="1401991" y="4867063"/>
                  <a:pt x="1458775" y="4864766"/>
                  <a:pt x="1515292" y="4859383"/>
                </a:cubicBezTo>
                <a:cubicBezTo>
                  <a:pt x="1612432" y="4850131"/>
                  <a:pt x="1610550" y="4846737"/>
                  <a:pt x="1698172" y="4833257"/>
                </a:cubicBezTo>
                <a:cubicBezTo>
                  <a:pt x="1728603" y="4828575"/>
                  <a:pt x="1759241" y="4825257"/>
                  <a:pt x="1789612" y="4820195"/>
                </a:cubicBezTo>
                <a:cubicBezTo>
                  <a:pt x="1863464" y="4807887"/>
                  <a:pt x="1856767" y="4806518"/>
                  <a:pt x="1933303" y="4781006"/>
                </a:cubicBezTo>
                <a:cubicBezTo>
                  <a:pt x="1946366" y="4776652"/>
                  <a:pt x="1958791" y="4769313"/>
                  <a:pt x="1972492" y="4767943"/>
                </a:cubicBezTo>
                <a:lnTo>
                  <a:pt x="2103120" y="4754880"/>
                </a:lnTo>
                <a:cubicBezTo>
                  <a:pt x="2116183" y="4750526"/>
                  <a:pt x="2128867" y="4744804"/>
                  <a:pt x="2142309" y="4741817"/>
                </a:cubicBezTo>
                <a:cubicBezTo>
                  <a:pt x="2196096" y="4729865"/>
                  <a:pt x="2233686" y="4729960"/>
                  <a:pt x="2286000" y="4715692"/>
                </a:cubicBezTo>
                <a:cubicBezTo>
                  <a:pt x="2312569" y="4708446"/>
                  <a:pt x="2338251" y="4698275"/>
                  <a:pt x="2364377" y="4689566"/>
                </a:cubicBezTo>
                <a:lnTo>
                  <a:pt x="2403566" y="4676503"/>
                </a:lnTo>
                <a:lnTo>
                  <a:pt x="2442754" y="4663440"/>
                </a:lnTo>
                <a:cubicBezTo>
                  <a:pt x="2455817" y="4659086"/>
                  <a:pt x="2470486" y="4658015"/>
                  <a:pt x="2481943" y="4650377"/>
                </a:cubicBezTo>
                <a:cubicBezTo>
                  <a:pt x="2495006" y="4641669"/>
                  <a:pt x="2506702" y="4630436"/>
                  <a:pt x="2521132" y="4624252"/>
                </a:cubicBezTo>
                <a:cubicBezTo>
                  <a:pt x="2572246" y="4602346"/>
                  <a:pt x="2599078" y="4620185"/>
                  <a:pt x="2651760" y="4585063"/>
                </a:cubicBezTo>
                <a:cubicBezTo>
                  <a:pt x="2664823" y="4576354"/>
                  <a:pt x="2676519" y="4565121"/>
                  <a:pt x="2690949" y="4558937"/>
                </a:cubicBezTo>
                <a:cubicBezTo>
                  <a:pt x="2707450" y="4551865"/>
                  <a:pt x="2725938" y="4550807"/>
                  <a:pt x="2743200" y="4545875"/>
                </a:cubicBezTo>
                <a:cubicBezTo>
                  <a:pt x="2756440" y="4542092"/>
                  <a:pt x="2769149" y="4536595"/>
                  <a:pt x="2782389" y="4532812"/>
                </a:cubicBezTo>
                <a:cubicBezTo>
                  <a:pt x="2799651" y="4527880"/>
                  <a:pt x="2817444" y="4524908"/>
                  <a:pt x="2834640" y="4519749"/>
                </a:cubicBezTo>
                <a:cubicBezTo>
                  <a:pt x="2861017" y="4511836"/>
                  <a:pt x="2886891" y="4502332"/>
                  <a:pt x="2913017" y="4493623"/>
                </a:cubicBezTo>
                <a:cubicBezTo>
                  <a:pt x="2926080" y="4489269"/>
                  <a:pt x="2938543" y="4482268"/>
                  <a:pt x="2952206" y="4480560"/>
                </a:cubicBezTo>
                <a:cubicBezTo>
                  <a:pt x="2987040" y="4476206"/>
                  <a:pt x="3022081" y="4473268"/>
                  <a:pt x="3056709" y="4467497"/>
                </a:cubicBezTo>
                <a:cubicBezTo>
                  <a:pt x="3170511" y="4448531"/>
                  <a:pt x="3054966" y="4462080"/>
                  <a:pt x="3148149" y="4441372"/>
                </a:cubicBezTo>
                <a:cubicBezTo>
                  <a:pt x="3174004" y="4435626"/>
                  <a:pt x="3200400" y="4432663"/>
                  <a:pt x="3226526" y="4428309"/>
                </a:cubicBezTo>
                <a:cubicBezTo>
                  <a:pt x="3239589" y="4423955"/>
                  <a:pt x="3252356" y="4418586"/>
                  <a:pt x="3265714" y="4415246"/>
                </a:cubicBezTo>
                <a:cubicBezTo>
                  <a:pt x="3287254" y="4409861"/>
                  <a:pt x="3309763" y="4408563"/>
                  <a:pt x="3331029" y="4402183"/>
                </a:cubicBezTo>
                <a:cubicBezTo>
                  <a:pt x="3353489" y="4395445"/>
                  <a:pt x="3373495" y="4381330"/>
                  <a:pt x="3396343" y="4376057"/>
                </a:cubicBezTo>
                <a:cubicBezTo>
                  <a:pt x="3568508" y="4336327"/>
                  <a:pt x="3437563" y="4385004"/>
                  <a:pt x="3566160" y="4349932"/>
                </a:cubicBezTo>
                <a:cubicBezTo>
                  <a:pt x="3592729" y="4342686"/>
                  <a:pt x="3618411" y="4332515"/>
                  <a:pt x="3644537" y="4323806"/>
                </a:cubicBezTo>
                <a:cubicBezTo>
                  <a:pt x="3657600" y="4319452"/>
                  <a:pt x="3670368" y="4314083"/>
                  <a:pt x="3683726" y="4310743"/>
                </a:cubicBezTo>
                <a:cubicBezTo>
                  <a:pt x="3701143" y="4306389"/>
                  <a:pt x="3718781" y="4302839"/>
                  <a:pt x="3735977" y="4297680"/>
                </a:cubicBezTo>
                <a:cubicBezTo>
                  <a:pt x="3762354" y="4289767"/>
                  <a:pt x="3787350" y="4276956"/>
                  <a:pt x="3814354" y="4271555"/>
                </a:cubicBezTo>
                <a:cubicBezTo>
                  <a:pt x="3836126" y="4267201"/>
                  <a:pt x="3858129" y="4263877"/>
                  <a:pt x="3879669" y="4258492"/>
                </a:cubicBezTo>
                <a:cubicBezTo>
                  <a:pt x="3893027" y="4255152"/>
                  <a:pt x="3905618" y="4249212"/>
                  <a:pt x="3918857" y="4245429"/>
                </a:cubicBezTo>
                <a:cubicBezTo>
                  <a:pt x="3936120" y="4240497"/>
                  <a:pt x="3953846" y="4237298"/>
                  <a:pt x="3971109" y="4232366"/>
                </a:cubicBezTo>
                <a:cubicBezTo>
                  <a:pt x="3984348" y="4228583"/>
                  <a:pt x="3997058" y="4223086"/>
                  <a:pt x="4010297" y="4219303"/>
                </a:cubicBezTo>
                <a:cubicBezTo>
                  <a:pt x="4027560" y="4214371"/>
                  <a:pt x="4045286" y="4211172"/>
                  <a:pt x="4062549" y="4206240"/>
                </a:cubicBezTo>
                <a:cubicBezTo>
                  <a:pt x="4075788" y="4202457"/>
                  <a:pt x="4089421" y="4199335"/>
                  <a:pt x="4101737" y="4193177"/>
                </a:cubicBezTo>
                <a:cubicBezTo>
                  <a:pt x="4115779" y="4186156"/>
                  <a:pt x="4126032" y="4172017"/>
                  <a:pt x="4140926" y="4167052"/>
                </a:cubicBezTo>
                <a:cubicBezTo>
                  <a:pt x="4166053" y="4158677"/>
                  <a:pt x="4193608" y="4160413"/>
                  <a:pt x="4219303" y="4153989"/>
                </a:cubicBezTo>
                <a:cubicBezTo>
                  <a:pt x="4246020" y="4147310"/>
                  <a:pt x="4270963" y="4134542"/>
                  <a:pt x="4297680" y="4127863"/>
                </a:cubicBezTo>
                <a:cubicBezTo>
                  <a:pt x="4315097" y="4123509"/>
                  <a:pt x="4332669" y="4119732"/>
                  <a:pt x="4349932" y="4114800"/>
                </a:cubicBezTo>
                <a:cubicBezTo>
                  <a:pt x="4449970" y="4086217"/>
                  <a:pt x="4325264" y="4121409"/>
                  <a:pt x="4428309" y="4075612"/>
                </a:cubicBezTo>
                <a:cubicBezTo>
                  <a:pt x="4453474" y="4064427"/>
                  <a:pt x="4506686" y="4049486"/>
                  <a:pt x="4506686" y="4049486"/>
                </a:cubicBezTo>
                <a:cubicBezTo>
                  <a:pt x="4515395" y="4036423"/>
                  <a:pt x="4519749" y="4019006"/>
                  <a:pt x="4532812" y="4010297"/>
                </a:cubicBezTo>
                <a:cubicBezTo>
                  <a:pt x="4547750" y="4000339"/>
                  <a:pt x="4568031" y="4002912"/>
                  <a:pt x="4585063" y="3997235"/>
                </a:cubicBezTo>
                <a:cubicBezTo>
                  <a:pt x="4607308" y="3989820"/>
                  <a:pt x="4629087" y="3980935"/>
                  <a:pt x="4650377" y="3971109"/>
                </a:cubicBezTo>
                <a:cubicBezTo>
                  <a:pt x="4685738" y="3954788"/>
                  <a:pt x="4718719" y="3933321"/>
                  <a:pt x="4754880" y="3918857"/>
                </a:cubicBezTo>
                <a:cubicBezTo>
                  <a:pt x="4948451" y="3841430"/>
                  <a:pt x="4707723" y="3939817"/>
                  <a:pt x="4872446" y="3866606"/>
                </a:cubicBezTo>
                <a:cubicBezTo>
                  <a:pt x="4893873" y="3857083"/>
                  <a:pt x="4915805" y="3848713"/>
                  <a:pt x="4937760" y="3840480"/>
                </a:cubicBezTo>
                <a:cubicBezTo>
                  <a:pt x="4950653" y="3835645"/>
                  <a:pt x="4964293" y="3832841"/>
                  <a:pt x="4976949" y="3827417"/>
                </a:cubicBezTo>
                <a:cubicBezTo>
                  <a:pt x="4994847" y="3819746"/>
                  <a:pt x="5012293" y="3810953"/>
                  <a:pt x="5029200" y="3801292"/>
                </a:cubicBezTo>
                <a:cubicBezTo>
                  <a:pt x="5042831" y="3793503"/>
                  <a:pt x="5053959" y="3781351"/>
                  <a:pt x="5068389" y="3775166"/>
                </a:cubicBezTo>
                <a:cubicBezTo>
                  <a:pt x="5084890" y="3768094"/>
                  <a:pt x="5103223" y="3766457"/>
                  <a:pt x="5120640" y="3762103"/>
                </a:cubicBezTo>
                <a:cubicBezTo>
                  <a:pt x="5243883" y="3669673"/>
                  <a:pt x="5105074" y="3763217"/>
                  <a:pt x="5225143" y="3709852"/>
                </a:cubicBezTo>
                <a:cubicBezTo>
                  <a:pt x="5300479" y="3676369"/>
                  <a:pt x="5290235" y="3657712"/>
                  <a:pt x="5368834" y="3618412"/>
                </a:cubicBezTo>
                <a:cubicBezTo>
                  <a:pt x="5386251" y="3609703"/>
                  <a:pt x="5403006" y="3599518"/>
                  <a:pt x="5421086" y="3592286"/>
                </a:cubicBezTo>
                <a:cubicBezTo>
                  <a:pt x="5474091" y="3571084"/>
                  <a:pt x="5500390" y="3565928"/>
                  <a:pt x="5551714" y="3553097"/>
                </a:cubicBezTo>
                <a:cubicBezTo>
                  <a:pt x="5626270" y="3503395"/>
                  <a:pt x="5552311" y="3546353"/>
                  <a:pt x="5643154" y="3513909"/>
                </a:cubicBezTo>
                <a:cubicBezTo>
                  <a:pt x="5687319" y="3498136"/>
                  <a:pt x="5730240" y="3479074"/>
                  <a:pt x="5773783" y="3461657"/>
                </a:cubicBezTo>
                <a:cubicBezTo>
                  <a:pt x="5795554" y="3452949"/>
                  <a:pt x="5816852" y="3442947"/>
                  <a:pt x="5839097" y="3435532"/>
                </a:cubicBezTo>
                <a:cubicBezTo>
                  <a:pt x="5933059" y="3404211"/>
                  <a:pt x="5815719" y="3442211"/>
                  <a:pt x="5930537" y="3409406"/>
                </a:cubicBezTo>
                <a:cubicBezTo>
                  <a:pt x="5943777" y="3405623"/>
                  <a:pt x="5956663" y="3400697"/>
                  <a:pt x="5969726" y="3396343"/>
                </a:cubicBezTo>
                <a:lnTo>
                  <a:pt x="6048103" y="3344092"/>
                </a:lnTo>
                <a:cubicBezTo>
                  <a:pt x="6087459" y="3317855"/>
                  <a:pt x="6093139" y="3311728"/>
                  <a:pt x="6139543" y="3291840"/>
                </a:cubicBezTo>
                <a:cubicBezTo>
                  <a:pt x="6152199" y="3286416"/>
                  <a:pt x="6165669" y="3283131"/>
                  <a:pt x="6178732" y="3278777"/>
                </a:cubicBezTo>
                <a:cubicBezTo>
                  <a:pt x="6350132" y="3150228"/>
                  <a:pt x="6141938" y="3297767"/>
                  <a:pt x="6270172" y="3226526"/>
                </a:cubicBezTo>
                <a:cubicBezTo>
                  <a:pt x="6297620" y="3211277"/>
                  <a:pt x="6320465" y="3188317"/>
                  <a:pt x="6348549" y="3174275"/>
                </a:cubicBezTo>
                <a:cubicBezTo>
                  <a:pt x="6413116" y="3141991"/>
                  <a:pt x="6382326" y="3154307"/>
                  <a:pt x="6439989" y="3135086"/>
                </a:cubicBezTo>
                <a:cubicBezTo>
                  <a:pt x="6560244" y="3054914"/>
                  <a:pt x="6373041" y="3183419"/>
                  <a:pt x="6531429" y="3056709"/>
                </a:cubicBezTo>
                <a:cubicBezTo>
                  <a:pt x="6595599" y="3005373"/>
                  <a:pt x="6591272" y="3010635"/>
                  <a:pt x="6648994" y="2991395"/>
                </a:cubicBezTo>
                <a:lnTo>
                  <a:pt x="6805749" y="2834640"/>
                </a:lnTo>
                <a:cubicBezTo>
                  <a:pt x="6818812" y="2821577"/>
                  <a:pt x="6834690" y="2810823"/>
                  <a:pt x="6844937" y="2795452"/>
                </a:cubicBezTo>
                <a:cubicBezTo>
                  <a:pt x="6881310" y="2740892"/>
                  <a:pt x="6859961" y="2767364"/>
                  <a:pt x="6910252" y="2717075"/>
                </a:cubicBezTo>
                <a:cubicBezTo>
                  <a:pt x="6933207" y="2648206"/>
                  <a:pt x="6908142" y="2703929"/>
                  <a:pt x="6962503" y="2638697"/>
                </a:cubicBezTo>
                <a:cubicBezTo>
                  <a:pt x="6972554" y="2626636"/>
                  <a:pt x="6977528" y="2610610"/>
                  <a:pt x="6988629" y="2599509"/>
                </a:cubicBezTo>
                <a:cubicBezTo>
                  <a:pt x="7091378" y="2496760"/>
                  <a:pt x="6960010" y="2662588"/>
                  <a:pt x="7067006" y="2534195"/>
                </a:cubicBezTo>
                <a:cubicBezTo>
                  <a:pt x="7077057" y="2522134"/>
                  <a:pt x="7084007" y="2507781"/>
                  <a:pt x="7093132" y="2495006"/>
                </a:cubicBezTo>
                <a:cubicBezTo>
                  <a:pt x="7105786" y="2477290"/>
                  <a:pt x="7118152" y="2459285"/>
                  <a:pt x="7132320" y="2442755"/>
                </a:cubicBezTo>
                <a:cubicBezTo>
                  <a:pt x="7144343" y="2428729"/>
                  <a:pt x="7159682" y="2417758"/>
                  <a:pt x="7171509" y="2403566"/>
                </a:cubicBezTo>
                <a:cubicBezTo>
                  <a:pt x="7181560" y="2391505"/>
                  <a:pt x="7190613" y="2378419"/>
                  <a:pt x="7197634" y="2364377"/>
                </a:cubicBezTo>
                <a:cubicBezTo>
                  <a:pt x="7203792" y="2352061"/>
                  <a:pt x="7200961" y="2334925"/>
                  <a:pt x="7210697" y="2325189"/>
                </a:cubicBezTo>
                <a:cubicBezTo>
                  <a:pt x="7220434" y="2315453"/>
                  <a:pt x="7236823" y="2316480"/>
                  <a:pt x="7249886" y="2312126"/>
                </a:cubicBezTo>
                <a:cubicBezTo>
                  <a:pt x="7267303" y="2286000"/>
                  <a:pt x="7279934" y="2255952"/>
                  <a:pt x="7302137" y="2233749"/>
                </a:cubicBezTo>
                <a:cubicBezTo>
                  <a:pt x="7315200" y="2220686"/>
                  <a:pt x="7329984" y="2209142"/>
                  <a:pt x="7341326" y="2194560"/>
                </a:cubicBezTo>
                <a:cubicBezTo>
                  <a:pt x="7360603" y="2169775"/>
                  <a:pt x="7376160" y="2142309"/>
                  <a:pt x="7393577" y="2116183"/>
                </a:cubicBezTo>
                <a:cubicBezTo>
                  <a:pt x="7402286" y="2103120"/>
                  <a:pt x="7408602" y="2088096"/>
                  <a:pt x="7419703" y="2076995"/>
                </a:cubicBezTo>
                <a:lnTo>
                  <a:pt x="7458892" y="2037806"/>
                </a:lnTo>
                <a:cubicBezTo>
                  <a:pt x="7467600" y="2016035"/>
                  <a:pt x="7477004" y="1994529"/>
                  <a:pt x="7485017" y="1972492"/>
                </a:cubicBezTo>
                <a:cubicBezTo>
                  <a:pt x="7494428" y="1946611"/>
                  <a:pt x="7502434" y="1920241"/>
                  <a:pt x="7511143" y="1894115"/>
                </a:cubicBezTo>
                <a:lnTo>
                  <a:pt x="7537269" y="1815737"/>
                </a:lnTo>
                <a:lnTo>
                  <a:pt x="7563394" y="1737360"/>
                </a:lnTo>
                <a:cubicBezTo>
                  <a:pt x="7567748" y="1724297"/>
                  <a:pt x="7573117" y="1711530"/>
                  <a:pt x="7576457" y="1698172"/>
                </a:cubicBezTo>
                <a:cubicBezTo>
                  <a:pt x="7580811" y="1680755"/>
                  <a:pt x="7584588" y="1663183"/>
                  <a:pt x="7589520" y="1645920"/>
                </a:cubicBezTo>
                <a:cubicBezTo>
                  <a:pt x="7593303" y="1632681"/>
                  <a:pt x="7598800" y="1619971"/>
                  <a:pt x="7602583" y="1606732"/>
                </a:cubicBezTo>
                <a:cubicBezTo>
                  <a:pt x="7611977" y="1573854"/>
                  <a:pt x="7623322" y="1521488"/>
                  <a:pt x="7628709" y="1489166"/>
                </a:cubicBezTo>
                <a:cubicBezTo>
                  <a:pt x="7648723" y="1369082"/>
                  <a:pt x="7629798" y="1433650"/>
                  <a:pt x="7654834" y="1358537"/>
                </a:cubicBezTo>
                <a:cubicBezTo>
                  <a:pt x="7659188" y="1319349"/>
                  <a:pt x="7662686" y="1280056"/>
                  <a:pt x="7667897" y="1240972"/>
                </a:cubicBezTo>
                <a:cubicBezTo>
                  <a:pt x="7671398" y="1214718"/>
                  <a:pt x="7680960" y="1189081"/>
                  <a:pt x="7680960" y="1162595"/>
                </a:cubicBezTo>
                <a:cubicBezTo>
                  <a:pt x="7680960" y="892594"/>
                  <a:pt x="7675953" y="622578"/>
                  <a:pt x="7667897" y="352697"/>
                </a:cubicBezTo>
                <a:cubicBezTo>
                  <a:pt x="7667448" y="337647"/>
                  <a:pt x="7639510" y="212606"/>
                  <a:pt x="7628709" y="209006"/>
                </a:cubicBezTo>
                <a:lnTo>
                  <a:pt x="7589520" y="195943"/>
                </a:lnTo>
                <a:cubicBezTo>
                  <a:pt x="7572103" y="169817"/>
                  <a:pt x="7563395" y="134983"/>
                  <a:pt x="7537269" y="117566"/>
                </a:cubicBezTo>
                <a:lnTo>
                  <a:pt x="7458892" y="65315"/>
                </a:lnTo>
                <a:cubicBezTo>
                  <a:pt x="7418684" y="38510"/>
                  <a:pt x="7396191" y="18550"/>
                  <a:pt x="7341326" y="13063"/>
                </a:cubicBezTo>
                <a:lnTo>
                  <a:pt x="7210697" y="0"/>
                </a:lnTo>
                <a:lnTo>
                  <a:pt x="6648994" y="13063"/>
                </a:lnTo>
                <a:lnTo>
                  <a:pt x="6244046" y="0"/>
                </a:lnTo>
                <a:close/>
              </a:path>
            </a:pathLst>
          </a:cu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9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08021" y="668543"/>
            <a:ext cx="4403958" cy="68580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tissue on this slide. (advance slide for answer)</a:t>
            </a:r>
          </a:p>
        </p:txBody>
      </p:sp>
      <p:grpSp>
        <p:nvGrpSpPr>
          <p:cNvPr id="3" name="Group 2"/>
          <p:cNvGrpSpPr/>
          <p:nvPr/>
        </p:nvGrpSpPr>
        <p:grpSpPr>
          <a:xfrm>
            <a:off x="304800" y="1295400"/>
            <a:ext cx="8839199" cy="3181529"/>
            <a:chOff x="304800" y="1295400"/>
            <a:chExt cx="8839199" cy="3181529"/>
          </a:xfrm>
        </p:grpSpPr>
        <p:sp>
          <p:nvSpPr>
            <p:cNvPr id="15" name="Rectangle 14"/>
            <p:cNvSpPr/>
            <p:nvPr/>
          </p:nvSpPr>
          <p:spPr>
            <a:xfrm>
              <a:off x="304800" y="1295400"/>
              <a:ext cx="74676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Pseudostratified ciliated columnar epithelium (with goblet cells)</a:t>
              </a:r>
            </a:p>
          </p:txBody>
        </p:sp>
        <p:sp>
          <p:nvSpPr>
            <p:cNvPr id="10" name="TextBox 2"/>
            <p:cNvSpPr txBox="1">
              <a:spLocks noChangeArrowheads="1"/>
            </p:cNvSpPr>
            <p:nvPr/>
          </p:nvSpPr>
          <p:spPr bwMode="auto">
            <a:xfrm>
              <a:off x="7271656" y="3276600"/>
              <a:ext cx="1872343" cy="1200329"/>
            </a:xfrm>
            <a:prstGeom prst="rect">
              <a:avLst/>
            </a:prstGeom>
            <a:noFill/>
            <a:ln w="9525">
              <a:noFill/>
              <a:miter lim="800000"/>
              <a:headEnd/>
              <a:tailEnd/>
            </a:ln>
          </p:spPr>
          <p:txBody>
            <a:bodyPr wrap="square">
              <a:spAutoFit/>
            </a:bodyPr>
            <a:lstStyle/>
            <a:p>
              <a:r>
                <a:rPr lang="en-US" b="1" dirty="0">
                  <a:latin typeface="Times New Roman" pitchFamily="18" charset="0"/>
                  <a:cs typeface="Times New Roman" pitchFamily="18" charset="0"/>
                </a:rPr>
                <a:t>That sure is one good-looking epithelium; the cilia are fine.</a:t>
              </a:r>
            </a:p>
          </p:txBody>
        </p:sp>
      </p:grpSp>
    </p:spTree>
    <p:extLst>
      <p:ext uri="{BB962C8B-B14F-4D97-AF65-F5344CB8AC3E}">
        <p14:creationId xmlns:p14="http://schemas.microsoft.com/office/powerpoint/2010/main" val="4287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57" y="1196837"/>
            <a:ext cx="8692243" cy="515852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457200" y="4419600"/>
            <a:ext cx="2349137"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Lymphatic vessel</a:t>
            </a:r>
          </a:p>
        </p:txBody>
      </p:sp>
      <p:sp>
        <p:nvSpPr>
          <p:cNvPr id="5" name="Freeform 4"/>
          <p:cNvSpPr/>
          <p:nvPr/>
        </p:nvSpPr>
        <p:spPr>
          <a:xfrm>
            <a:off x="91440" y="1932059"/>
            <a:ext cx="8699863" cy="4181358"/>
          </a:xfrm>
          <a:custGeom>
            <a:avLst/>
            <a:gdLst>
              <a:gd name="connsiteX0" fmla="*/ 65314 w 8699863"/>
              <a:gd name="connsiteY0" fmla="*/ 353941 h 4181358"/>
              <a:gd name="connsiteX1" fmla="*/ 78377 w 8699863"/>
              <a:gd name="connsiteY1" fmla="*/ 419255 h 4181358"/>
              <a:gd name="connsiteX2" fmla="*/ 52251 w 8699863"/>
              <a:gd name="connsiteY2" fmla="*/ 837267 h 4181358"/>
              <a:gd name="connsiteX3" fmla="*/ 26126 w 8699863"/>
              <a:gd name="connsiteY3" fmla="*/ 1777792 h 4181358"/>
              <a:gd name="connsiteX4" fmla="*/ 0 w 8699863"/>
              <a:gd name="connsiteY4" fmla="*/ 2705255 h 4181358"/>
              <a:gd name="connsiteX5" fmla="*/ 13063 w 8699863"/>
              <a:gd name="connsiteY5" fmla="*/ 3489027 h 4181358"/>
              <a:gd name="connsiteX6" fmla="*/ 26126 w 8699863"/>
              <a:gd name="connsiteY6" fmla="*/ 3632718 h 4181358"/>
              <a:gd name="connsiteX7" fmla="*/ 39189 w 8699863"/>
              <a:gd name="connsiteY7" fmla="*/ 3737221 h 4181358"/>
              <a:gd name="connsiteX8" fmla="*/ 91440 w 8699863"/>
              <a:gd name="connsiteY8" fmla="*/ 3867850 h 4181358"/>
              <a:gd name="connsiteX9" fmla="*/ 117566 w 8699863"/>
              <a:gd name="connsiteY9" fmla="*/ 3907038 h 4181358"/>
              <a:gd name="connsiteX10" fmla="*/ 169817 w 8699863"/>
              <a:gd name="connsiteY10" fmla="*/ 3959290 h 4181358"/>
              <a:gd name="connsiteX11" fmla="*/ 209006 w 8699863"/>
              <a:gd name="connsiteY11" fmla="*/ 3998478 h 4181358"/>
              <a:gd name="connsiteX12" fmla="*/ 235131 w 8699863"/>
              <a:gd name="connsiteY12" fmla="*/ 4037667 h 4181358"/>
              <a:gd name="connsiteX13" fmla="*/ 313509 w 8699863"/>
              <a:gd name="connsiteY13" fmla="*/ 4063792 h 4181358"/>
              <a:gd name="connsiteX14" fmla="*/ 352697 w 8699863"/>
              <a:gd name="connsiteY14" fmla="*/ 4076855 h 4181358"/>
              <a:gd name="connsiteX15" fmla="*/ 444137 w 8699863"/>
              <a:gd name="connsiteY15" fmla="*/ 4102981 h 4181358"/>
              <a:gd name="connsiteX16" fmla="*/ 548640 w 8699863"/>
              <a:gd name="connsiteY16" fmla="*/ 4116044 h 4181358"/>
              <a:gd name="connsiteX17" fmla="*/ 600891 w 8699863"/>
              <a:gd name="connsiteY17" fmla="*/ 4129107 h 4181358"/>
              <a:gd name="connsiteX18" fmla="*/ 1045029 w 8699863"/>
              <a:gd name="connsiteY18" fmla="*/ 4155232 h 4181358"/>
              <a:gd name="connsiteX19" fmla="*/ 1502229 w 8699863"/>
              <a:gd name="connsiteY19" fmla="*/ 4142170 h 4181358"/>
              <a:gd name="connsiteX20" fmla="*/ 1802674 w 8699863"/>
              <a:gd name="connsiteY20" fmla="*/ 4116044 h 4181358"/>
              <a:gd name="connsiteX21" fmla="*/ 2116183 w 8699863"/>
              <a:gd name="connsiteY21" fmla="*/ 4129107 h 4181358"/>
              <a:gd name="connsiteX22" fmla="*/ 2272937 w 8699863"/>
              <a:gd name="connsiteY22" fmla="*/ 4155232 h 4181358"/>
              <a:gd name="connsiteX23" fmla="*/ 2325189 w 8699863"/>
              <a:gd name="connsiteY23" fmla="*/ 4168295 h 4181358"/>
              <a:gd name="connsiteX24" fmla="*/ 2521131 w 8699863"/>
              <a:gd name="connsiteY24" fmla="*/ 4181358 h 4181358"/>
              <a:gd name="connsiteX25" fmla="*/ 2873829 w 8699863"/>
              <a:gd name="connsiteY25" fmla="*/ 4168295 h 4181358"/>
              <a:gd name="connsiteX26" fmla="*/ 3030583 w 8699863"/>
              <a:gd name="connsiteY26" fmla="*/ 4142170 h 4181358"/>
              <a:gd name="connsiteX27" fmla="*/ 3148149 w 8699863"/>
              <a:gd name="connsiteY27" fmla="*/ 4129107 h 4181358"/>
              <a:gd name="connsiteX28" fmla="*/ 3278777 w 8699863"/>
              <a:gd name="connsiteY28" fmla="*/ 4102981 h 4181358"/>
              <a:gd name="connsiteX29" fmla="*/ 3317966 w 8699863"/>
              <a:gd name="connsiteY29" fmla="*/ 4089918 h 4181358"/>
              <a:gd name="connsiteX30" fmla="*/ 3344091 w 8699863"/>
              <a:gd name="connsiteY30" fmla="*/ 4050730 h 4181358"/>
              <a:gd name="connsiteX31" fmla="*/ 3474720 w 8699863"/>
              <a:gd name="connsiteY31" fmla="*/ 3972352 h 4181358"/>
              <a:gd name="connsiteX32" fmla="*/ 3526971 w 8699863"/>
              <a:gd name="connsiteY32" fmla="*/ 3933164 h 4181358"/>
              <a:gd name="connsiteX33" fmla="*/ 3566160 w 8699863"/>
              <a:gd name="connsiteY33" fmla="*/ 3920101 h 4181358"/>
              <a:gd name="connsiteX34" fmla="*/ 3683726 w 8699863"/>
              <a:gd name="connsiteY34" fmla="*/ 3841724 h 4181358"/>
              <a:gd name="connsiteX35" fmla="*/ 3762103 w 8699863"/>
              <a:gd name="connsiteY35" fmla="*/ 3802535 h 4181358"/>
              <a:gd name="connsiteX36" fmla="*/ 3801291 w 8699863"/>
              <a:gd name="connsiteY36" fmla="*/ 3776410 h 4181358"/>
              <a:gd name="connsiteX37" fmla="*/ 3879669 w 8699863"/>
              <a:gd name="connsiteY37" fmla="*/ 3750284 h 4181358"/>
              <a:gd name="connsiteX38" fmla="*/ 3958046 w 8699863"/>
              <a:gd name="connsiteY38" fmla="*/ 3671907 h 4181358"/>
              <a:gd name="connsiteX39" fmla="*/ 3984171 w 8699863"/>
              <a:gd name="connsiteY39" fmla="*/ 3632718 h 4181358"/>
              <a:gd name="connsiteX40" fmla="*/ 4036423 w 8699863"/>
              <a:gd name="connsiteY40" fmla="*/ 3593530 h 4181358"/>
              <a:gd name="connsiteX41" fmla="*/ 4075611 w 8699863"/>
              <a:gd name="connsiteY41" fmla="*/ 3554341 h 4181358"/>
              <a:gd name="connsiteX42" fmla="*/ 4127863 w 8699863"/>
              <a:gd name="connsiteY42" fmla="*/ 3489027 h 4181358"/>
              <a:gd name="connsiteX43" fmla="*/ 4219303 w 8699863"/>
              <a:gd name="connsiteY43" fmla="*/ 3384524 h 4181358"/>
              <a:gd name="connsiteX44" fmla="*/ 4284617 w 8699863"/>
              <a:gd name="connsiteY44" fmla="*/ 3293084 h 4181358"/>
              <a:gd name="connsiteX45" fmla="*/ 4362994 w 8699863"/>
              <a:gd name="connsiteY45" fmla="*/ 3240832 h 4181358"/>
              <a:gd name="connsiteX46" fmla="*/ 4389120 w 8699863"/>
              <a:gd name="connsiteY46" fmla="*/ 3175518 h 4181358"/>
              <a:gd name="connsiteX47" fmla="*/ 4428309 w 8699863"/>
              <a:gd name="connsiteY47" fmla="*/ 3149392 h 4181358"/>
              <a:gd name="connsiteX48" fmla="*/ 4454434 w 8699863"/>
              <a:gd name="connsiteY48" fmla="*/ 3110204 h 4181358"/>
              <a:gd name="connsiteX49" fmla="*/ 4493623 w 8699863"/>
              <a:gd name="connsiteY49" fmla="*/ 3084078 h 4181358"/>
              <a:gd name="connsiteX50" fmla="*/ 4545874 w 8699863"/>
              <a:gd name="connsiteY50" fmla="*/ 3031827 h 4181358"/>
              <a:gd name="connsiteX51" fmla="*/ 4650377 w 8699863"/>
              <a:gd name="connsiteY51" fmla="*/ 2953450 h 4181358"/>
              <a:gd name="connsiteX52" fmla="*/ 4689566 w 8699863"/>
              <a:gd name="connsiteY52" fmla="*/ 2927324 h 4181358"/>
              <a:gd name="connsiteX53" fmla="*/ 4767943 w 8699863"/>
              <a:gd name="connsiteY53" fmla="*/ 2862010 h 4181358"/>
              <a:gd name="connsiteX54" fmla="*/ 4846320 w 8699863"/>
              <a:gd name="connsiteY54" fmla="*/ 2796695 h 4181358"/>
              <a:gd name="connsiteX55" fmla="*/ 4924697 w 8699863"/>
              <a:gd name="connsiteY55" fmla="*/ 2744444 h 4181358"/>
              <a:gd name="connsiteX56" fmla="*/ 4976949 w 8699863"/>
              <a:gd name="connsiteY56" fmla="*/ 2705255 h 4181358"/>
              <a:gd name="connsiteX57" fmla="*/ 5042263 w 8699863"/>
              <a:gd name="connsiteY57" fmla="*/ 2653004 h 4181358"/>
              <a:gd name="connsiteX58" fmla="*/ 5081451 w 8699863"/>
              <a:gd name="connsiteY58" fmla="*/ 2613815 h 4181358"/>
              <a:gd name="connsiteX59" fmla="*/ 5120640 w 8699863"/>
              <a:gd name="connsiteY59" fmla="*/ 2600752 h 4181358"/>
              <a:gd name="connsiteX60" fmla="*/ 5212080 w 8699863"/>
              <a:gd name="connsiteY60" fmla="*/ 2561564 h 4181358"/>
              <a:gd name="connsiteX61" fmla="*/ 5290457 w 8699863"/>
              <a:gd name="connsiteY61" fmla="*/ 2535438 h 4181358"/>
              <a:gd name="connsiteX62" fmla="*/ 5329646 w 8699863"/>
              <a:gd name="connsiteY62" fmla="*/ 2522375 h 4181358"/>
              <a:gd name="connsiteX63" fmla="*/ 5408023 w 8699863"/>
              <a:gd name="connsiteY63" fmla="*/ 2509312 h 4181358"/>
              <a:gd name="connsiteX64" fmla="*/ 5760720 w 8699863"/>
              <a:gd name="connsiteY64" fmla="*/ 2535438 h 4181358"/>
              <a:gd name="connsiteX65" fmla="*/ 6008914 w 8699863"/>
              <a:gd name="connsiteY65" fmla="*/ 2522375 h 4181358"/>
              <a:gd name="connsiteX66" fmla="*/ 6100354 w 8699863"/>
              <a:gd name="connsiteY66" fmla="*/ 2496250 h 4181358"/>
              <a:gd name="connsiteX67" fmla="*/ 6139543 w 8699863"/>
              <a:gd name="connsiteY67" fmla="*/ 2470124 h 4181358"/>
              <a:gd name="connsiteX68" fmla="*/ 6322423 w 8699863"/>
              <a:gd name="connsiteY68" fmla="*/ 2391747 h 4181358"/>
              <a:gd name="connsiteX69" fmla="*/ 6400800 w 8699863"/>
              <a:gd name="connsiteY69" fmla="*/ 2339495 h 4181358"/>
              <a:gd name="connsiteX70" fmla="*/ 6439989 w 8699863"/>
              <a:gd name="connsiteY70" fmla="*/ 2313370 h 4181358"/>
              <a:gd name="connsiteX71" fmla="*/ 6505303 w 8699863"/>
              <a:gd name="connsiteY71" fmla="*/ 2287244 h 4181358"/>
              <a:gd name="connsiteX72" fmla="*/ 6583680 w 8699863"/>
              <a:gd name="connsiteY72" fmla="*/ 2261118 h 4181358"/>
              <a:gd name="connsiteX73" fmla="*/ 6622869 w 8699863"/>
              <a:gd name="connsiteY73" fmla="*/ 2248055 h 4181358"/>
              <a:gd name="connsiteX74" fmla="*/ 6675120 w 8699863"/>
              <a:gd name="connsiteY74" fmla="*/ 2221930 h 4181358"/>
              <a:gd name="connsiteX75" fmla="*/ 6753497 w 8699863"/>
              <a:gd name="connsiteY75" fmla="*/ 2169678 h 4181358"/>
              <a:gd name="connsiteX76" fmla="*/ 6792686 w 8699863"/>
              <a:gd name="connsiteY76" fmla="*/ 2143552 h 4181358"/>
              <a:gd name="connsiteX77" fmla="*/ 6831874 w 8699863"/>
              <a:gd name="connsiteY77" fmla="*/ 2117427 h 4181358"/>
              <a:gd name="connsiteX78" fmla="*/ 6871063 w 8699863"/>
              <a:gd name="connsiteY78" fmla="*/ 2104364 h 4181358"/>
              <a:gd name="connsiteX79" fmla="*/ 6949440 w 8699863"/>
              <a:gd name="connsiteY79" fmla="*/ 2052112 h 4181358"/>
              <a:gd name="connsiteX80" fmla="*/ 6988629 w 8699863"/>
              <a:gd name="connsiteY80" fmla="*/ 2025987 h 4181358"/>
              <a:gd name="connsiteX81" fmla="*/ 7158446 w 8699863"/>
              <a:gd name="connsiteY81" fmla="*/ 1947610 h 4181358"/>
              <a:gd name="connsiteX82" fmla="*/ 7262949 w 8699863"/>
              <a:gd name="connsiteY82" fmla="*/ 1895358 h 4181358"/>
              <a:gd name="connsiteX83" fmla="*/ 7302137 w 8699863"/>
              <a:gd name="connsiteY83" fmla="*/ 1869232 h 4181358"/>
              <a:gd name="connsiteX84" fmla="*/ 7406640 w 8699863"/>
              <a:gd name="connsiteY84" fmla="*/ 1830044 h 4181358"/>
              <a:gd name="connsiteX85" fmla="*/ 7576457 w 8699863"/>
              <a:gd name="connsiteY85" fmla="*/ 1751667 h 4181358"/>
              <a:gd name="connsiteX86" fmla="*/ 7615646 w 8699863"/>
              <a:gd name="connsiteY86" fmla="*/ 1738604 h 4181358"/>
              <a:gd name="connsiteX87" fmla="*/ 7654834 w 8699863"/>
              <a:gd name="connsiteY87" fmla="*/ 1712478 h 4181358"/>
              <a:gd name="connsiteX88" fmla="*/ 7746274 w 8699863"/>
              <a:gd name="connsiteY88" fmla="*/ 1673290 h 4181358"/>
              <a:gd name="connsiteX89" fmla="*/ 7876903 w 8699863"/>
              <a:gd name="connsiteY89" fmla="*/ 1594912 h 4181358"/>
              <a:gd name="connsiteX90" fmla="*/ 7929154 w 8699863"/>
              <a:gd name="connsiteY90" fmla="*/ 1581850 h 4181358"/>
              <a:gd name="connsiteX91" fmla="*/ 7968343 w 8699863"/>
              <a:gd name="connsiteY91" fmla="*/ 1555724 h 4181358"/>
              <a:gd name="connsiteX92" fmla="*/ 8059783 w 8699863"/>
              <a:gd name="connsiteY92" fmla="*/ 1503472 h 4181358"/>
              <a:gd name="connsiteX93" fmla="*/ 8098971 w 8699863"/>
              <a:gd name="connsiteY93" fmla="*/ 1464284 h 4181358"/>
              <a:gd name="connsiteX94" fmla="*/ 8177349 w 8699863"/>
              <a:gd name="connsiteY94" fmla="*/ 1412032 h 4181358"/>
              <a:gd name="connsiteX95" fmla="*/ 8294914 w 8699863"/>
              <a:gd name="connsiteY95" fmla="*/ 1333655 h 4181358"/>
              <a:gd name="connsiteX96" fmla="*/ 8373291 w 8699863"/>
              <a:gd name="connsiteY96" fmla="*/ 1268341 h 4181358"/>
              <a:gd name="connsiteX97" fmla="*/ 8451669 w 8699863"/>
              <a:gd name="connsiteY97" fmla="*/ 1216090 h 4181358"/>
              <a:gd name="connsiteX98" fmla="*/ 8490857 w 8699863"/>
              <a:gd name="connsiteY98" fmla="*/ 1189964 h 4181358"/>
              <a:gd name="connsiteX99" fmla="*/ 8556171 w 8699863"/>
              <a:gd name="connsiteY99" fmla="*/ 1137712 h 4181358"/>
              <a:gd name="connsiteX100" fmla="*/ 8582297 w 8699863"/>
              <a:gd name="connsiteY100" fmla="*/ 1098524 h 4181358"/>
              <a:gd name="connsiteX101" fmla="*/ 8660674 w 8699863"/>
              <a:gd name="connsiteY101" fmla="*/ 1007084 h 4181358"/>
              <a:gd name="connsiteX102" fmla="*/ 8686800 w 8699863"/>
              <a:gd name="connsiteY102" fmla="*/ 928707 h 4181358"/>
              <a:gd name="connsiteX103" fmla="*/ 8699863 w 8699863"/>
              <a:gd name="connsiteY103" fmla="*/ 889518 h 4181358"/>
              <a:gd name="connsiteX104" fmla="*/ 8686800 w 8699863"/>
              <a:gd name="connsiteY104" fmla="*/ 719701 h 4181358"/>
              <a:gd name="connsiteX105" fmla="*/ 8660674 w 8699863"/>
              <a:gd name="connsiteY105" fmla="*/ 641324 h 4181358"/>
              <a:gd name="connsiteX106" fmla="*/ 8621486 w 8699863"/>
              <a:gd name="connsiteY106" fmla="*/ 615198 h 4181358"/>
              <a:gd name="connsiteX107" fmla="*/ 8595360 w 8699863"/>
              <a:gd name="connsiteY107" fmla="*/ 576010 h 4181358"/>
              <a:gd name="connsiteX108" fmla="*/ 8516983 w 8699863"/>
              <a:gd name="connsiteY108" fmla="*/ 523758 h 4181358"/>
              <a:gd name="connsiteX109" fmla="*/ 8477794 w 8699863"/>
              <a:gd name="connsiteY109" fmla="*/ 497632 h 4181358"/>
              <a:gd name="connsiteX110" fmla="*/ 7994469 w 8699863"/>
              <a:gd name="connsiteY110" fmla="*/ 471507 h 4181358"/>
              <a:gd name="connsiteX111" fmla="*/ 7511143 w 8699863"/>
              <a:gd name="connsiteY111" fmla="*/ 471507 h 4181358"/>
              <a:gd name="connsiteX112" fmla="*/ 7432766 w 8699863"/>
              <a:gd name="connsiteY112" fmla="*/ 458444 h 4181358"/>
              <a:gd name="connsiteX113" fmla="*/ 7158446 w 8699863"/>
              <a:gd name="connsiteY113" fmla="*/ 432318 h 4181358"/>
              <a:gd name="connsiteX114" fmla="*/ 7080069 w 8699863"/>
              <a:gd name="connsiteY114" fmla="*/ 380067 h 4181358"/>
              <a:gd name="connsiteX115" fmla="*/ 6988629 w 8699863"/>
              <a:gd name="connsiteY115" fmla="*/ 353941 h 4181358"/>
              <a:gd name="connsiteX116" fmla="*/ 6949440 w 8699863"/>
              <a:gd name="connsiteY116" fmla="*/ 340878 h 4181358"/>
              <a:gd name="connsiteX117" fmla="*/ 6766560 w 8699863"/>
              <a:gd name="connsiteY117" fmla="*/ 275564 h 4181358"/>
              <a:gd name="connsiteX118" fmla="*/ 6622869 w 8699863"/>
              <a:gd name="connsiteY118" fmla="*/ 249438 h 4181358"/>
              <a:gd name="connsiteX119" fmla="*/ 6557554 w 8699863"/>
              <a:gd name="connsiteY119" fmla="*/ 236375 h 4181358"/>
              <a:gd name="connsiteX120" fmla="*/ 6426926 w 8699863"/>
              <a:gd name="connsiteY120" fmla="*/ 223312 h 4181358"/>
              <a:gd name="connsiteX121" fmla="*/ 6335486 w 8699863"/>
              <a:gd name="connsiteY121" fmla="*/ 210250 h 4181358"/>
              <a:gd name="connsiteX122" fmla="*/ 6165669 w 8699863"/>
              <a:gd name="connsiteY122" fmla="*/ 184124 h 4181358"/>
              <a:gd name="connsiteX123" fmla="*/ 6048103 w 8699863"/>
              <a:gd name="connsiteY123" fmla="*/ 171061 h 4181358"/>
              <a:gd name="connsiteX124" fmla="*/ 5734594 w 8699863"/>
              <a:gd name="connsiteY124" fmla="*/ 171061 h 4181358"/>
              <a:gd name="connsiteX125" fmla="*/ 5695406 w 8699863"/>
              <a:gd name="connsiteY125" fmla="*/ 197187 h 4181358"/>
              <a:gd name="connsiteX126" fmla="*/ 5656217 w 8699863"/>
              <a:gd name="connsiteY126" fmla="*/ 210250 h 4181358"/>
              <a:gd name="connsiteX127" fmla="*/ 5617029 w 8699863"/>
              <a:gd name="connsiteY127" fmla="*/ 249438 h 4181358"/>
              <a:gd name="connsiteX128" fmla="*/ 5538651 w 8699863"/>
              <a:gd name="connsiteY128" fmla="*/ 314752 h 4181358"/>
              <a:gd name="connsiteX129" fmla="*/ 5512526 w 8699863"/>
              <a:gd name="connsiteY129" fmla="*/ 353941 h 4181358"/>
              <a:gd name="connsiteX130" fmla="*/ 5434149 w 8699863"/>
              <a:gd name="connsiteY130" fmla="*/ 432318 h 4181358"/>
              <a:gd name="connsiteX131" fmla="*/ 5277394 w 8699863"/>
              <a:gd name="connsiteY131" fmla="*/ 589072 h 4181358"/>
              <a:gd name="connsiteX132" fmla="*/ 5199017 w 8699863"/>
              <a:gd name="connsiteY132" fmla="*/ 667450 h 4181358"/>
              <a:gd name="connsiteX133" fmla="*/ 5159829 w 8699863"/>
              <a:gd name="connsiteY133" fmla="*/ 706638 h 4181358"/>
              <a:gd name="connsiteX134" fmla="*/ 5081451 w 8699863"/>
              <a:gd name="connsiteY134" fmla="*/ 785015 h 4181358"/>
              <a:gd name="connsiteX135" fmla="*/ 4976949 w 8699863"/>
              <a:gd name="connsiteY135" fmla="*/ 902581 h 4181358"/>
              <a:gd name="connsiteX136" fmla="*/ 4911634 w 8699863"/>
              <a:gd name="connsiteY136" fmla="*/ 928707 h 4181358"/>
              <a:gd name="connsiteX137" fmla="*/ 4833257 w 8699863"/>
              <a:gd name="connsiteY137" fmla="*/ 980958 h 4181358"/>
              <a:gd name="connsiteX138" fmla="*/ 4741817 w 8699863"/>
              <a:gd name="connsiteY138" fmla="*/ 1007084 h 4181358"/>
              <a:gd name="connsiteX139" fmla="*/ 4611189 w 8699863"/>
              <a:gd name="connsiteY139" fmla="*/ 980958 h 4181358"/>
              <a:gd name="connsiteX140" fmla="*/ 4572000 w 8699863"/>
              <a:gd name="connsiteY140" fmla="*/ 954832 h 4181358"/>
              <a:gd name="connsiteX141" fmla="*/ 4493623 w 8699863"/>
              <a:gd name="connsiteY141" fmla="*/ 928707 h 4181358"/>
              <a:gd name="connsiteX142" fmla="*/ 4415246 w 8699863"/>
              <a:gd name="connsiteY142" fmla="*/ 889518 h 4181358"/>
              <a:gd name="connsiteX143" fmla="*/ 4389120 w 8699863"/>
              <a:gd name="connsiteY143" fmla="*/ 850330 h 4181358"/>
              <a:gd name="connsiteX144" fmla="*/ 4310743 w 8699863"/>
              <a:gd name="connsiteY144" fmla="*/ 798078 h 4181358"/>
              <a:gd name="connsiteX145" fmla="*/ 4232366 w 8699863"/>
              <a:gd name="connsiteY145" fmla="*/ 732764 h 4181358"/>
              <a:gd name="connsiteX146" fmla="*/ 4206240 w 8699863"/>
              <a:gd name="connsiteY146" fmla="*/ 693575 h 4181358"/>
              <a:gd name="connsiteX147" fmla="*/ 4167051 w 8699863"/>
              <a:gd name="connsiteY147" fmla="*/ 654387 h 4181358"/>
              <a:gd name="connsiteX148" fmla="*/ 4088674 w 8699863"/>
              <a:gd name="connsiteY148" fmla="*/ 576010 h 4181358"/>
              <a:gd name="connsiteX149" fmla="*/ 4062549 w 8699863"/>
              <a:gd name="connsiteY149" fmla="*/ 536821 h 4181358"/>
              <a:gd name="connsiteX150" fmla="*/ 3984171 w 8699863"/>
              <a:gd name="connsiteY150" fmla="*/ 484570 h 4181358"/>
              <a:gd name="connsiteX151" fmla="*/ 3944983 w 8699863"/>
              <a:gd name="connsiteY151" fmla="*/ 458444 h 4181358"/>
              <a:gd name="connsiteX152" fmla="*/ 3905794 w 8699863"/>
              <a:gd name="connsiteY152" fmla="*/ 432318 h 4181358"/>
              <a:gd name="connsiteX153" fmla="*/ 3866606 w 8699863"/>
              <a:gd name="connsiteY153" fmla="*/ 406192 h 4181358"/>
              <a:gd name="connsiteX154" fmla="*/ 3827417 w 8699863"/>
              <a:gd name="connsiteY154" fmla="*/ 393130 h 4181358"/>
              <a:gd name="connsiteX155" fmla="*/ 3722914 w 8699863"/>
              <a:gd name="connsiteY155" fmla="*/ 340878 h 4181358"/>
              <a:gd name="connsiteX156" fmla="*/ 3644537 w 8699863"/>
              <a:gd name="connsiteY156" fmla="*/ 314752 h 4181358"/>
              <a:gd name="connsiteX157" fmla="*/ 3540034 w 8699863"/>
              <a:gd name="connsiteY157" fmla="*/ 275564 h 4181358"/>
              <a:gd name="connsiteX158" fmla="*/ 3500846 w 8699863"/>
              <a:gd name="connsiteY158" fmla="*/ 262501 h 4181358"/>
              <a:gd name="connsiteX159" fmla="*/ 3331029 w 8699863"/>
              <a:gd name="connsiteY159" fmla="*/ 249438 h 4181358"/>
              <a:gd name="connsiteX160" fmla="*/ 3239589 w 8699863"/>
              <a:gd name="connsiteY160" fmla="*/ 210250 h 4181358"/>
              <a:gd name="connsiteX161" fmla="*/ 3200400 w 8699863"/>
              <a:gd name="connsiteY161" fmla="*/ 197187 h 4181358"/>
              <a:gd name="connsiteX162" fmla="*/ 3161211 w 8699863"/>
              <a:gd name="connsiteY162" fmla="*/ 171061 h 4181358"/>
              <a:gd name="connsiteX163" fmla="*/ 3082834 w 8699863"/>
              <a:gd name="connsiteY163" fmla="*/ 144935 h 4181358"/>
              <a:gd name="connsiteX164" fmla="*/ 3004457 w 8699863"/>
              <a:gd name="connsiteY164" fmla="*/ 118810 h 4181358"/>
              <a:gd name="connsiteX165" fmla="*/ 2952206 w 8699863"/>
              <a:gd name="connsiteY165" fmla="*/ 105747 h 4181358"/>
              <a:gd name="connsiteX166" fmla="*/ 2913017 w 8699863"/>
              <a:gd name="connsiteY166" fmla="*/ 92684 h 4181358"/>
              <a:gd name="connsiteX167" fmla="*/ 2808514 w 8699863"/>
              <a:gd name="connsiteY167" fmla="*/ 79621 h 4181358"/>
              <a:gd name="connsiteX168" fmla="*/ 2651760 w 8699863"/>
              <a:gd name="connsiteY168" fmla="*/ 53495 h 4181358"/>
              <a:gd name="connsiteX169" fmla="*/ 2586446 w 8699863"/>
              <a:gd name="connsiteY169" fmla="*/ 40432 h 4181358"/>
              <a:gd name="connsiteX170" fmla="*/ 2338251 w 8699863"/>
              <a:gd name="connsiteY170" fmla="*/ 27370 h 4181358"/>
              <a:gd name="connsiteX171" fmla="*/ 2129246 w 8699863"/>
              <a:gd name="connsiteY171" fmla="*/ 14307 h 4181358"/>
              <a:gd name="connsiteX172" fmla="*/ 1881051 w 8699863"/>
              <a:gd name="connsiteY172" fmla="*/ 14307 h 4181358"/>
              <a:gd name="connsiteX173" fmla="*/ 1841863 w 8699863"/>
              <a:gd name="connsiteY173" fmla="*/ 27370 h 4181358"/>
              <a:gd name="connsiteX174" fmla="*/ 1789611 w 8699863"/>
              <a:gd name="connsiteY174" fmla="*/ 40432 h 4181358"/>
              <a:gd name="connsiteX175" fmla="*/ 1672046 w 8699863"/>
              <a:gd name="connsiteY175" fmla="*/ 53495 h 4181358"/>
              <a:gd name="connsiteX176" fmla="*/ 1593669 w 8699863"/>
              <a:gd name="connsiteY176" fmla="*/ 66558 h 4181358"/>
              <a:gd name="connsiteX177" fmla="*/ 1267097 w 8699863"/>
              <a:gd name="connsiteY177" fmla="*/ 53495 h 4181358"/>
              <a:gd name="connsiteX178" fmla="*/ 640080 w 8699863"/>
              <a:gd name="connsiteY178" fmla="*/ 92684 h 4181358"/>
              <a:gd name="connsiteX179" fmla="*/ 561703 w 8699863"/>
              <a:gd name="connsiteY179" fmla="*/ 105747 h 4181358"/>
              <a:gd name="connsiteX180" fmla="*/ 404949 w 8699863"/>
              <a:gd name="connsiteY180" fmla="*/ 131872 h 4181358"/>
              <a:gd name="connsiteX181" fmla="*/ 300446 w 8699863"/>
              <a:gd name="connsiteY181" fmla="*/ 157998 h 4181358"/>
              <a:gd name="connsiteX182" fmla="*/ 261257 w 8699863"/>
              <a:gd name="connsiteY182" fmla="*/ 184124 h 4181358"/>
              <a:gd name="connsiteX183" fmla="*/ 182880 w 8699863"/>
              <a:gd name="connsiteY183" fmla="*/ 210250 h 4181358"/>
              <a:gd name="connsiteX184" fmla="*/ 104503 w 8699863"/>
              <a:gd name="connsiteY184" fmla="*/ 262501 h 4181358"/>
              <a:gd name="connsiteX185" fmla="*/ 65314 w 8699863"/>
              <a:gd name="connsiteY185" fmla="*/ 340878 h 4181358"/>
              <a:gd name="connsiteX186" fmla="*/ 65314 w 8699863"/>
              <a:gd name="connsiteY186" fmla="*/ 353941 h 41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8699863" h="4181358">
                <a:moveTo>
                  <a:pt x="65314" y="353941"/>
                </a:moveTo>
                <a:cubicBezTo>
                  <a:pt x="67491" y="367004"/>
                  <a:pt x="78377" y="397052"/>
                  <a:pt x="78377" y="419255"/>
                </a:cubicBezTo>
                <a:cubicBezTo>
                  <a:pt x="78377" y="676538"/>
                  <a:pt x="76682" y="666255"/>
                  <a:pt x="52251" y="837267"/>
                </a:cubicBezTo>
                <a:cubicBezTo>
                  <a:pt x="29500" y="1315074"/>
                  <a:pt x="38861" y="1064639"/>
                  <a:pt x="26126" y="1777792"/>
                </a:cubicBezTo>
                <a:cubicBezTo>
                  <a:pt x="10848" y="2633359"/>
                  <a:pt x="39743" y="2307831"/>
                  <a:pt x="0" y="2705255"/>
                </a:cubicBezTo>
                <a:cubicBezTo>
                  <a:pt x="4354" y="2966512"/>
                  <a:pt x="5705" y="3227837"/>
                  <a:pt x="13063" y="3489027"/>
                </a:cubicBezTo>
                <a:cubicBezTo>
                  <a:pt x="14417" y="3537102"/>
                  <a:pt x="21091" y="3584888"/>
                  <a:pt x="26126" y="3632718"/>
                </a:cubicBezTo>
                <a:cubicBezTo>
                  <a:pt x="29801" y="3667631"/>
                  <a:pt x="31833" y="3702895"/>
                  <a:pt x="39189" y="3737221"/>
                </a:cubicBezTo>
                <a:cubicBezTo>
                  <a:pt x="48365" y="3780044"/>
                  <a:pt x="69337" y="3829171"/>
                  <a:pt x="91440" y="3867850"/>
                </a:cubicBezTo>
                <a:cubicBezTo>
                  <a:pt x="99229" y="3881481"/>
                  <a:pt x="108857" y="3893975"/>
                  <a:pt x="117566" y="3907038"/>
                </a:cubicBezTo>
                <a:cubicBezTo>
                  <a:pt x="142448" y="3981683"/>
                  <a:pt x="110102" y="3919480"/>
                  <a:pt x="169817" y="3959290"/>
                </a:cubicBezTo>
                <a:cubicBezTo>
                  <a:pt x="185188" y="3969537"/>
                  <a:pt x="197179" y="3984286"/>
                  <a:pt x="209006" y="3998478"/>
                </a:cubicBezTo>
                <a:cubicBezTo>
                  <a:pt x="219057" y="4010539"/>
                  <a:pt x="221818" y="4029346"/>
                  <a:pt x="235131" y="4037667"/>
                </a:cubicBezTo>
                <a:cubicBezTo>
                  <a:pt x="258484" y="4052263"/>
                  <a:pt x="287383" y="4055084"/>
                  <a:pt x="313509" y="4063792"/>
                </a:cubicBezTo>
                <a:lnTo>
                  <a:pt x="352697" y="4076855"/>
                </a:lnTo>
                <a:cubicBezTo>
                  <a:pt x="383755" y="4087208"/>
                  <a:pt x="411335" y="4097514"/>
                  <a:pt x="444137" y="4102981"/>
                </a:cubicBezTo>
                <a:cubicBezTo>
                  <a:pt x="478765" y="4108752"/>
                  <a:pt x="513806" y="4111690"/>
                  <a:pt x="548640" y="4116044"/>
                </a:cubicBezTo>
                <a:cubicBezTo>
                  <a:pt x="566057" y="4120398"/>
                  <a:pt x="583182" y="4126155"/>
                  <a:pt x="600891" y="4129107"/>
                </a:cubicBezTo>
                <a:cubicBezTo>
                  <a:pt x="747315" y="4153511"/>
                  <a:pt x="897835" y="4149571"/>
                  <a:pt x="1045029" y="4155232"/>
                </a:cubicBezTo>
                <a:cubicBezTo>
                  <a:pt x="1197429" y="4150878"/>
                  <a:pt x="1349970" y="4150045"/>
                  <a:pt x="1502229" y="4142170"/>
                </a:cubicBezTo>
                <a:cubicBezTo>
                  <a:pt x="1602621" y="4136977"/>
                  <a:pt x="1802674" y="4116044"/>
                  <a:pt x="1802674" y="4116044"/>
                </a:cubicBezTo>
                <a:cubicBezTo>
                  <a:pt x="1907177" y="4120398"/>
                  <a:pt x="2011951" y="4120421"/>
                  <a:pt x="2116183" y="4129107"/>
                </a:cubicBezTo>
                <a:cubicBezTo>
                  <a:pt x="2168972" y="4133506"/>
                  <a:pt x="2221547" y="4142384"/>
                  <a:pt x="2272937" y="4155232"/>
                </a:cubicBezTo>
                <a:cubicBezTo>
                  <a:pt x="2290354" y="4159586"/>
                  <a:pt x="2307334" y="4166416"/>
                  <a:pt x="2325189" y="4168295"/>
                </a:cubicBezTo>
                <a:cubicBezTo>
                  <a:pt x="2390288" y="4175148"/>
                  <a:pt x="2455817" y="4177004"/>
                  <a:pt x="2521131" y="4181358"/>
                </a:cubicBezTo>
                <a:lnTo>
                  <a:pt x="2873829" y="4168295"/>
                </a:lnTo>
                <a:cubicBezTo>
                  <a:pt x="3268427" y="4146373"/>
                  <a:pt x="2862022" y="4170263"/>
                  <a:pt x="3030583" y="4142170"/>
                </a:cubicBezTo>
                <a:cubicBezTo>
                  <a:pt x="3069476" y="4135688"/>
                  <a:pt x="3108960" y="4133461"/>
                  <a:pt x="3148149" y="4129107"/>
                </a:cubicBezTo>
                <a:cubicBezTo>
                  <a:pt x="3236683" y="4099595"/>
                  <a:pt x="3128678" y="4133001"/>
                  <a:pt x="3278777" y="4102981"/>
                </a:cubicBezTo>
                <a:cubicBezTo>
                  <a:pt x="3292279" y="4100281"/>
                  <a:pt x="3304903" y="4094272"/>
                  <a:pt x="3317966" y="4089918"/>
                </a:cubicBezTo>
                <a:cubicBezTo>
                  <a:pt x="3326674" y="4076855"/>
                  <a:pt x="3332276" y="4061068"/>
                  <a:pt x="3344091" y="4050730"/>
                </a:cubicBezTo>
                <a:cubicBezTo>
                  <a:pt x="3424620" y="3980267"/>
                  <a:pt x="3403098" y="4017116"/>
                  <a:pt x="3474720" y="3972352"/>
                </a:cubicBezTo>
                <a:cubicBezTo>
                  <a:pt x="3493182" y="3960813"/>
                  <a:pt x="3508068" y="3943965"/>
                  <a:pt x="3526971" y="3933164"/>
                </a:cubicBezTo>
                <a:cubicBezTo>
                  <a:pt x="3538926" y="3926332"/>
                  <a:pt x="3554123" y="3926788"/>
                  <a:pt x="3566160" y="3920101"/>
                </a:cubicBezTo>
                <a:cubicBezTo>
                  <a:pt x="3566161" y="3920101"/>
                  <a:pt x="3664132" y="3854787"/>
                  <a:pt x="3683726" y="3841724"/>
                </a:cubicBezTo>
                <a:cubicBezTo>
                  <a:pt x="3796028" y="3766855"/>
                  <a:pt x="3653942" y="3856615"/>
                  <a:pt x="3762103" y="3802535"/>
                </a:cubicBezTo>
                <a:cubicBezTo>
                  <a:pt x="3776145" y="3795514"/>
                  <a:pt x="3786945" y="3782786"/>
                  <a:pt x="3801291" y="3776410"/>
                </a:cubicBezTo>
                <a:cubicBezTo>
                  <a:pt x="3826457" y="3765225"/>
                  <a:pt x="3879669" y="3750284"/>
                  <a:pt x="3879669" y="3750284"/>
                </a:cubicBezTo>
                <a:cubicBezTo>
                  <a:pt x="3905795" y="3724158"/>
                  <a:pt x="3937552" y="3702649"/>
                  <a:pt x="3958046" y="3671907"/>
                </a:cubicBezTo>
                <a:cubicBezTo>
                  <a:pt x="3966754" y="3658844"/>
                  <a:pt x="3973070" y="3643819"/>
                  <a:pt x="3984171" y="3632718"/>
                </a:cubicBezTo>
                <a:cubicBezTo>
                  <a:pt x="3999566" y="3617323"/>
                  <a:pt x="4019893" y="3607699"/>
                  <a:pt x="4036423" y="3593530"/>
                </a:cubicBezTo>
                <a:cubicBezTo>
                  <a:pt x="4050449" y="3581508"/>
                  <a:pt x="4062548" y="3567404"/>
                  <a:pt x="4075611" y="3554341"/>
                </a:cubicBezTo>
                <a:cubicBezTo>
                  <a:pt x="4105029" y="3466088"/>
                  <a:pt x="4064230" y="3561749"/>
                  <a:pt x="4127863" y="3489027"/>
                </a:cubicBezTo>
                <a:cubicBezTo>
                  <a:pt x="4234546" y="3367105"/>
                  <a:pt x="4131127" y="3443308"/>
                  <a:pt x="4219303" y="3384524"/>
                </a:cubicBezTo>
                <a:cubicBezTo>
                  <a:pt x="4232012" y="3365460"/>
                  <a:pt x="4271361" y="3304867"/>
                  <a:pt x="4284617" y="3293084"/>
                </a:cubicBezTo>
                <a:cubicBezTo>
                  <a:pt x="4308085" y="3272223"/>
                  <a:pt x="4362994" y="3240832"/>
                  <a:pt x="4362994" y="3240832"/>
                </a:cubicBezTo>
                <a:cubicBezTo>
                  <a:pt x="4371703" y="3219061"/>
                  <a:pt x="4375491" y="3194599"/>
                  <a:pt x="4389120" y="3175518"/>
                </a:cubicBezTo>
                <a:cubicBezTo>
                  <a:pt x="4398245" y="3162743"/>
                  <a:pt x="4417208" y="3160493"/>
                  <a:pt x="4428309" y="3149392"/>
                </a:cubicBezTo>
                <a:cubicBezTo>
                  <a:pt x="4439410" y="3138291"/>
                  <a:pt x="4443333" y="3121305"/>
                  <a:pt x="4454434" y="3110204"/>
                </a:cubicBezTo>
                <a:cubicBezTo>
                  <a:pt x="4465535" y="3099103"/>
                  <a:pt x="4481703" y="3094295"/>
                  <a:pt x="4493623" y="3084078"/>
                </a:cubicBezTo>
                <a:cubicBezTo>
                  <a:pt x="4512325" y="3068048"/>
                  <a:pt x="4526952" y="3047596"/>
                  <a:pt x="4545874" y="3031827"/>
                </a:cubicBezTo>
                <a:cubicBezTo>
                  <a:pt x="4579325" y="3003952"/>
                  <a:pt x="4614147" y="2977603"/>
                  <a:pt x="4650377" y="2953450"/>
                </a:cubicBezTo>
                <a:cubicBezTo>
                  <a:pt x="4663440" y="2944741"/>
                  <a:pt x="4677505" y="2937375"/>
                  <a:pt x="4689566" y="2927324"/>
                </a:cubicBezTo>
                <a:cubicBezTo>
                  <a:pt x="4790138" y="2843513"/>
                  <a:pt x="4670651" y="2926869"/>
                  <a:pt x="4767943" y="2862010"/>
                </a:cubicBezTo>
                <a:cubicBezTo>
                  <a:pt x="4862697" y="2735668"/>
                  <a:pt x="4756558" y="2856535"/>
                  <a:pt x="4846320" y="2796695"/>
                </a:cubicBezTo>
                <a:cubicBezTo>
                  <a:pt x="4944172" y="2731461"/>
                  <a:pt x="4831516" y="2775505"/>
                  <a:pt x="4924697" y="2744444"/>
                </a:cubicBezTo>
                <a:cubicBezTo>
                  <a:pt x="4942114" y="2731381"/>
                  <a:pt x="4961554" y="2720650"/>
                  <a:pt x="4976949" y="2705255"/>
                </a:cubicBezTo>
                <a:cubicBezTo>
                  <a:pt x="5036035" y="2646169"/>
                  <a:pt x="4965970" y="2678435"/>
                  <a:pt x="5042263" y="2653004"/>
                </a:cubicBezTo>
                <a:cubicBezTo>
                  <a:pt x="5055326" y="2639941"/>
                  <a:pt x="5066080" y="2624062"/>
                  <a:pt x="5081451" y="2613815"/>
                </a:cubicBezTo>
                <a:cubicBezTo>
                  <a:pt x="5092908" y="2606177"/>
                  <a:pt x="5108324" y="2606910"/>
                  <a:pt x="5120640" y="2600752"/>
                </a:cubicBezTo>
                <a:cubicBezTo>
                  <a:pt x="5234627" y="2543760"/>
                  <a:pt x="5076146" y="2602345"/>
                  <a:pt x="5212080" y="2561564"/>
                </a:cubicBezTo>
                <a:cubicBezTo>
                  <a:pt x="5238457" y="2553651"/>
                  <a:pt x="5264331" y="2544147"/>
                  <a:pt x="5290457" y="2535438"/>
                </a:cubicBezTo>
                <a:cubicBezTo>
                  <a:pt x="5303520" y="2531084"/>
                  <a:pt x="5316064" y="2524639"/>
                  <a:pt x="5329646" y="2522375"/>
                </a:cubicBezTo>
                <a:lnTo>
                  <a:pt x="5408023" y="2509312"/>
                </a:lnTo>
                <a:cubicBezTo>
                  <a:pt x="5520180" y="2520528"/>
                  <a:pt x="5651291" y="2535438"/>
                  <a:pt x="5760720" y="2535438"/>
                </a:cubicBezTo>
                <a:cubicBezTo>
                  <a:pt x="5843566" y="2535438"/>
                  <a:pt x="5926183" y="2526729"/>
                  <a:pt x="6008914" y="2522375"/>
                </a:cubicBezTo>
                <a:cubicBezTo>
                  <a:pt x="6025650" y="2518191"/>
                  <a:pt x="6081617" y="2505618"/>
                  <a:pt x="6100354" y="2496250"/>
                </a:cubicBezTo>
                <a:cubicBezTo>
                  <a:pt x="6114396" y="2489229"/>
                  <a:pt x="6125196" y="2476500"/>
                  <a:pt x="6139543" y="2470124"/>
                </a:cubicBezTo>
                <a:cubicBezTo>
                  <a:pt x="6244040" y="2423681"/>
                  <a:pt x="6208601" y="2467630"/>
                  <a:pt x="6322423" y="2391747"/>
                </a:cubicBezTo>
                <a:lnTo>
                  <a:pt x="6400800" y="2339495"/>
                </a:lnTo>
                <a:cubicBezTo>
                  <a:pt x="6413863" y="2330786"/>
                  <a:pt x="6425412" y="2319201"/>
                  <a:pt x="6439989" y="2313370"/>
                </a:cubicBezTo>
                <a:cubicBezTo>
                  <a:pt x="6461760" y="2304661"/>
                  <a:pt x="6483266" y="2295257"/>
                  <a:pt x="6505303" y="2287244"/>
                </a:cubicBezTo>
                <a:cubicBezTo>
                  <a:pt x="6531184" y="2277833"/>
                  <a:pt x="6557554" y="2269827"/>
                  <a:pt x="6583680" y="2261118"/>
                </a:cubicBezTo>
                <a:cubicBezTo>
                  <a:pt x="6596743" y="2256764"/>
                  <a:pt x="6610553" y="2254213"/>
                  <a:pt x="6622869" y="2248055"/>
                </a:cubicBezTo>
                <a:cubicBezTo>
                  <a:pt x="6640286" y="2239347"/>
                  <a:pt x="6658422" y="2231949"/>
                  <a:pt x="6675120" y="2221930"/>
                </a:cubicBezTo>
                <a:cubicBezTo>
                  <a:pt x="6702045" y="2205775"/>
                  <a:pt x="6727371" y="2187095"/>
                  <a:pt x="6753497" y="2169678"/>
                </a:cubicBezTo>
                <a:lnTo>
                  <a:pt x="6792686" y="2143552"/>
                </a:lnTo>
                <a:cubicBezTo>
                  <a:pt x="6805749" y="2134844"/>
                  <a:pt x="6816980" y="2122392"/>
                  <a:pt x="6831874" y="2117427"/>
                </a:cubicBezTo>
                <a:lnTo>
                  <a:pt x="6871063" y="2104364"/>
                </a:lnTo>
                <a:lnTo>
                  <a:pt x="6949440" y="2052112"/>
                </a:lnTo>
                <a:cubicBezTo>
                  <a:pt x="6962503" y="2043403"/>
                  <a:pt x="6973735" y="2030952"/>
                  <a:pt x="6988629" y="2025987"/>
                </a:cubicBezTo>
                <a:cubicBezTo>
                  <a:pt x="7058838" y="2002583"/>
                  <a:pt x="7069112" y="2001211"/>
                  <a:pt x="7158446" y="1947610"/>
                </a:cubicBezTo>
                <a:cubicBezTo>
                  <a:pt x="7235567" y="1901337"/>
                  <a:pt x="7199673" y="1916450"/>
                  <a:pt x="7262949" y="1895358"/>
                </a:cubicBezTo>
                <a:cubicBezTo>
                  <a:pt x="7276012" y="1886649"/>
                  <a:pt x="7288095" y="1876253"/>
                  <a:pt x="7302137" y="1869232"/>
                </a:cubicBezTo>
                <a:cubicBezTo>
                  <a:pt x="7333372" y="1853614"/>
                  <a:pt x="7372726" y="1841349"/>
                  <a:pt x="7406640" y="1830044"/>
                </a:cubicBezTo>
                <a:cubicBezTo>
                  <a:pt x="7491938" y="1766069"/>
                  <a:pt x="7438236" y="1797740"/>
                  <a:pt x="7576457" y="1751667"/>
                </a:cubicBezTo>
                <a:lnTo>
                  <a:pt x="7615646" y="1738604"/>
                </a:lnTo>
                <a:cubicBezTo>
                  <a:pt x="7628709" y="1729895"/>
                  <a:pt x="7640792" y="1719499"/>
                  <a:pt x="7654834" y="1712478"/>
                </a:cubicBezTo>
                <a:cubicBezTo>
                  <a:pt x="7762945" y="1658422"/>
                  <a:pt x="7610364" y="1754836"/>
                  <a:pt x="7746274" y="1673290"/>
                </a:cubicBezTo>
                <a:cubicBezTo>
                  <a:pt x="7796913" y="1642907"/>
                  <a:pt x="7823818" y="1614819"/>
                  <a:pt x="7876903" y="1594912"/>
                </a:cubicBezTo>
                <a:cubicBezTo>
                  <a:pt x="7893713" y="1588608"/>
                  <a:pt x="7911737" y="1586204"/>
                  <a:pt x="7929154" y="1581850"/>
                </a:cubicBezTo>
                <a:cubicBezTo>
                  <a:pt x="7942217" y="1573141"/>
                  <a:pt x="7954712" y="1563513"/>
                  <a:pt x="7968343" y="1555724"/>
                </a:cubicBezTo>
                <a:cubicBezTo>
                  <a:pt x="8008995" y="1532494"/>
                  <a:pt x="8025065" y="1532404"/>
                  <a:pt x="8059783" y="1503472"/>
                </a:cubicBezTo>
                <a:cubicBezTo>
                  <a:pt x="8073975" y="1491646"/>
                  <a:pt x="8084389" y="1475626"/>
                  <a:pt x="8098971" y="1464284"/>
                </a:cubicBezTo>
                <a:cubicBezTo>
                  <a:pt x="8123756" y="1445007"/>
                  <a:pt x="8151223" y="1429449"/>
                  <a:pt x="8177349" y="1412032"/>
                </a:cubicBezTo>
                <a:lnTo>
                  <a:pt x="8294914" y="1333655"/>
                </a:lnTo>
                <a:cubicBezTo>
                  <a:pt x="8434969" y="1240286"/>
                  <a:pt x="8222401" y="1385700"/>
                  <a:pt x="8373291" y="1268341"/>
                </a:cubicBezTo>
                <a:cubicBezTo>
                  <a:pt x="8398076" y="1249064"/>
                  <a:pt x="8425543" y="1233507"/>
                  <a:pt x="8451669" y="1216090"/>
                </a:cubicBezTo>
                <a:lnTo>
                  <a:pt x="8490857" y="1189964"/>
                </a:lnTo>
                <a:cubicBezTo>
                  <a:pt x="8565729" y="1077656"/>
                  <a:pt x="8466035" y="1209820"/>
                  <a:pt x="8556171" y="1137712"/>
                </a:cubicBezTo>
                <a:cubicBezTo>
                  <a:pt x="8568430" y="1127905"/>
                  <a:pt x="8573172" y="1111299"/>
                  <a:pt x="8582297" y="1098524"/>
                </a:cubicBezTo>
                <a:cubicBezTo>
                  <a:pt x="8624193" y="1039871"/>
                  <a:pt x="8613199" y="1054559"/>
                  <a:pt x="8660674" y="1007084"/>
                </a:cubicBezTo>
                <a:lnTo>
                  <a:pt x="8686800" y="928707"/>
                </a:lnTo>
                <a:lnTo>
                  <a:pt x="8699863" y="889518"/>
                </a:lnTo>
                <a:cubicBezTo>
                  <a:pt x="8695509" y="832912"/>
                  <a:pt x="8695655" y="775779"/>
                  <a:pt x="8686800" y="719701"/>
                </a:cubicBezTo>
                <a:cubicBezTo>
                  <a:pt x="8682505" y="692499"/>
                  <a:pt x="8683588" y="656600"/>
                  <a:pt x="8660674" y="641324"/>
                </a:cubicBezTo>
                <a:lnTo>
                  <a:pt x="8621486" y="615198"/>
                </a:lnTo>
                <a:cubicBezTo>
                  <a:pt x="8612777" y="602135"/>
                  <a:pt x="8607175" y="586348"/>
                  <a:pt x="8595360" y="576010"/>
                </a:cubicBezTo>
                <a:cubicBezTo>
                  <a:pt x="8571730" y="555333"/>
                  <a:pt x="8543109" y="541175"/>
                  <a:pt x="8516983" y="523758"/>
                </a:cubicBezTo>
                <a:cubicBezTo>
                  <a:pt x="8503920" y="515049"/>
                  <a:pt x="8493025" y="501440"/>
                  <a:pt x="8477794" y="497632"/>
                </a:cubicBezTo>
                <a:cubicBezTo>
                  <a:pt x="8286077" y="449706"/>
                  <a:pt x="8443488" y="485114"/>
                  <a:pt x="7994469" y="471507"/>
                </a:cubicBezTo>
                <a:cubicBezTo>
                  <a:pt x="7751612" y="488854"/>
                  <a:pt x="7807019" y="491912"/>
                  <a:pt x="7511143" y="471507"/>
                </a:cubicBezTo>
                <a:cubicBezTo>
                  <a:pt x="7484720" y="469685"/>
                  <a:pt x="7459020" y="461945"/>
                  <a:pt x="7432766" y="458444"/>
                </a:cubicBezTo>
                <a:cubicBezTo>
                  <a:pt x="7338502" y="445875"/>
                  <a:pt x="7254212" y="440299"/>
                  <a:pt x="7158446" y="432318"/>
                </a:cubicBezTo>
                <a:cubicBezTo>
                  <a:pt x="7132320" y="414901"/>
                  <a:pt x="7109857" y="389996"/>
                  <a:pt x="7080069" y="380067"/>
                </a:cubicBezTo>
                <a:cubicBezTo>
                  <a:pt x="6986107" y="348746"/>
                  <a:pt x="7103447" y="386746"/>
                  <a:pt x="6988629" y="353941"/>
                </a:cubicBezTo>
                <a:cubicBezTo>
                  <a:pt x="6975389" y="350158"/>
                  <a:pt x="6961477" y="347565"/>
                  <a:pt x="6949440" y="340878"/>
                </a:cubicBezTo>
                <a:cubicBezTo>
                  <a:pt x="6814089" y="265684"/>
                  <a:pt x="6933261" y="296402"/>
                  <a:pt x="6766560" y="275564"/>
                </a:cubicBezTo>
                <a:cubicBezTo>
                  <a:pt x="6686618" y="248917"/>
                  <a:pt x="6760025" y="270539"/>
                  <a:pt x="6622869" y="249438"/>
                </a:cubicBezTo>
                <a:cubicBezTo>
                  <a:pt x="6600924" y="246062"/>
                  <a:pt x="6579562" y="239309"/>
                  <a:pt x="6557554" y="236375"/>
                </a:cubicBezTo>
                <a:cubicBezTo>
                  <a:pt x="6514178" y="230591"/>
                  <a:pt x="6470386" y="228425"/>
                  <a:pt x="6426926" y="223312"/>
                </a:cubicBezTo>
                <a:cubicBezTo>
                  <a:pt x="6396347" y="219715"/>
                  <a:pt x="6365966" y="214604"/>
                  <a:pt x="6335486" y="210250"/>
                </a:cubicBezTo>
                <a:cubicBezTo>
                  <a:pt x="6253735" y="183000"/>
                  <a:pt x="6313329" y="199667"/>
                  <a:pt x="6165669" y="184124"/>
                </a:cubicBezTo>
                <a:lnTo>
                  <a:pt x="6048103" y="171061"/>
                </a:lnTo>
                <a:cubicBezTo>
                  <a:pt x="5923414" y="139889"/>
                  <a:pt x="5954753" y="142344"/>
                  <a:pt x="5734594" y="171061"/>
                </a:cubicBezTo>
                <a:cubicBezTo>
                  <a:pt x="5719026" y="173092"/>
                  <a:pt x="5709448" y="190166"/>
                  <a:pt x="5695406" y="197187"/>
                </a:cubicBezTo>
                <a:cubicBezTo>
                  <a:pt x="5683090" y="203345"/>
                  <a:pt x="5669280" y="205896"/>
                  <a:pt x="5656217" y="210250"/>
                </a:cubicBezTo>
                <a:cubicBezTo>
                  <a:pt x="5643154" y="223313"/>
                  <a:pt x="5631221" y="237612"/>
                  <a:pt x="5617029" y="249438"/>
                </a:cubicBezTo>
                <a:cubicBezTo>
                  <a:pt x="5560985" y="296141"/>
                  <a:pt x="5590688" y="252308"/>
                  <a:pt x="5538651" y="314752"/>
                </a:cubicBezTo>
                <a:cubicBezTo>
                  <a:pt x="5528600" y="326813"/>
                  <a:pt x="5522956" y="342207"/>
                  <a:pt x="5512526" y="353941"/>
                </a:cubicBezTo>
                <a:cubicBezTo>
                  <a:pt x="5487980" y="381556"/>
                  <a:pt x="5460275" y="406192"/>
                  <a:pt x="5434149" y="432318"/>
                </a:cubicBezTo>
                <a:lnTo>
                  <a:pt x="5277394" y="589072"/>
                </a:lnTo>
                <a:lnTo>
                  <a:pt x="5199017" y="667450"/>
                </a:lnTo>
                <a:cubicBezTo>
                  <a:pt x="5185954" y="680513"/>
                  <a:pt x="5170076" y="691267"/>
                  <a:pt x="5159829" y="706638"/>
                </a:cubicBezTo>
                <a:cubicBezTo>
                  <a:pt x="5121626" y="763942"/>
                  <a:pt x="5146263" y="736407"/>
                  <a:pt x="5081451" y="785015"/>
                </a:cubicBezTo>
                <a:cubicBezTo>
                  <a:pt x="5055570" y="823839"/>
                  <a:pt x="5017623" y="886311"/>
                  <a:pt x="4976949" y="902581"/>
                </a:cubicBezTo>
                <a:cubicBezTo>
                  <a:pt x="4955177" y="911290"/>
                  <a:pt x="4932220" y="917479"/>
                  <a:pt x="4911634" y="928707"/>
                </a:cubicBezTo>
                <a:cubicBezTo>
                  <a:pt x="4884069" y="943742"/>
                  <a:pt x="4863719" y="973342"/>
                  <a:pt x="4833257" y="980958"/>
                </a:cubicBezTo>
                <a:cubicBezTo>
                  <a:pt x="4767648" y="997361"/>
                  <a:pt x="4798038" y="988344"/>
                  <a:pt x="4741817" y="1007084"/>
                </a:cubicBezTo>
                <a:cubicBezTo>
                  <a:pt x="4708118" y="1002270"/>
                  <a:pt x="4647668" y="999198"/>
                  <a:pt x="4611189" y="980958"/>
                </a:cubicBezTo>
                <a:cubicBezTo>
                  <a:pt x="4597147" y="973937"/>
                  <a:pt x="4586347" y="961208"/>
                  <a:pt x="4572000" y="954832"/>
                </a:cubicBezTo>
                <a:cubicBezTo>
                  <a:pt x="4546835" y="943648"/>
                  <a:pt x="4516537" y="943983"/>
                  <a:pt x="4493623" y="928707"/>
                </a:cubicBezTo>
                <a:cubicBezTo>
                  <a:pt x="4442977" y="894943"/>
                  <a:pt x="4469328" y="907546"/>
                  <a:pt x="4415246" y="889518"/>
                </a:cubicBezTo>
                <a:cubicBezTo>
                  <a:pt x="4406537" y="876455"/>
                  <a:pt x="4400935" y="860668"/>
                  <a:pt x="4389120" y="850330"/>
                </a:cubicBezTo>
                <a:cubicBezTo>
                  <a:pt x="4365490" y="829653"/>
                  <a:pt x="4310743" y="798078"/>
                  <a:pt x="4310743" y="798078"/>
                </a:cubicBezTo>
                <a:cubicBezTo>
                  <a:pt x="4247090" y="702600"/>
                  <a:pt x="4331808" y="815633"/>
                  <a:pt x="4232366" y="732764"/>
                </a:cubicBezTo>
                <a:cubicBezTo>
                  <a:pt x="4220305" y="722713"/>
                  <a:pt x="4216291" y="705636"/>
                  <a:pt x="4206240" y="693575"/>
                </a:cubicBezTo>
                <a:cubicBezTo>
                  <a:pt x="4194413" y="679383"/>
                  <a:pt x="4179073" y="668413"/>
                  <a:pt x="4167051" y="654387"/>
                </a:cubicBezTo>
                <a:cubicBezTo>
                  <a:pt x="4102239" y="578772"/>
                  <a:pt x="4157664" y="622001"/>
                  <a:pt x="4088674" y="576010"/>
                </a:cubicBezTo>
                <a:cubicBezTo>
                  <a:pt x="4079966" y="562947"/>
                  <a:pt x="4074364" y="547159"/>
                  <a:pt x="4062549" y="536821"/>
                </a:cubicBezTo>
                <a:cubicBezTo>
                  <a:pt x="4038919" y="516144"/>
                  <a:pt x="4010297" y="501987"/>
                  <a:pt x="3984171" y="484570"/>
                </a:cubicBezTo>
                <a:lnTo>
                  <a:pt x="3944983" y="458444"/>
                </a:lnTo>
                <a:lnTo>
                  <a:pt x="3905794" y="432318"/>
                </a:lnTo>
                <a:cubicBezTo>
                  <a:pt x="3892731" y="423609"/>
                  <a:pt x="3881500" y="411156"/>
                  <a:pt x="3866606" y="406192"/>
                </a:cubicBezTo>
                <a:cubicBezTo>
                  <a:pt x="3853543" y="401838"/>
                  <a:pt x="3839952" y="398828"/>
                  <a:pt x="3827417" y="393130"/>
                </a:cubicBezTo>
                <a:cubicBezTo>
                  <a:pt x="3791962" y="377014"/>
                  <a:pt x="3759861" y="353194"/>
                  <a:pt x="3722914" y="340878"/>
                </a:cubicBezTo>
                <a:cubicBezTo>
                  <a:pt x="3696788" y="332169"/>
                  <a:pt x="3667451" y="330028"/>
                  <a:pt x="3644537" y="314752"/>
                </a:cubicBezTo>
                <a:cubicBezTo>
                  <a:pt x="3580026" y="271745"/>
                  <a:pt x="3630429" y="298163"/>
                  <a:pt x="3540034" y="275564"/>
                </a:cubicBezTo>
                <a:cubicBezTo>
                  <a:pt x="3526676" y="272224"/>
                  <a:pt x="3514509" y="264209"/>
                  <a:pt x="3500846" y="262501"/>
                </a:cubicBezTo>
                <a:cubicBezTo>
                  <a:pt x="3444512" y="255459"/>
                  <a:pt x="3387635" y="253792"/>
                  <a:pt x="3331029" y="249438"/>
                </a:cubicBezTo>
                <a:cubicBezTo>
                  <a:pt x="3239123" y="218803"/>
                  <a:pt x="3352582" y="258675"/>
                  <a:pt x="3239589" y="210250"/>
                </a:cubicBezTo>
                <a:cubicBezTo>
                  <a:pt x="3226933" y="204826"/>
                  <a:pt x="3212716" y="203345"/>
                  <a:pt x="3200400" y="197187"/>
                </a:cubicBezTo>
                <a:cubicBezTo>
                  <a:pt x="3186358" y="190166"/>
                  <a:pt x="3175558" y="177437"/>
                  <a:pt x="3161211" y="171061"/>
                </a:cubicBezTo>
                <a:cubicBezTo>
                  <a:pt x="3136046" y="159876"/>
                  <a:pt x="3108960" y="153644"/>
                  <a:pt x="3082834" y="144935"/>
                </a:cubicBezTo>
                <a:lnTo>
                  <a:pt x="3004457" y="118810"/>
                </a:lnTo>
                <a:cubicBezTo>
                  <a:pt x="2987040" y="114456"/>
                  <a:pt x="2969468" y="110679"/>
                  <a:pt x="2952206" y="105747"/>
                </a:cubicBezTo>
                <a:cubicBezTo>
                  <a:pt x="2938966" y="101964"/>
                  <a:pt x="2926565" y="95147"/>
                  <a:pt x="2913017" y="92684"/>
                </a:cubicBezTo>
                <a:cubicBezTo>
                  <a:pt x="2878478" y="86404"/>
                  <a:pt x="2843348" y="83975"/>
                  <a:pt x="2808514" y="79621"/>
                </a:cubicBezTo>
                <a:cubicBezTo>
                  <a:pt x="2724281" y="51543"/>
                  <a:pt x="2804886" y="75370"/>
                  <a:pt x="2651760" y="53495"/>
                </a:cubicBezTo>
                <a:cubicBezTo>
                  <a:pt x="2629781" y="50355"/>
                  <a:pt x="2608572" y="42276"/>
                  <a:pt x="2586446" y="40432"/>
                </a:cubicBezTo>
                <a:cubicBezTo>
                  <a:pt x="2503886" y="33552"/>
                  <a:pt x="2420962" y="32096"/>
                  <a:pt x="2338251" y="27370"/>
                </a:cubicBezTo>
                <a:lnTo>
                  <a:pt x="2129246" y="14307"/>
                </a:lnTo>
                <a:cubicBezTo>
                  <a:pt x="2005826" y="-3325"/>
                  <a:pt x="2034556" y="-6161"/>
                  <a:pt x="1881051" y="14307"/>
                </a:cubicBezTo>
                <a:cubicBezTo>
                  <a:pt x="1867402" y="16127"/>
                  <a:pt x="1855103" y="23587"/>
                  <a:pt x="1841863" y="27370"/>
                </a:cubicBezTo>
                <a:cubicBezTo>
                  <a:pt x="1824600" y="32302"/>
                  <a:pt x="1807356" y="37702"/>
                  <a:pt x="1789611" y="40432"/>
                </a:cubicBezTo>
                <a:cubicBezTo>
                  <a:pt x="1750640" y="46427"/>
                  <a:pt x="1711130" y="48284"/>
                  <a:pt x="1672046" y="53495"/>
                </a:cubicBezTo>
                <a:cubicBezTo>
                  <a:pt x="1645792" y="56996"/>
                  <a:pt x="1619795" y="62204"/>
                  <a:pt x="1593669" y="66558"/>
                </a:cubicBezTo>
                <a:cubicBezTo>
                  <a:pt x="1484812" y="62204"/>
                  <a:pt x="1376041" y="53495"/>
                  <a:pt x="1267097" y="53495"/>
                </a:cubicBezTo>
                <a:cubicBezTo>
                  <a:pt x="1136250" y="53495"/>
                  <a:pt x="786638" y="68257"/>
                  <a:pt x="640080" y="92684"/>
                </a:cubicBezTo>
                <a:cubicBezTo>
                  <a:pt x="613954" y="97038"/>
                  <a:pt x="587923" y="102001"/>
                  <a:pt x="561703" y="105747"/>
                </a:cubicBezTo>
                <a:cubicBezTo>
                  <a:pt x="352802" y="135590"/>
                  <a:pt x="535536" y="102853"/>
                  <a:pt x="404949" y="131872"/>
                </a:cubicBezTo>
                <a:cubicBezTo>
                  <a:pt x="378118" y="137834"/>
                  <a:pt x="328458" y="143992"/>
                  <a:pt x="300446" y="157998"/>
                </a:cubicBezTo>
                <a:cubicBezTo>
                  <a:pt x="286404" y="165019"/>
                  <a:pt x="275604" y="177748"/>
                  <a:pt x="261257" y="184124"/>
                </a:cubicBezTo>
                <a:cubicBezTo>
                  <a:pt x="236092" y="195309"/>
                  <a:pt x="205794" y="194974"/>
                  <a:pt x="182880" y="210250"/>
                </a:cubicBezTo>
                <a:lnTo>
                  <a:pt x="104503" y="262501"/>
                </a:lnTo>
                <a:cubicBezTo>
                  <a:pt x="91295" y="282314"/>
                  <a:pt x="65314" y="313838"/>
                  <a:pt x="65314" y="340878"/>
                </a:cubicBezTo>
                <a:cubicBezTo>
                  <a:pt x="65314" y="358831"/>
                  <a:pt x="63137" y="340878"/>
                  <a:pt x="65314" y="353941"/>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58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35"/>
          <a:stretch/>
        </p:blipFill>
        <p:spPr>
          <a:xfrm rot="5400000">
            <a:off x="1824361" y="520285"/>
            <a:ext cx="5103254" cy="725002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a:t>
            </a:r>
            <a:r>
              <a:rPr lang="en-US" sz="2400" b="1">
                <a:solidFill>
                  <a:schemeClr val="accent3">
                    <a:lumMod val="50000"/>
                  </a:schemeClr>
                </a:solidFill>
                <a:latin typeface="Script MT Bold" pitchFamily="66" charset="0"/>
              </a:rPr>
              <a:t>the arrows (</a:t>
            </a:r>
            <a:r>
              <a:rPr lang="en-US" sz="2400" b="1" dirty="0">
                <a:solidFill>
                  <a:schemeClr val="accent3">
                    <a:lumMod val="50000"/>
                  </a:schemeClr>
                </a:solidFill>
                <a:latin typeface="Script MT Bold" pitchFamily="66" charset="0"/>
              </a:rPr>
              <a:t>advance slide for answer)</a:t>
            </a:r>
          </a:p>
        </p:txBody>
      </p:sp>
      <p:sp>
        <p:nvSpPr>
          <p:cNvPr id="15" name="Rectangle 14"/>
          <p:cNvSpPr/>
          <p:nvPr/>
        </p:nvSpPr>
        <p:spPr>
          <a:xfrm>
            <a:off x="4045132" y="5042262"/>
            <a:ext cx="21336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Capillary</a:t>
            </a:r>
          </a:p>
        </p:txBody>
      </p:sp>
      <p:cxnSp>
        <p:nvCxnSpPr>
          <p:cNvPr id="5" name="Straight Arrow Connector 4"/>
          <p:cNvCxnSpPr/>
          <p:nvPr/>
        </p:nvCxnSpPr>
        <p:spPr>
          <a:xfrm>
            <a:off x="4506686" y="4362994"/>
            <a:ext cx="431074" cy="391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103222" y="4515394"/>
            <a:ext cx="82732" cy="5268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11932" y="3670663"/>
            <a:ext cx="74022" cy="59218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225" y="1373106"/>
            <a:ext cx="6109150" cy="547183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tissue in the outlined region (advance slide for answer)</a:t>
            </a:r>
          </a:p>
        </p:txBody>
      </p:sp>
      <p:sp>
        <p:nvSpPr>
          <p:cNvPr id="15" name="Rectangle 14"/>
          <p:cNvSpPr/>
          <p:nvPr/>
        </p:nvSpPr>
        <p:spPr>
          <a:xfrm>
            <a:off x="722811" y="2974038"/>
            <a:ext cx="24384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Unilocular</a:t>
            </a:r>
            <a:r>
              <a:rPr lang="en-US" sz="3600" b="1" dirty="0">
                <a:ln w="11430"/>
                <a:effectLst>
                  <a:outerShdw blurRad="50800" dist="39000" dir="5460000" algn="tl">
                    <a:srgbClr val="000000">
                      <a:alpha val="38000"/>
                    </a:srgbClr>
                  </a:outerShdw>
                </a:effectLst>
                <a:latin typeface="+mn-lt"/>
              </a:rPr>
              <a:t> adipose</a:t>
            </a:r>
          </a:p>
        </p:txBody>
      </p:sp>
      <p:sp>
        <p:nvSpPr>
          <p:cNvPr id="3" name="Freeform 2"/>
          <p:cNvSpPr/>
          <p:nvPr/>
        </p:nvSpPr>
        <p:spPr>
          <a:xfrm>
            <a:off x="3161211" y="2049956"/>
            <a:ext cx="2760025" cy="4742730"/>
          </a:xfrm>
          <a:custGeom>
            <a:avLst/>
            <a:gdLst>
              <a:gd name="connsiteX0" fmla="*/ 2573383 w 2760025"/>
              <a:gd name="connsiteY0" fmla="*/ 913 h 4742730"/>
              <a:gd name="connsiteX1" fmla="*/ 2351315 w 2760025"/>
              <a:gd name="connsiteY1" fmla="*/ 40101 h 4742730"/>
              <a:gd name="connsiteX2" fmla="*/ 2286000 w 2760025"/>
              <a:gd name="connsiteY2" fmla="*/ 79290 h 4742730"/>
              <a:gd name="connsiteX3" fmla="*/ 2194560 w 2760025"/>
              <a:gd name="connsiteY3" fmla="*/ 92353 h 4742730"/>
              <a:gd name="connsiteX4" fmla="*/ 2063932 w 2760025"/>
              <a:gd name="connsiteY4" fmla="*/ 118478 h 4742730"/>
              <a:gd name="connsiteX5" fmla="*/ 1959429 w 2760025"/>
              <a:gd name="connsiteY5" fmla="*/ 144604 h 4742730"/>
              <a:gd name="connsiteX6" fmla="*/ 1920240 w 2760025"/>
              <a:gd name="connsiteY6" fmla="*/ 170730 h 4742730"/>
              <a:gd name="connsiteX7" fmla="*/ 1881052 w 2760025"/>
              <a:gd name="connsiteY7" fmla="*/ 183793 h 4742730"/>
              <a:gd name="connsiteX8" fmla="*/ 1841863 w 2760025"/>
              <a:gd name="connsiteY8" fmla="*/ 209918 h 4742730"/>
              <a:gd name="connsiteX9" fmla="*/ 1802675 w 2760025"/>
              <a:gd name="connsiteY9" fmla="*/ 222981 h 4742730"/>
              <a:gd name="connsiteX10" fmla="*/ 1763486 w 2760025"/>
              <a:gd name="connsiteY10" fmla="*/ 249107 h 4742730"/>
              <a:gd name="connsiteX11" fmla="*/ 1645920 w 2760025"/>
              <a:gd name="connsiteY11" fmla="*/ 262170 h 4742730"/>
              <a:gd name="connsiteX12" fmla="*/ 1345475 w 2760025"/>
              <a:gd name="connsiteY12" fmla="*/ 288295 h 4742730"/>
              <a:gd name="connsiteX13" fmla="*/ 1254035 w 2760025"/>
              <a:gd name="connsiteY13" fmla="*/ 301358 h 4742730"/>
              <a:gd name="connsiteX14" fmla="*/ 1005840 w 2760025"/>
              <a:gd name="connsiteY14" fmla="*/ 340547 h 4742730"/>
              <a:gd name="connsiteX15" fmla="*/ 927463 w 2760025"/>
              <a:gd name="connsiteY15" fmla="*/ 353610 h 4742730"/>
              <a:gd name="connsiteX16" fmla="*/ 849086 w 2760025"/>
              <a:gd name="connsiteY16" fmla="*/ 379735 h 4742730"/>
              <a:gd name="connsiteX17" fmla="*/ 757646 w 2760025"/>
              <a:gd name="connsiteY17" fmla="*/ 405861 h 4742730"/>
              <a:gd name="connsiteX18" fmla="*/ 718458 w 2760025"/>
              <a:gd name="connsiteY18" fmla="*/ 431987 h 4742730"/>
              <a:gd name="connsiteX19" fmla="*/ 627018 w 2760025"/>
              <a:gd name="connsiteY19" fmla="*/ 458113 h 4742730"/>
              <a:gd name="connsiteX20" fmla="*/ 587829 w 2760025"/>
              <a:gd name="connsiteY20" fmla="*/ 484238 h 4742730"/>
              <a:gd name="connsiteX21" fmla="*/ 522515 w 2760025"/>
              <a:gd name="connsiteY21" fmla="*/ 549553 h 4742730"/>
              <a:gd name="connsiteX22" fmla="*/ 457200 w 2760025"/>
              <a:gd name="connsiteY22" fmla="*/ 627930 h 4742730"/>
              <a:gd name="connsiteX23" fmla="*/ 365760 w 2760025"/>
              <a:gd name="connsiteY23" fmla="*/ 732433 h 4742730"/>
              <a:gd name="connsiteX24" fmla="*/ 339635 w 2760025"/>
              <a:gd name="connsiteY24" fmla="*/ 797747 h 4742730"/>
              <a:gd name="connsiteX25" fmla="*/ 300446 w 2760025"/>
              <a:gd name="connsiteY25" fmla="*/ 823873 h 4742730"/>
              <a:gd name="connsiteX26" fmla="*/ 287383 w 2760025"/>
              <a:gd name="connsiteY26" fmla="*/ 863061 h 4742730"/>
              <a:gd name="connsiteX27" fmla="*/ 248195 w 2760025"/>
              <a:gd name="connsiteY27" fmla="*/ 902250 h 4742730"/>
              <a:gd name="connsiteX28" fmla="*/ 222069 w 2760025"/>
              <a:gd name="connsiteY28" fmla="*/ 941438 h 4742730"/>
              <a:gd name="connsiteX29" fmla="*/ 209006 w 2760025"/>
              <a:gd name="connsiteY29" fmla="*/ 980627 h 4742730"/>
              <a:gd name="connsiteX30" fmla="*/ 130629 w 2760025"/>
              <a:gd name="connsiteY30" fmla="*/ 1111255 h 4742730"/>
              <a:gd name="connsiteX31" fmla="*/ 104503 w 2760025"/>
              <a:gd name="connsiteY31" fmla="*/ 1189633 h 4742730"/>
              <a:gd name="connsiteX32" fmla="*/ 91440 w 2760025"/>
              <a:gd name="connsiteY32" fmla="*/ 1228821 h 4742730"/>
              <a:gd name="connsiteX33" fmla="*/ 104503 w 2760025"/>
              <a:gd name="connsiteY33" fmla="*/ 1542330 h 4742730"/>
              <a:gd name="connsiteX34" fmla="*/ 130629 w 2760025"/>
              <a:gd name="connsiteY34" fmla="*/ 1672958 h 4742730"/>
              <a:gd name="connsiteX35" fmla="*/ 156755 w 2760025"/>
              <a:gd name="connsiteY35" fmla="*/ 1790524 h 4742730"/>
              <a:gd name="connsiteX36" fmla="*/ 169818 w 2760025"/>
              <a:gd name="connsiteY36" fmla="*/ 1842775 h 4742730"/>
              <a:gd name="connsiteX37" fmla="*/ 182880 w 2760025"/>
              <a:gd name="connsiteY37" fmla="*/ 1973404 h 4742730"/>
              <a:gd name="connsiteX38" fmla="*/ 195943 w 2760025"/>
              <a:gd name="connsiteY38" fmla="*/ 2038718 h 4742730"/>
              <a:gd name="connsiteX39" fmla="*/ 156755 w 2760025"/>
              <a:gd name="connsiteY39" fmla="*/ 2221598 h 4742730"/>
              <a:gd name="connsiteX40" fmla="*/ 143692 w 2760025"/>
              <a:gd name="connsiteY40" fmla="*/ 2260787 h 4742730"/>
              <a:gd name="connsiteX41" fmla="*/ 117566 w 2760025"/>
              <a:gd name="connsiteY41" fmla="*/ 2299975 h 4742730"/>
              <a:gd name="connsiteX42" fmla="*/ 78378 w 2760025"/>
              <a:gd name="connsiteY42" fmla="*/ 2378353 h 4742730"/>
              <a:gd name="connsiteX43" fmla="*/ 52252 w 2760025"/>
              <a:gd name="connsiteY43" fmla="*/ 2456730 h 4742730"/>
              <a:gd name="connsiteX44" fmla="*/ 26126 w 2760025"/>
              <a:gd name="connsiteY44" fmla="*/ 2535107 h 4742730"/>
              <a:gd name="connsiteX45" fmla="*/ 0 w 2760025"/>
              <a:gd name="connsiteY45" fmla="*/ 2678798 h 4742730"/>
              <a:gd name="connsiteX46" fmla="*/ 26126 w 2760025"/>
              <a:gd name="connsiteY46" fmla="*/ 3096810 h 4742730"/>
              <a:gd name="connsiteX47" fmla="*/ 39189 w 2760025"/>
              <a:gd name="connsiteY47" fmla="*/ 3135998 h 4742730"/>
              <a:gd name="connsiteX48" fmla="*/ 52252 w 2760025"/>
              <a:gd name="connsiteY48" fmla="*/ 3188250 h 4742730"/>
              <a:gd name="connsiteX49" fmla="*/ 78378 w 2760025"/>
              <a:gd name="connsiteY49" fmla="*/ 3266627 h 4742730"/>
              <a:gd name="connsiteX50" fmla="*/ 91440 w 2760025"/>
              <a:gd name="connsiteY50" fmla="*/ 3331941 h 4742730"/>
              <a:gd name="connsiteX51" fmla="*/ 104503 w 2760025"/>
              <a:gd name="connsiteY51" fmla="*/ 3384193 h 4742730"/>
              <a:gd name="connsiteX52" fmla="*/ 117566 w 2760025"/>
              <a:gd name="connsiteY52" fmla="*/ 3462570 h 4742730"/>
              <a:gd name="connsiteX53" fmla="*/ 143692 w 2760025"/>
              <a:gd name="connsiteY53" fmla="*/ 3540947 h 4742730"/>
              <a:gd name="connsiteX54" fmla="*/ 169818 w 2760025"/>
              <a:gd name="connsiteY54" fmla="*/ 3645450 h 4742730"/>
              <a:gd name="connsiteX55" fmla="*/ 195943 w 2760025"/>
              <a:gd name="connsiteY55" fmla="*/ 3736890 h 4742730"/>
              <a:gd name="connsiteX56" fmla="*/ 222069 w 2760025"/>
              <a:gd name="connsiteY56" fmla="*/ 3776078 h 4742730"/>
              <a:gd name="connsiteX57" fmla="*/ 261258 w 2760025"/>
              <a:gd name="connsiteY57" fmla="*/ 3893644 h 4742730"/>
              <a:gd name="connsiteX58" fmla="*/ 274320 w 2760025"/>
              <a:gd name="connsiteY58" fmla="*/ 3932833 h 4742730"/>
              <a:gd name="connsiteX59" fmla="*/ 300446 w 2760025"/>
              <a:gd name="connsiteY59" fmla="*/ 3985084 h 4742730"/>
              <a:gd name="connsiteX60" fmla="*/ 352698 w 2760025"/>
              <a:gd name="connsiteY60" fmla="*/ 4102650 h 4742730"/>
              <a:gd name="connsiteX61" fmla="*/ 378823 w 2760025"/>
              <a:gd name="connsiteY61" fmla="*/ 4154901 h 4742730"/>
              <a:gd name="connsiteX62" fmla="*/ 431075 w 2760025"/>
              <a:gd name="connsiteY62" fmla="*/ 4194090 h 4742730"/>
              <a:gd name="connsiteX63" fmla="*/ 496389 w 2760025"/>
              <a:gd name="connsiteY63" fmla="*/ 4285530 h 4742730"/>
              <a:gd name="connsiteX64" fmla="*/ 640080 w 2760025"/>
              <a:gd name="connsiteY64" fmla="*/ 4455347 h 4742730"/>
              <a:gd name="connsiteX65" fmla="*/ 679269 w 2760025"/>
              <a:gd name="connsiteY65" fmla="*/ 4481473 h 4742730"/>
              <a:gd name="connsiteX66" fmla="*/ 718458 w 2760025"/>
              <a:gd name="connsiteY66" fmla="*/ 4533724 h 4742730"/>
              <a:gd name="connsiteX67" fmla="*/ 757646 w 2760025"/>
              <a:gd name="connsiteY67" fmla="*/ 4559850 h 4742730"/>
              <a:gd name="connsiteX68" fmla="*/ 836023 w 2760025"/>
              <a:gd name="connsiteY68" fmla="*/ 4638227 h 4742730"/>
              <a:gd name="connsiteX69" fmla="*/ 914400 w 2760025"/>
              <a:gd name="connsiteY69" fmla="*/ 4690478 h 4742730"/>
              <a:gd name="connsiteX70" fmla="*/ 953589 w 2760025"/>
              <a:gd name="connsiteY70" fmla="*/ 4716604 h 4742730"/>
              <a:gd name="connsiteX71" fmla="*/ 1031966 w 2760025"/>
              <a:gd name="connsiteY71" fmla="*/ 4742730 h 4742730"/>
              <a:gd name="connsiteX72" fmla="*/ 1332412 w 2760025"/>
              <a:gd name="connsiteY72" fmla="*/ 4729667 h 4742730"/>
              <a:gd name="connsiteX73" fmla="*/ 1489166 w 2760025"/>
              <a:gd name="connsiteY73" fmla="*/ 4690478 h 4742730"/>
              <a:gd name="connsiteX74" fmla="*/ 1541418 w 2760025"/>
              <a:gd name="connsiteY74" fmla="*/ 4677415 h 4742730"/>
              <a:gd name="connsiteX75" fmla="*/ 1580606 w 2760025"/>
              <a:gd name="connsiteY75" fmla="*/ 4651290 h 4742730"/>
              <a:gd name="connsiteX76" fmla="*/ 1606732 w 2760025"/>
              <a:gd name="connsiteY76" fmla="*/ 4599038 h 4742730"/>
              <a:gd name="connsiteX77" fmla="*/ 1632858 w 2760025"/>
              <a:gd name="connsiteY77" fmla="*/ 4559850 h 4742730"/>
              <a:gd name="connsiteX78" fmla="*/ 1645920 w 2760025"/>
              <a:gd name="connsiteY78" fmla="*/ 4520661 h 4742730"/>
              <a:gd name="connsiteX79" fmla="*/ 1698172 w 2760025"/>
              <a:gd name="connsiteY79" fmla="*/ 4442284 h 4742730"/>
              <a:gd name="connsiteX80" fmla="*/ 1737360 w 2760025"/>
              <a:gd name="connsiteY80" fmla="*/ 4363907 h 4742730"/>
              <a:gd name="connsiteX81" fmla="*/ 1776549 w 2760025"/>
              <a:gd name="connsiteY81" fmla="*/ 4233278 h 4742730"/>
              <a:gd name="connsiteX82" fmla="*/ 1802675 w 2760025"/>
              <a:gd name="connsiteY82" fmla="*/ 4154901 h 4742730"/>
              <a:gd name="connsiteX83" fmla="*/ 1815738 w 2760025"/>
              <a:gd name="connsiteY83" fmla="*/ 4089587 h 4742730"/>
              <a:gd name="connsiteX84" fmla="*/ 1802675 w 2760025"/>
              <a:gd name="connsiteY84" fmla="*/ 3867518 h 4742730"/>
              <a:gd name="connsiteX85" fmla="*/ 1776549 w 2760025"/>
              <a:gd name="connsiteY85" fmla="*/ 3802204 h 4742730"/>
              <a:gd name="connsiteX86" fmla="*/ 1763486 w 2760025"/>
              <a:gd name="connsiteY86" fmla="*/ 3684638 h 4742730"/>
              <a:gd name="connsiteX87" fmla="*/ 1737360 w 2760025"/>
              <a:gd name="connsiteY87" fmla="*/ 3606261 h 4742730"/>
              <a:gd name="connsiteX88" fmla="*/ 1724298 w 2760025"/>
              <a:gd name="connsiteY88" fmla="*/ 3567073 h 4742730"/>
              <a:gd name="connsiteX89" fmla="*/ 1698172 w 2760025"/>
              <a:gd name="connsiteY89" fmla="*/ 3488695 h 4742730"/>
              <a:gd name="connsiteX90" fmla="*/ 1685109 w 2760025"/>
              <a:gd name="connsiteY90" fmla="*/ 3449507 h 4742730"/>
              <a:gd name="connsiteX91" fmla="*/ 1658983 w 2760025"/>
              <a:gd name="connsiteY91" fmla="*/ 3384193 h 4742730"/>
              <a:gd name="connsiteX92" fmla="*/ 1645920 w 2760025"/>
              <a:gd name="connsiteY92" fmla="*/ 3305815 h 4742730"/>
              <a:gd name="connsiteX93" fmla="*/ 1632858 w 2760025"/>
              <a:gd name="connsiteY93" fmla="*/ 3253564 h 4742730"/>
              <a:gd name="connsiteX94" fmla="*/ 1619795 w 2760025"/>
              <a:gd name="connsiteY94" fmla="*/ 3162124 h 4742730"/>
              <a:gd name="connsiteX95" fmla="*/ 1606732 w 2760025"/>
              <a:gd name="connsiteY95" fmla="*/ 3083747 h 4742730"/>
              <a:gd name="connsiteX96" fmla="*/ 1619795 w 2760025"/>
              <a:gd name="connsiteY96" fmla="*/ 2678798 h 4742730"/>
              <a:gd name="connsiteX97" fmla="*/ 1645920 w 2760025"/>
              <a:gd name="connsiteY97" fmla="*/ 2535107 h 4742730"/>
              <a:gd name="connsiteX98" fmla="*/ 1672046 w 2760025"/>
              <a:gd name="connsiteY98" fmla="*/ 2430604 h 4742730"/>
              <a:gd name="connsiteX99" fmla="*/ 1711235 w 2760025"/>
              <a:gd name="connsiteY99" fmla="*/ 2339164 h 4742730"/>
              <a:gd name="connsiteX100" fmla="*/ 1724298 w 2760025"/>
              <a:gd name="connsiteY100" fmla="*/ 2299975 h 4742730"/>
              <a:gd name="connsiteX101" fmla="*/ 1763486 w 2760025"/>
              <a:gd name="connsiteY101" fmla="*/ 2260787 h 4742730"/>
              <a:gd name="connsiteX102" fmla="*/ 1789612 w 2760025"/>
              <a:gd name="connsiteY102" fmla="*/ 2221598 h 4742730"/>
              <a:gd name="connsiteX103" fmla="*/ 1867989 w 2760025"/>
              <a:gd name="connsiteY103" fmla="*/ 2156284 h 4742730"/>
              <a:gd name="connsiteX104" fmla="*/ 1933303 w 2760025"/>
              <a:gd name="connsiteY104" fmla="*/ 2090970 h 4742730"/>
              <a:gd name="connsiteX105" fmla="*/ 1972492 w 2760025"/>
              <a:gd name="connsiteY105" fmla="*/ 2051781 h 4742730"/>
              <a:gd name="connsiteX106" fmla="*/ 2050869 w 2760025"/>
              <a:gd name="connsiteY106" fmla="*/ 1999530 h 4742730"/>
              <a:gd name="connsiteX107" fmla="*/ 2103120 w 2760025"/>
              <a:gd name="connsiteY107" fmla="*/ 1960341 h 4742730"/>
              <a:gd name="connsiteX108" fmla="*/ 2142309 w 2760025"/>
              <a:gd name="connsiteY108" fmla="*/ 1934215 h 4742730"/>
              <a:gd name="connsiteX109" fmla="*/ 2181498 w 2760025"/>
              <a:gd name="connsiteY109" fmla="*/ 1895027 h 4742730"/>
              <a:gd name="connsiteX110" fmla="*/ 2220686 w 2760025"/>
              <a:gd name="connsiteY110" fmla="*/ 1868901 h 4742730"/>
              <a:gd name="connsiteX111" fmla="*/ 2259875 w 2760025"/>
              <a:gd name="connsiteY111" fmla="*/ 1829713 h 4742730"/>
              <a:gd name="connsiteX112" fmla="*/ 2338252 w 2760025"/>
              <a:gd name="connsiteY112" fmla="*/ 1777461 h 4742730"/>
              <a:gd name="connsiteX113" fmla="*/ 2390503 w 2760025"/>
              <a:gd name="connsiteY113" fmla="*/ 1699084 h 4742730"/>
              <a:gd name="connsiteX114" fmla="*/ 2403566 w 2760025"/>
              <a:gd name="connsiteY114" fmla="*/ 1659895 h 4742730"/>
              <a:gd name="connsiteX115" fmla="*/ 2429692 w 2760025"/>
              <a:gd name="connsiteY115" fmla="*/ 1620707 h 4742730"/>
              <a:gd name="connsiteX116" fmla="*/ 2468880 w 2760025"/>
              <a:gd name="connsiteY116" fmla="*/ 1542330 h 4742730"/>
              <a:gd name="connsiteX117" fmla="*/ 2495006 w 2760025"/>
              <a:gd name="connsiteY117" fmla="*/ 1463953 h 4742730"/>
              <a:gd name="connsiteX118" fmla="*/ 2508069 w 2760025"/>
              <a:gd name="connsiteY118" fmla="*/ 1424764 h 4742730"/>
              <a:gd name="connsiteX119" fmla="*/ 2534195 w 2760025"/>
              <a:gd name="connsiteY119" fmla="*/ 1385575 h 4742730"/>
              <a:gd name="connsiteX120" fmla="*/ 2560320 w 2760025"/>
              <a:gd name="connsiteY120" fmla="*/ 1294135 h 4742730"/>
              <a:gd name="connsiteX121" fmla="*/ 2586446 w 2760025"/>
              <a:gd name="connsiteY121" fmla="*/ 1202695 h 4742730"/>
              <a:gd name="connsiteX122" fmla="*/ 2599509 w 2760025"/>
              <a:gd name="connsiteY122" fmla="*/ 1137381 h 4742730"/>
              <a:gd name="connsiteX123" fmla="*/ 2612572 w 2760025"/>
              <a:gd name="connsiteY123" fmla="*/ 1098193 h 4742730"/>
              <a:gd name="connsiteX124" fmla="*/ 2638698 w 2760025"/>
              <a:gd name="connsiteY124" fmla="*/ 993690 h 4742730"/>
              <a:gd name="connsiteX125" fmla="*/ 2664823 w 2760025"/>
              <a:gd name="connsiteY125" fmla="*/ 836935 h 4742730"/>
              <a:gd name="connsiteX126" fmla="*/ 2704012 w 2760025"/>
              <a:gd name="connsiteY126" fmla="*/ 706307 h 4742730"/>
              <a:gd name="connsiteX127" fmla="*/ 2717075 w 2760025"/>
              <a:gd name="connsiteY127" fmla="*/ 667118 h 4742730"/>
              <a:gd name="connsiteX128" fmla="*/ 2743200 w 2760025"/>
              <a:gd name="connsiteY128" fmla="*/ 562615 h 4742730"/>
              <a:gd name="connsiteX129" fmla="*/ 2743200 w 2760025"/>
              <a:gd name="connsiteY129" fmla="*/ 131541 h 4742730"/>
              <a:gd name="connsiteX130" fmla="*/ 2677886 w 2760025"/>
              <a:gd name="connsiteY130" fmla="*/ 66227 h 4742730"/>
              <a:gd name="connsiteX131" fmla="*/ 2573383 w 2760025"/>
              <a:gd name="connsiteY131" fmla="*/ 913 h 474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0025" h="4742730">
                <a:moveTo>
                  <a:pt x="2573383" y="913"/>
                </a:moveTo>
                <a:cubicBezTo>
                  <a:pt x="2518955" y="-3441"/>
                  <a:pt x="2429619" y="7474"/>
                  <a:pt x="2351315" y="40101"/>
                </a:cubicBezTo>
                <a:cubicBezTo>
                  <a:pt x="2327878" y="49866"/>
                  <a:pt x="2310087" y="71261"/>
                  <a:pt x="2286000" y="79290"/>
                </a:cubicBezTo>
                <a:cubicBezTo>
                  <a:pt x="2256791" y="89027"/>
                  <a:pt x="2224881" y="87002"/>
                  <a:pt x="2194560" y="92353"/>
                </a:cubicBezTo>
                <a:cubicBezTo>
                  <a:pt x="2150831" y="100070"/>
                  <a:pt x="2107475" y="109770"/>
                  <a:pt x="2063932" y="118478"/>
                </a:cubicBezTo>
                <a:cubicBezTo>
                  <a:pt x="2039090" y="123446"/>
                  <a:pt x="1986207" y="131215"/>
                  <a:pt x="1959429" y="144604"/>
                </a:cubicBezTo>
                <a:cubicBezTo>
                  <a:pt x="1945387" y="151625"/>
                  <a:pt x="1934282" y="163709"/>
                  <a:pt x="1920240" y="170730"/>
                </a:cubicBezTo>
                <a:cubicBezTo>
                  <a:pt x="1907924" y="176888"/>
                  <a:pt x="1893368" y="177635"/>
                  <a:pt x="1881052" y="183793"/>
                </a:cubicBezTo>
                <a:cubicBezTo>
                  <a:pt x="1867010" y="190814"/>
                  <a:pt x="1855905" y="202897"/>
                  <a:pt x="1841863" y="209918"/>
                </a:cubicBezTo>
                <a:cubicBezTo>
                  <a:pt x="1829547" y="216076"/>
                  <a:pt x="1814991" y="216823"/>
                  <a:pt x="1802675" y="222981"/>
                </a:cubicBezTo>
                <a:cubicBezTo>
                  <a:pt x="1788633" y="230002"/>
                  <a:pt x="1778717" y="245299"/>
                  <a:pt x="1763486" y="249107"/>
                </a:cubicBezTo>
                <a:cubicBezTo>
                  <a:pt x="1725233" y="258670"/>
                  <a:pt x="1685109" y="257816"/>
                  <a:pt x="1645920" y="262170"/>
                </a:cubicBezTo>
                <a:cubicBezTo>
                  <a:pt x="1519980" y="304151"/>
                  <a:pt x="1646021" y="266033"/>
                  <a:pt x="1345475" y="288295"/>
                </a:cubicBezTo>
                <a:cubicBezTo>
                  <a:pt x="1314770" y="290569"/>
                  <a:pt x="1284515" y="297004"/>
                  <a:pt x="1254035" y="301358"/>
                </a:cubicBezTo>
                <a:cubicBezTo>
                  <a:pt x="1137320" y="340263"/>
                  <a:pt x="1284179" y="294157"/>
                  <a:pt x="1005840" y="340547"/>
                </a:cubicBezTo>
                <a:lnTo>
                  <a:pt x="927463" y="353610"/>
                </a:lnTo>
                <a:cubicBezTo>
                  <a:pt x="901337" y="362318"/>
                  <a:pt x="875803" y="373056"/>
                  <a:pt x="849086" y="379735"/>
                </a:cubicBezTo>
                <a:cubicBezTo>
                  <a:pt x="783477" y="396138"/>
                  <a:pt x="813867" y="387121"/>
                  <a:pt x="757646" y="405861"/>
                </a:cubicBezTo>
                <a:cubicBezTo>
                  <a:pt x="744583" y="414570"/>
                  <a:pt x="732500" y="424966"/>
                  <a:pt x="718458" y="431987"/>
                </a:cubicBezTo>
                <a:cubicBezTo>
                  <a:pt x="699719" y="441357"/>
                  <a:pt x="643758" y="453928"/>
                  <a:pt x="627018" y="458113"/>
                </a:cubicBezTo>
                <a:cubicBezTo>
                  <a:pt x="613955" y="466821"/>
                  <a:pt x="598930" y="473137"/>
                  <a:pt x="587829" y="484238"/>
                </a:cubicBezTo>
                <a:cubicBezTo>
                  <a:pt x="500736" y="571330"/>
                  <a:pt x="627023" y="479879"/>
                  <a:pt x="522515" y="549553"/>
                </a:cubicBezTo>
                <a:cubicBezTo>
                  <a:pt x="429146" y="689603"/>
                  <a:pt x="574558" y="477041"/>
                  <a:pt x="457200" y="627930"/>
                </a:cubicBezTo>
                <a:cubicBezTo>
                  <a:pt x="375138" y="733438"/>
                  <a:pt x="441626" y="681856"/>
                  <a:pt x="365760" y="732433"/>
                </a:cubicBezTo>
                <a:cubicBezTo>
                  <a:pt x="357052" y="754204"/>
                  <a:pt x="353264" y="778666"/>
                  <a:pt x="339635" y="797747"/>
                </a:cubicBezTo>
                <a:cubicBezTo>
                  <a:pt x="330510" y="810522"/>
                  <a:pt x="310254" y="811614"/>
                  <a:pt x="300446" y="823873"/>
                </a:cubicBezTo>
                <a:cubicBezTo>
                  <a:pt x="291844" y="834625"/>
                  <a:pt x="295021" y="851604"/>
                  <a:pt x="287383" y="863061"/>
                </a:cubicBezTo>
                <a:cubicBezTo>
                  <a:pt x="277136" y="878432"/>
                  <a:pt x="260022" y="888058"/>
                  <a:pt x="248195" y="902250"/>
                </a:cubicBezTo>
                <a:cubicBezTo>
                  <a:pt x="238144" y="914311"/>
                  <a:pt x="230778" y="928375"/>
                  <a:pt x="222069" y="941438"/>
                </a:cubicBezTo>
                <a:cubicBezTo>
                  <a:pt x="217715" y="954501"/>
                  <a:pt x="215693" y="968590"/>
                  <a:pt x="209006" y="980627"/>
                </a:cubicBezTo>
                <a:cubicBezTo>
                  <a:pt x="165197" y="1059483"/>
                  <a:pt x="158863" y="1040671"/>
                  <a:pt x="130629" y="1111255"/>
                </a:cubicBezTo>
                <a:cubicBezTo>
                  <a:pt x="120401" y="1136824"/>
                  <a:pt x="113212" y="1163507"/>
                  <a:pt x="104503" y="1189633"/>
                </a:cubicBezTo>
                <a:lnTo>
                  <a:pt x="91440" y="1228821"/>
                </a:lnTo>
                <a:cubicBezTo>
                  <a:pt x="95794" y="1333324"/>
                  <a:pt x="97769" y="1437953"/>
                  <a:pt x="104503" y="1542330"/>
                </a:cubicBezTo>
                <a:cubicBezTo>
                  <a:pt x="111005" y="1643117"/>
                  <a:pt x="111634" y="1606476"/>
                  <a:pt x="130629" y="1672958"/>
                </a:cubicBezTo>
                <a:cubicBezTo>
                  <a:pt x="146557" y="1728706"/>
                  <a:pt x="143287" y="1729919"/>
                  <a:pt x="156755" y="1790524"/>
                </a:cubicBezTo>
                <a:cubicBezTo>
                  <a:pt x="160650" y="1808050"/>
                  <a:pt x="165464" y="1825358"/>
                  <a:pt x="169818" y="1842775"/>
                </a:cubicBezTo>
                <a:cubicBezTo>
                  <a:pt x="174172" y="1886318"/>
                  <a:pt x="177097" y="1930028"/>
                  <a:pt x="182880" y="1973404"/>
                </a:cubicBezTo>
                <a:cubicBezTo>
                  <a:pt x="185814" y="1995412"/>
                  <a:pt x="195943" y="2016515"/>
                  <a:pt x="195943" y="2038718"/>
                </a:cubicBezTo>
                <a:cubicBezTo>
                  <a:pt x="195943" y="2121109"/>
                  <a:pt x="181054" y="2148699"/>
                  <a:pt x="156755" y="2221598"/>
                </a:cubicBezTo>
                <a:cubicBezTo>
                  <a:pt x="152401" y="2234661"/>
                  <a:pt x="151330" y="2249330"/>
                  <a:pt x="143692" y="2260787"/>
                </a:cubicBezTo>
                <a:lnTo>
                  <a:pt x="117566" y="2299975"/>
                </a:lnTo>
                <a:cubicBezTo>
                  <a:pt x="69926" y="2442894"/>
                  <a:pt x="145903" y="2226420"/>
                  <a:pt x="78378" y="2378353"/>
                </a:cubicBezTo>
                <a:cubicBezTo>
                  <a:pt x="67193" y="2403518"/>
                  <a:pt x="60961" y="2430604"/>
                  <a:pt x="52252" y="2456730"/>
                </a:cubicBezTo>
                <a:cubicBezTo>
                  <a:pt x="52251" y="2456734"/>
                  <a:pt x="26127" y="2535104"/>
                  <a:pt x="26126" y="2535107"/>
                </a:cubicBezTo>
                <a:cubicBezTo>
                  <a:pt x="7869" y="2626393"/>
                  <a:pt x="16713" y="2578521"/>
                  <a:pt x="0" y="2678798"/>
                </a:cubicBezTo>
                <a:cubicBezTo>
                  <a:pt x="4220" y="2784290"/>
                  <a:pt x="503" y="2968696"/>
                  <a:pt x="26126" y="3096810"/>
                </a:cubicBezTo>
                <a:cubicBezTo>
                  <a:pt x="28826" y="3110312"/>
                  <a:pt x="35406" y="3122759"/>
                  <a:pt x="39189" y="3135998"/>
                </a:cubicBezTo>
                <a:cubicBezTo>
                  <a:pt x="44121" y="3153261"/>
                  <a:pt x="47093" y="3171054"/>
                  <a:pt x="52252" y="3188250"/>
                </a:cubicBezTo>
                <a:cubicBezTo>
                  <a:pt x="60165" y="3214627"/>
                  <a:pt x="72977" y="3239623"/>
                  <a:pt x="78378" y="3266627"/>
                </a:cubicBezTo>
                <a:cubicBezTo>
                  <a:pt x="82732" y="3288398"/>
                  <a:pt x="86624" y="3310267"/>
                  <a:pt x="91440" y="3331941"/>
                </a:cubicBezTo>
                <a:cubicBezTo>
                  <a:pt x="95335" y="3349467"/>
                  <a:pt x="100982" y="3366588"/>
                  <a:pt x="104503" y="3384193"/>
                </a:cubicBezTo>
                <a:cubicBezTo>
                  <a:pt x="109697" y="3410165"/>
                  <a:pt x="111142" y="3436875"/>
                  <a:pt x="117566" y="3462570"/>
                </a:cubicBezTo>
                <a:cubicBezTo>
                  <a:pt x="124245" y="3489287"/>
                  <a:pt x="137013" y="3514230"/>
                  <a:pt x="143692" y="3540947"/>
                </a:cubicBezTo>
                <a:lnTo>
                  <a:pt x="169818" y="3645450"/>
                </a:lnTo>
                <a:cubicBezTo>
                  <a:pt x="174004" y="3662195"/>
                  <a:pt x="186572" y="3718148"/>
                  <a:pt x="195943" y="3736890"/>
                </a:cubicBezTo>
                <a:cubicBezTo>
                  <a:pt x="202964" y="3750932"/>
                  <a:pt x="213360" y="3763015"/>
                  <a:pt x="222069" y="3776078"/>
                </a:cubicBezTo>
                <a:cubicBezTo>
                  <a:pt x="243959" y="3863639"/>
                  <a:pt x="224363" y="3795255"/>
                  <a:pt x="261258" y="3893644"/>
                </a:cubicBezTo>
                <a:cubicBezTo>
                  <a:pt x="266093" y="3906537"/>
                  <a:pt x="268896" y="3920177"/>
                  <a:pt x="274320" y="3932833"/>
                </a:cubicBezTo>
                <a:cubicBezTo>
                  <a:pt x="281991" y="3950731"/>
                  <a:pt x="293214" y="3967004"/>
                  <a:pt x="300446" y="3985084"/>
                </a:cubicBezTo>
                <a:cubicBezTo>
                  <a:pt x="376476" y="4175156"/>
                  <a:pt x="285677" y="3985361"/>
                  <a:pt x="352698" y="4102650"/>
                </a:cubicBezTo>
                <a:cubicBezTo>
                  <a:pt x="362359" y="4119557"/>
                  <a:pt x="366150" y="4140116"/>
                  <a:pt x="378823" y="4154901"/>
                </a:cubicBezTo>
                <a:cubicBezTo>
                  <a:pt x="392992" y="4171431"/>
                  <a:pt x="413658" y="4181027"/>
                  <a:pt x="431075" y="4194090"/>
                </a:cubicBezTo>
                <a:cubicBezTo>
                  <a:pt x="487789" y="4307521"/>
                  <a:pt x="422248" y="4190206"/>
                  <a:pt x="496389" y="4285530"/>
                </a:cubicBezTo>
                <a:cubicBezTo>
                  <a:pt x="554341" y="4360040"/>
                  <a:pt x="551436" y="4396251"/>
                  <a:pt x="640080" y="4455347"/>
                </a:cubicBezTo>
                <a:cubicBezTo>
                  <a:pt x="653143" y="4464056"/>
                  <a:pt x="668168" y="4470372"/>
                  <a:pt x="679269" y="4481473"/>
                </a:cubicBezTo>
                <a:cubicBezTo>
                  <a:pt x="694664" y="4496868"/>
                  <a:pt x="703063" y="4518329"/>
                  <a:pt x="718458" y="4533724"/>
                </a:cubicBezTo>
                <a:cubicBezTo>
                  <a:pt x="729559" y="4544825"/>
                  <a:pt x="745912" y="4549420"/>
                  <a:pt x="757646" y="4559850"/>
                </a:cubicBezTo>
                <a:cubicBezTo>
                  <a:pt x="785261" y="4584397"/>
                  <a:pt x="805281" y="4617732"/>
                  <a:pt x="836023" y="4638227"/>
                </a:cubicBezTo>
                <a:lnTo>
                  <a:pt x="914400" y="4690478"/>
                </a:lnTo>
                <a:cubicBezTo>
                  <a:pt x="927463" y="4699187"/>
                  <a:pt x="938695" y="4711639"/>
                  <a:pt x="953589" y="4716604"/>
                </a:cubicBezTo>
                <a:lnTo>
                  <a:pt x="1031966" y="4742730"/>
                </a:lnTo>
                <a:cubicBezTo>
                  <a:pt x="1132115" y="4738376"/>
                  <a:pt x="1232635" y="4739323"/>
                  <a:pt x="1332412" y="4729667"/>
                </a:cubicBezTo>
                <a:cubicBezTo>
                  <a:pt x="1332415" y="4729667"/>
                  <a:pt x="1463039" y="4697010"/>
                  <a:pt x="1489166" y="4690478"/>
                </a:cubicBezTo>
                <a:lnTo>
                  <a:pt x="1541418" y="4677415"/>
                </a:lnTo>
                <a:cubicBezTo>
                  <a:pt x="1554481" y="4668707"/>
                  <a:pt x="1570556" y="4663351"/>
                  <a:pt x="1580606" y="4651290"/>
                </a:cubicBezTo>
                <a:cubicBezTo>
                  <a:pt x="1593072" y="4636330"/>
                  <a:pt x="1597071" y="4615945"/>
                  <a:pt x="1606732" y="4599038"/>
                </a:cubicBezTo>
                <a:cubicBezTo>
                  <a:pt x="1614521" y="4585407"/>
                  <a:pt x="1624149" y="4572913"/>
                  <a:pt x="1632858" y="4559850"/>
                </a:cubicBezTo>
                <a:cubicBezTo>
                  <a:pt x="1637212" y="4546787"/>
                  <a:pt x="1639233" y="4532698"/>
                  <a:pt x="1645920" y="4520661"/>
                </a:cubicBezTo>
                <a:cubicBezTo>
                  <a:pt x="1661169" y="4493213"/>
                  <a:pt x="1688243" y="4472072"/>
                  <a:pt x="1698172" y="4442284"/>
                </a:cubicBezTo>
                <a:cubicBezTo>
                  <a:pt x="1716200" y="4388201"/>
                  <a:pt x="1703597" y="4414552"/>
                  <a:pt x="1737360" y="4363907"/>
                </a:cubicBezTo>
                <a:cubicBezTo>
                  <a:pt x="1757102" y="4284939"/>
                  <a:pt x="1744746" y="4328685"/>
                  <a:pt x="1776549" y="4233278"/>
                </a:cubicBezTo>
                <a:cubicBezTo>
                  <a:pt x="1776550" y="4233274"/>
                  <a:pt x="1802674" y="4154904"/>
                  <a:pt x="1802675" y="4154901"/>
                </a:cubicBezTo>
                <a:lnTo>
                  <a:pt x="1815738" y="4089587"/>
                </a:lnTo>
                <a:cubicBezTo>
                  <a:pt x="1811384" y="4015564"/>
                  <a:pt x="1812694" y="3940989"/>
                  <a:pt x="1802675" y="3867518"/>
                </a:cubicBezTo>
                <a:cubicBezTo>
                  <a:pt x="1799507" y="3844285"/>
                  <a:pt x="1781462" y="3825132"/>
                  <a:pt x="1776549" y="3802204"/>
                </a:cubicBezTo>
                <a:cubicBezTo>
                  <a:pt x="1768287" y="3763649"/>
                  <a:pt x="1771219" y="3723302"/>
                  <a:pt x="1763486" y="3684638"/>
                </a:cubicBezTo>
                <a:cubicBezTo>
                  <a:pt x="1758085" y="3657634"/>
                  <a:pt x="1746068" y="3632387"/>
                  <a:pt x="1737360" y="3606261"/>
                </a:cubicBezTo>
                <a:lnTo>
                  <a:pt x="1724298" y="3567073"/>
                </a:lnTo>
                <a:lnTo>
                  <a:pt x="1698172" y="3488695"/>
                </a:lnTo>
                <a:cubicBezTo>
                  <a:pt x="1693818" y="3475632"/>
                  <a:pt x="1690223" y="3462291"/>
                  <a:pt x="1685109" y="3449507"/>
                </a:cubicBezTo>
                <a:lnTo>
                  <a:pt x="1658983" y="3384193"/>
                </a:lnTo>
                <a:cubicBezTo>
                  <a:pt x="1654629" y="3358067"/>
                  <a:pt x="1651114" y="3331787"/>
                  <a:pt x="1645920" y="3305815"/>
                </a:cubicBezTo>
                <a:cubicBezTo>
                  <a:pt x="1642399" y="3288211"/>
                  <a:pt x="1636069" y="3271227"/>
                  <a:pt x="1632858" y="3253564"/>
                </a:cubicBezTo>
                <a:cubicBezTo>
                  <a:pt x="1627350" y="3223271"/>
                  <a:pt x="1624477" y="3192555"/>
                  <a:pt x="1619795" y="3162124"/>
                </a:cubicBezTo>
                <a:cubicBezTo>
                  <a:pt x="1615768" y="3135946"/>
                  <a:pt x="1611086" y="3109873"/>
                  <a:pt x="1606732" y="3083747"/>
                </a:cubicBezTo>
                <a:cubicBezTo>
                  <a:pt x="1611086" y="2948764"/>
                  <a:pt x="1612505" y="2813654"/>
                  <a:pt x="1619795" y="2678798"/>
                </a:cubicBezTo>
                <a:cubicBezTo>
                  <a:pt x="1620736" y="2661392"/>
                  <a:pt x="1640885" y="2556924"/>
                  <a:pt x="1645920" y="2535107"/>
                </a:cubicBezTo>
                <a:cubicBezTo>
                  <a:pt x="1653994" y="2500120"/>
                  <a:pt x="1660691" y="2464668"/>
                  <a:pt x="1672046" y="2430604"/>
                </a:cubicBezTo>
                <a:cubicBezTo>
                  <a:pt x="1702681" y="2338698"/>
                  <a:pt x="1662809" y="2452157"/>
                  <a:pt x="1711235" y="2339164"/>
                </a:cubicBezTo>
                <a:cubicBezTo>
                  <a:pt x="1716659" y="2326508"/>
                  <a:pt x="1716660" y="2311432"/>
                  <a:pt x="1724298" y="2299975"/>
                </a:cubicBezTo>
                <a:cubicBezTo>
                  <a:pt x="1734545" y="2284604"/>
                  <a:pt x="1751660" y="2274979"/>
                  <a:pt x="1763486" y="2260787"/>
                </a:cubicBezTo>
                <a:cubicBezTo>
                  <a:pt x="1773537" y="2248726"/>
                  <a:pt x="1779561" y="2233659"/>
                  <a:pt x="1789612" y="2221598"/>
                </a:cubicBezTo>
                <a:cubicBezTo>
                  <a:pt x="1821043" y="2183881"/>
                  <a:pt x="1829456" y="2181972"/>
                  <a:pt x="1867989" y="2156284"/>
                </a:cubicBezTo>
                <a:cubicBezTo>
                  <a:pt x="1915887" y="2084437"/>
                  <a:pt x="1867989" y="2145398"/>
                  <a:pt x="1933303" y="2090970"/>
                </a:cubicBezTo>
                <a:cubicBezTo>
                  <a:pt x="1947495" y="2079143"/>
                  <a:pt x="1957910" y="2063123"/>
                  <a:pt x="1972492" y="2051781"/>
                </a:cubicBezTo>
                <a:cubicBezTo>
                  <a:pt x="1997277" y="2032504"/>
                  <a:pt x="2025750" y="2018370"/>
                  <a:pt x="2050869" y="1999530"/>
                </a:cubicBezTo>
                <a:cubicBezTo>
                  <a:pt x="2068286" y="1986467"/>
                  <a:pt x="2085404" y="1972995"/>
                  <a:pt x="2103120" y="1960341"/>
                </a:cubicBezTo>
                <a:cubicBezTo>
                  <a:pt x="2115895" y="1951216"/>
                  <a:pt x="2130248" y="1944266"/>
                  <a:pt x="2142309" y="1934215"/>
                </a:cubicBezTo>
                <a:cubicBezTo>
                  <a:pt x="2156501" y="1922389"/>
                  <a:pt x="2167306" y="1906854"/>
                  <a:pt x="2181498" y="1895027"/>
                </a:cubicBezTo>
                <a:cubicBezTo>
                  <a:pt x="2193559" y="1884976"/>
                  <a:pt x="2208625" y="1878952"/>
                  <a:pt x="2220686" y="1868901"/>
                </a:cubicBezTo>
                <a:cubicBezTo>
                  <a:pt x="2234878" y="1857074"/>
                  <a:pt x="2245293" y="1841055"/>
                  <a:pt x="2259875" y="1829713"/>
                </a:cubicBezTo>
                <a:cubicBezTo>
                  <a:pt x="2284660" y="1810436"/>
                  <a:pt x="2338252" y="1777461"/>
                  <a:pt x="2338252" y="1777461"/>
                </a:cubicBezTo>
                <a:cubicBezTo>
                  <a:pt x="2369313" y="1684280"/>
                  <a:pt x="2325269" y="1796936"/>
                  <a:pt x="2390503" y="1699084"/>
                </a:cubicBezTo>
                <a:cubicBezTo>
                  <a:pt x="2398141" y="1687627"/>
                  <a:pt x="2397408" y="1672211"/>
                  <a:pt x="2403566" y="1659895"/>
                </a:cubicBezTo>
                <a:cubicBezTo>
                  <a:pt x="2410587" y="1645853"/>
                  <a:pt x="2420983" y="1633770"/>
                  <a:pt x="2429692" y="1620707"/>
                </a:cubicBezTo>
                <a:cubicBezTo>
                  <a:pt x="2477332" y="1477787"/>
                  <a:pt x="2401355" y="1694263"/>
                  <a:pt x="2468880" y="1542330"/>
                </a:cubicBezTo>
                <a:cubicBezTo>
                  <a:pt x="2480065" y="1517165"/>
                  <a:pt x="2486297" y="1490079"/>
                  <a:pt x="2495006" y="1463953"/>
                </a:cubicBezTo>
                <a:cubicBezTo>
                  <a:pt x="2499360" y="1450890"/>
                  <a:pt x="2500431" y="1436221"/>
                  <a:pt x="2508069" y="1424764"/>
                </a:cubicBezTo>
                <a:cubicBezTo>
                  <a:pt x="2516778" y="1411701"/>
                  <a:pt x="2527174" y="1399617"/>
                  <a:pt x="2534195" y="1385575"/>
                </a:cubicBezTo>
                <a:cubicBezTo>
                  <a:pt x="2544638" y="1364689"/>
                  <a:pt x="2554738" y="1313674"/>
                  <a:pt x="2560320" y="1294135"/>
                </a:cubicBezTo>
                <a:cubicBezTo>
                  <a:pt x="2582145" y="1217746"/>
                  <a:pt x="2566022" y="1294603"/>
                  <a:pt x="2586446" y="1202695"/>
                </a:cubicBezTo>
                <a:cubicBezTo>
                  <a:pt x="2591262" y="1181021"/>
                  <a:pt x="2594124" y="1158921"/>
                  <a:pt x="2599509" y="1137381"/>
                </a:cubicBezTo>
                <a:cubicBezTo>
                  <a:pt x="2602849" y="1124023"/>
                  <a:pt x="2609232" y="1111551"/>
                  <a:pt x="2612572" y="1098193"/>
                </a:cubicBezTo>
                <a:lnTo>
                  <a:pt x="2638698" y="993690"/>
                </a:lnTo>
                <a:cubicBezTo>
                  <a:pt x="2647406" y="941438"/>
                  <a:pt x="2648071" y="887189"/>
                  <a:pt x="2664823" y="836935"/>
                </a:cubicBezTo>
                <a:cubicBezTo>
                  <a:pt x="2726907" y="650684"/>
                  <a:pt x="2664529" y="844496"/>
                  <a:pt x="2704012" y="706307"/>
                </a:cubicBezTo>
                <a:cubicBezTo>
                  <a:pt x="2707795" y="693067"/>
                  <a:pt x="2713452" y="680402"/>
                  <a:pt x="2717075" y="667118"/>
                </a:cubicBezTo>
                <a:cubicBezTo>
                  <a:pt x="2726522" y="632477"/>
                  <a:pt x="2743200" y="562615"/>
                  <a:pt x="2743200" y="562615"/>
                </a:cubicBezTo>
                <a:cubicBezTo>
                  <a:pt x="2761222" y="382398"/>
                  <a:pt x="2769654" y="360809"/>
                  <a:pt x="2743200" y="131541"/>
                </a:cubicBezTo>
                <a:cubicBezTo>
                  <a:pt x="2738970" y="94882"/>
                  <a:pt x="2699533" y="85469"/>
                  <a:pt x="2677886" y="66227"/>
                </a:cubicBezTo>
                <a:cubicBezTo>
                  <a:pt x="2601150" y="-1982"/>
                  <a:pt x="2627811" y="5267"/>
                  <a:pt x="2573383" y="913"/>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98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22643" y="122446"/>
            <a:ext cx="5608036" cy="740587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135777" y="3579223"/>
            <a:ext cx="2349137"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Lymphatic vessel</a:t>
            </a:r>
          </a:p>
        </p:txBody>
      </p:sp>
      <p:sp>
        <p:nvSpPr>
          <p:cNvPr id="3" name="Freeform 2"/>
          <p:cNvSpPr/>
          <p:nvPr/>
        </p:nvSpPr>
        <p:spPr>
          <a:xfrm>
            <a:off x="992777" y="1776549"/>
            <a:ext cx="6505574" cy="3605348"/>
          </a:xfrm>
          <a:custGeom>
            <a:avLst/>
            <a:gdLst>
              <a:gd name="connsiteX0" fmla="*/ 1933303 w 6505574"/>
              <a:gd name="connsiteY0" fmla="*/ 1358537 h 3605348"/>
              <a:gd name="connsiteX1" fmla="*/ 1854926 w 6505574"/>
              <a:gd name="connsiteY1" fmla="*/ 1384662 h 3605348"/>
              <a:gd name="connsiteX2" fmla="*/ 1802674 w 6505574"/>
              <a:gd name="connsiteY2" fmla="*/ 1410788 h 3605348"/>
              <a:gd name="connsiteX3" fmla="*/ 1750423 w 6505574"/>
              <a:gd name="connsiteY3" fmla="*/ 1423851 h 3605348"/>
              <a:gd name="connsiteX4" fmla="*/ 1698172 w 6505574"/>
              <a:gd name="connsiteY4" fmla="*/ 1449977 h 3605348"/>
              <a:gd name="connsiteX5" fmla="*/ 1619794 w 6505574"/>
              <a:gd name="connsiteY5" fmla="*/ 1476102 h 3605348"/>
              <a:gd name="connsiteX6" fmla="*/ 1580606 w 6505574"/>
              <a:gd name="connsiteY6" fmla="*/ 1489165 h 3605348"/>
              <a:gd name="connsiteX7" fmla="*/ 1541417 w 6505574"/>
              <a:gd name="connsiteY7" fmla="*/ 1528354 h 3605348"/>
              <a:gd name="connsiteX8" fmla="*/ 1489166 w 6505574"/>
              <a:gd name="connsiteY8" fmla="*/ 1541417 h 3605348"/>
              <a:gd name="connsiteX9" fmla="*/ 1410789 w 6505574"/>
              <a:gd name="connsiteY9" fmla="*/ 1619794 h 3605348"/>
              <a:gd name="connsiteX10" fmla="*/ 1371600 w 6505574"/>
              <a:gd name="connsiteY10" fmla="*/ 1645920 h 3605348"/>
              <a:gd name="connsiteX11" fmla="*/ 1332412 w 6505574"/>
              <a:gd name="connsiteY11" fmla="*/ 1685108 h 3605348"/>
              <a:gd name="connsiteX12" fmla="*/ 1280160 w 6505574"/>
              <a:gd name="connsiteY12" fmla="*/ 1711234 h 3605348"/>
              <a:gd name="connsiteX13" fmla="*/ 1254034 w 6505574"/>
              <a:gd name="connsiteY13" fmla="*/ 1750422 h 3605348"/>
              <a:gd name="connsiteX14" fmla="*/ 1214846 w 6505574"/>
              <a:gd name="connsiteY14" fmla="*/ 1776548 h 3605348"/>
              <a:gd name="connsiteX15" fmla="*/ 1175657 w 6505574"/>
              <a:gd name="connsiteY15" fmla="*/ 1815737 h 3605348"/>
              <a:gd name="connsiteX16" fmla="*/ 1123406 w 6505574"/>
              <a:gd name="connsiteY16" fmla="*/ 1907177 h 3605348"/>
              <a:gd name="connsiteX17" fmla="*/ 1045029 w 6505574"/>
              <a:gd name="connsiteY17" fmla="*/ 1985554 h 3605348"/>
              <a:gd name="connsiteX18" fmla="*/ 940526 w 6505574"/>
              <a:gd name="connsiteY18" fmla="*/ 2037805 h 3605348"/>
              <a:gd name="connsiteX19" fmla="*/ 783772 w 6505574"/>
              <a:gd name="connsiteY19" fmla="*/ 2063931 h 3605348"/>
              <a:gd name="connsiteX20" fmla="*/ 666206 w 6505574"/>
              <a:gd name="connsiteY20" fmla="*/ 2103120 h 3605348"/>
              <a:gd name="connsiteX21" fmla="*/ 627017 w 6505574"/>
              <a:gd name="connsiteY21" fmla="*/ 2116182 h 3605348"/>
              <a:gd name="connsiteX22" fmla="*/ 457200 w 6505574"/>
              <a:gd name="connsiteY22" fmla="*/ 2168434 h 3605348"/>
              <a:gd name="connsiteX23" fmla="*/ 418012 w 6505574"/>
              <a:gd name="connsiteY23" fmla="*/ 2181497 h 3605348"/>
              <a:gd name="connsiteX24" fmla="*/ 378823 w 6505574"/>
              <a:gd name="connsiteY24" fmla="*/ 2207622 h 3605348"/>
              <a:gd name="connsiteX25" fmla="*/ 326572 w 6505574"/>
              <a:gd name="connsiteY25" fmla="*/ 2220685 h 3605348"/>
              <a:gd name="connsiteX26" fmla="*/ 248194 w 6505574"/>
              <a:gd name="connsiteY26" fmla="*/ 2286000 h 3605348"/>
              <a:gd name="connsiteX27" fmla="*/ 169817 w 6505574"/>
              <a:gd name="connsiteY27" fmla="*/ 2338251 h 3605348"/>
              <a:gd name="connsiteX28" fmla="*/ 104503 w 6505574"/>
              <a:gd name="connsiteY28" fmla="*/ 2416628 h 3605348"/>
              <a:gd name="connsiteX29" fmla="*/ 52252 w 6505574"/>
              <a:gd name="connsiteY29" fmla="*/ 2495005 h 3605348"/>
              <a:gd name="connsiteX30" fmla="*/ 26126 w 6505574"/>
              <a:gd name="connsiteY30" fmla="*/ 2534194 h 3605348"/>
              <a:gd name="connsiteX31" fmla="*/ 0 w 6505574"/>
              <a:gd name="connsiteY31" fmla="*/ 2612571 h 3605348"/>
              <a:gd name="connsiteX32" fmla="*/ 13063 w 6505574"/>
              <a:gd name="connsiteY32" fmla="*/ 2926080 h 3605348"/>
              <a:gd name="connsiteX33" fmla="*/ 39189 w 6505574"/>
              <a:gd name="connsiteY33" fmla="*/ 2965268 h 3605348"/>
              <a:gd name="connsiteX34" fmla="*/ 52252 w 6505574"/>
              <a:gd name="connsiteY34" fmla="*/ 3017520 h 3605348"/>
              <a:gd name="connsiteX35" fmla="*/ 65314 w 6505574"/>
              <a:gd name="connsiteY35" fmla="*/ 3082834 h 3605348"/>
              <a:gd name="connsiteX36" fmla="*/ 91440 w 6505574"/>
              <a:gd name="connsiteY36" fmla="*/ 3161211 h 3605348"/>
              <a:gd name="connsiteX37" fmla="*/ 104503 w 6505574"/>
              <a:gd name="connsiteY37" fmla="*/ 3200400 h 3605348"/>
              <a:gd name="connsiteX38" fmla="*/ 130629 w 6505574"/>
              <a:gd name="connsiteY38" fmla="*/ 3291840 h 3605348"/>
              <a:gd name="connsiteX39" fmla="*/ 209006 w 6505574"/>
              <a:gd name="connsiteY39" fmla="*/ 3422468 h 3605348"/>
              <a:gd name="connsiteX40" fmla="*/ 261257 w 6505574"/>
              <a:gd name="connsiteY40" fmla="*/ 3500845 h 3605348"/>
              <a:gd name="connsiteX41" fmla="*/ 287383 w 6505574"/>
              <a:gd name="connsiteY41" fmla="*/ 3540034 h 3605348"/>
              <a:gd name="connsiteX42" fmla="*/ 326572 w 6505574"/>
              <a:gd name="connsiteY42" fmla="*/ 3566160 h 3605348"/>
              <a:gd name="connsiteX43" fmla="*/ 457200 w 6505574"/>
              <a:gd name="connsiteY43" fmla="*/ 3605348 h 3605348"/>
              <a:gd name="connsiteX44" fmla="*/ 613954 w 6505574"/>
              <a:gd name="connsiteY44" fmla="*/ 3579222 h 3605348"/>
              <a:gd name="connsiteX45" fmla="*/ 705394 w 6505574"/>
              <a:gd name="connsiteY45" fmla="*/ 3553097 h 3605348"/>
              <a:gd name="connsiteX46" fmla="*/ 744583 w 6505574"/>
              <a:gd name="connsiteY46" fmla="*/ 3540034 h 3605348"/>
              <a:gd name="connsiteX47" fmla="*/ 953589 w 6505574"/>
              <a:gd name="connsiteY47" fmla="*/ 3513908 h 3605348"/>
              <a:gd name="connsiteX48" fmla="*/ 1280160 w 6505574"/>
              <a:gd name="connsiteY48" fmla="*/ 3526971 h 3605348"/>
              <a:gd name="connsiteX49" fmla="*/ 1384663 w 6505574"/>
              <a:gd name="connsiteY49" fmla="*/ 3553097 h 3605348"/>
              <a:gd name="connsiteX50" fmla="*/ 1423852 w 6505574"/>
              <a:gd name="connsiteY50" fmla="*/ 3579222 h 3605348"/>
              <a:gd name="connsiteX51" fmla="*/ 1593669 w 6505574"/>
              <a:gd name="connsiteY51" fmla="*/ 3605348 h 3605348"/>
              <a:gd name="connsiteX52" fmla="*/ 1776549 w 6505574"/>
              <a:gd name="connsiteY52" fmla="*/ 3592285 h 3605348"/>
              <a:gd name="connsiteX53" fmla="*/ 1841863 w 6505574"/>
              <a:gd name="connsiteY53" fmla="*/ 3526971 h 3605348"/>
              <a:gd name="connsiteX54" fmla="*/ 1881052 w 6505574"/>
              <a:gd name="connsiteY54" fmla="*/ 3500845 h 3605348"/>
              <a:gd name="connsiteX55" fmla="*/ 1894114 w 6505574"/>
              <a:gd name="connsiteY55" fmla="*/ 3461657 h 3605348"/>
              <a:gd name="connsiteX56" fmla="*/ 1998617 w 6505574"/>
              <a:gd name="connsiteY56" fmla="*/ 3396342 h 3605348"/>
              <a:gd name="connsiteX57" fmla="*/ 2037806 w 6505574"/>
              <a:gd name="connsiteY57" fmla="*/ 3370217 h 3605348"/>
              <a:gd name="connsiteX58" fmla="*/ 2129246 w 6505574"/>
              <a:gd name="connsiteY58" fmla="*/ 3344091 h 3605348"/>
              <a:gd name="connsiteX59" fmla="*/ 2207623 w 6505574"/>
              <a:gd name="connsiteY59" fmla="*/ 3317965 h 3605348"/>
              <a:gd name="connsiteX60" fmla="*/ 2246812 w 6505574"/>
              <a:gd name="connsiteY60" fmla="*/ 3304902 h 3605348"/>
              <a:gd name="connsiteX61" fmla="*/ 2743200 w 6505574"/>
              <a:gd name="connsiteY61" fmla="*/ 3278777 h 3605348"/>
              <a:gd name="connsiteX62" fmla="*/ 2847703 w 6505574"/>
              <a:gd name="connsiteY62" fmla="*/ 3239588 h 3605348"/>
              <a:gd name="connsiteX63" fmla="*/ 2965269 w 6505574"/>
              <a:gd name="connsiteY63" fmla="*/ 3200400 h 3605348"/>
              <a:gd name="connsiteX64" fmla="*/ 3004457 w 6505574"/>
              <a:gd name="connsiteY64" fmla="*/ 3187337 h 3605348"/>
              <a:gd name="connsiteX65" fmla="*/ 3056709 w 6505574"/>
              <a:gd name="connsiteY65" fmla="*/ 3161211 h 3605348"/>
              <a:gd name="connsiteX66" fmla="*/ 3095897 w 6505574"/>
              <a:gd name="connsiteY66" fmla="*/ 3135085 h 3605348"/>
              <a:gd name="connsiteX67" fmla="*/ 3213463 w 6505574"/>
              <a:gd name="connsiteY67" fmla="*/ 3095897 h 3605348"/>
              <a:gd name="connsiteX68" fmla="*/ 3317966 w 6505574"/>
              <a:gd name="connsiteY68" fmla="*/ 3043645 h 3605348"/>
              <a:gd name="connsiteX69" fmla="*/ 3409406 w 6505574"/>
              <a:gd name="connsiteY69" fmla="*/ 3017520 h 3605348"/>
              <a:gd name="connsiteX70" fmla="*/ 3500846 w 6505574"/>
              <a:gd name="connsiteY70" fmla="*/ 2978331 h 3605348"/>
              <a:gd name="connsiteX71" fmla="*/ 3540034 w 6505574"/>
              <a:gd name="connsiteY71" fmla="*/ 2952205 h 3605348"/>
              <a:gd name="connsiteX72" fmla="*/ 3670663 w 6505574"/>
              <a:gd name="connsiteY72" fmla="*/ 2899954 h 3605348"/>
              <a:gd name="connsiteX73" fmla="*/ 3735977 w 6505574"/>
              <a:gd name="connsiteY73" fmla="*/ 2886891 h 3605348"/>
              <a:gd name="connsiteX74" fmla="*/ 3853543 w 6505574"/>
              <a:gd name="connsiteY74" fmla="*/ 2847702 h 3605348"/>
              <a:gd name="connsiteX75" fmla="*/ 3892732 w 6505574"/>
              <a:gd name="connsiteY75" fmla="*/ 2834640 h 3605348"/>
              <a:gd name="connsiteX76" fmla="*/ 4036423 w 6505574"/>
              <a:gd name="connsiteY76" fmla="*/ 2795451 h 3605348"/>
              <a:gd name="connsiteX77" fmla="*/ 4258492 w 6505574"/>
              <a:gd name="connsiteY77" fmla="*/ 2808514 h 3605348"/>
              <a:gd name="connsiteX78" fmla="*/ 4323806 w 6505574"/>
              <a:gd name="connsiteY78" fmla="*/ 2834640 h 3605348"/>
              <a:gd name="connsiteX79" fmla="*/ 4454434 w 6505574"/>
              <a:gd name="connsiteY79" fmla="*/ 2873828 h 3605348"/>
              <a:gd name="connsiteX80" fmla="*/ 4493623 w 6505574"/>
              <a:gd name="connsiteY80" fmla="*/ 2899954 h 3605348"/>
              <a:gd name="connsiteX81" fmla="*/ 4558937 w 6505574"/>
              <a:gd name="connsiteY81" fmla="*/ 2913017 h 3605348"/>
              <a:gd name="connsiteX82" fmla="*/ 4598126 w 6505574"/>
              <a:gd name="connsiteY82" fmla="*/ 2926080 h 3605348"/>
              <a:gd name="connsiteX83" fmla="*/ 4702629 w 6505574"/>
              <a:gd name="connsiteY83" fmla="*/ 2952205 h 3605348"/>
              <a:gd name="connsiteX84" fmla="*/ 4820194 w 6505574"/>
              <a:gd name="connsiteY84" fmla="*/ 2991394 h 3605348"/>
              <a:gd name="connsiteX85" fmla="*/ 4859383 w 6505574"/>
              <a:gd name="connsiteY85" fmla="*/ 3004457 h 3605348"/>
              <a:gd name="connsiteX86" fmla="*/ 4963886 w 6505574"/>
              <a:gd name="connsiteY86" fmla="*/ 3030582 h 3605348"/>
              <a:gd name="connsiteX87" fmla="*/ 5003074 w 6505574"/>
              <a:gd name="connsiteY87" fmla="*/ 3043645 h 3605348"/>
              <a:gd name="connsiteX88" fmla="*/ 5185954 w 6505574"/>
              <a:gd name="connsiteY88" fmla="*/ 3069771 h 3605348"/>
              <a:gd name="connsiteX89" fmla="*/ 5225143 w 6505574"/>
              <a:gd name="connsiteY89" fmla="*/ 3082834 h 3605348"/>
              <a:gd name="connsiteX90" fmla="*/ 5538652 w 6505574"/>
              <a:gd name="connsiteY90" fmla="*/ 3082834 h 3605348"/>
              <a:gd name="connsiteX91" fmla="*/ 5577840 w 6505574"/>
              <a:gd name="connsiteY91" fmla="*/ 3069771 h 3605348"/>
              <a:gd name="connsiteX92" fmla="*/ 5669280 w 6505574"/>
              <a:gd name="connsiteY92" fmla="*/ 3043645 h 3605348"/>
              <a:gd name="connsiteX93" fmla="*/ 5695406 w 6505574"/>
              <a:gd name="connsiteY93" fmla="*/ 3004457 h 3605348"/>
              <a:gd name="connsiteX94" fmla="*/ 5773783 w 6505574"/>
              <a:gd name="connsiteY94" fmla="*/ 2978331 h 3605348"/>
              <a:gd name="connsiteX95" fmla="*/ 5878286 w 6505574"/>
              <a:gd name="connsiteY95" fmla="*/ 2939142 h 3605348"/>
              <a:gd name="connsiteX96" fmla="*/ 6035040 w 6505574"/>
              <a:gd name="connsiteY96" fmla="*/ 2873828 h 3605348"/>
              <a:gd name="connsiteX97" fmla="*/ 6113417 w 6505574"/>
              <a:gd name="connsiteY97" fmla="*/ 2821577 h 3605348"/>
              <a:gd name="connsiteX98" fmla="*/ 6152606 w 6505574"/>
              <a:gd name="connsiteY98" fmla="*/ 2795451 h 3605348"/>
              <a:gd name="connsiteX99" fmla="*/ 6217920 w 6505574"/>
              <a:gd name="connsiteY99" fmla="*/ 2717074 h 3605348"/>
              <a:gd name="connsiteX100" fmla="*/ 6283234 w 6505574"/>
              <a:gd name="connsiteY100" fmla="*/ 2638697 h 3605348"/>
              <a:gd name="connsiteX101" fmla="*/ 6322423 w 6505574"/>
              <a:gd name="connsiteY101" fmla="*/ 2547257 h 3605348"/>
              <a:gd name="connsiteX102" fmla="*/ 6374674 w 6505574"/>
              <a:gd name="connsiteY102" fmla="*/ 2468880 h 3605348"/>
              <a:gd name="connsiteX103" fmla="*/ 6400800 w 6505574"/>
              <a:gd name="connsiteY103" fmla="*/ 2429691 h 3605348"/>
              <a:gd name="connsiteX104" fmla="*/ 6439989 w 6505574"/>
              <a:gd name="connsiteY104" fmla="*/ 2312125 h 3605348"/>
              <a:gd name="connsiteX105" fmla="*/ 6453052 w 6505574"/>
              <a:gd name="connsiteY105" fmla="*/ 2272937 h 3605348"/>
              <a:gd name="connsiteX106" fmla="*/ 6453052 w 6505574"/>
              <a:gd name="connsiteY106" fmla="*/ 1737360 h 3605348"/>
              <a:gd name="connsiteX107" fmla="*/ 6439989 w 6505574"/>
              <a:gd name="connsiteY107" fmla="*/ 1567542 h 3605348"/>
              <a:gd name="connsiteX108" fmla="*/ 6413863 w 6505574"/>
              <a:gd name="connsiteY108" fmla="*/ 1463040 h 3605348"/>
              <a:gd name="connsiteX109" fmla="*/ 6400800 w 6505574"/>
              <a:gd name="connsiteY109" fmla="*/ 1332411 h 3605348"/>
              <a:gd name="connsiteX110" fmla="*/ 6426926 w 6505574"/>
              <a:gd name="connsiteY110" fmla="*/ 1058091 h 3605348"/>
              <a:gd name="connsiteX111" fmla="*/ 6453052 w 6505574"/>
              <a:gd name="connsiteY111" fmla="*/ 796834 h 3605348"/>
              <a:gd name="connsiteX112" fmla="*/ 6466114 w 6505574"/>
              <a:gd name="connsiteY112" fmla="*/ 744582 h 3605348"/>
              <a:gd name="connsiteX113" fmla="*/ 6492240 w 6505574"/>
              <a:gd name="connsiteY113" fmla="*/ 613954 h 3605348"/>
              <a:gd name="connsiteX114" fmla="*/ 6492240 w 6505574"/>
              <a:gd name="connsiteY114" fmla="*/ 339634 h 3605348"/>
              <a:gd name="connsiteX115" fmla="*/ 6439989 w 6505574"/>
              <a:gd name="connsiteY115" fmla="*/ 261257 h 3605348"/>
              <a:gd name="connsiteX116" fmla="*/ 6335486 w 6505574"/>
              <a:gd name="connsiteY116" fmla="*/ 143691 h 3605348"/>
              <a:gd name="connsiteX117" fmla="*/ 6283234 w 6505574"/>
              <a:gd name="connsiteY117" fmla="*/ 117565 h 3605348"/>
              <a:gd name="connsiteX118" fmla="*/ 6204857 w 6505574"/>
              <a:gd name="connsiteY118" fmla="*/ 65314 h 3605348"/>
              <a:gd name="connsiteX119" fmla="*/ 6087292 w 6505574"/>
              <a:gd name="connsiteY119" fmla="*/ 13062 h 3605348"/>
              <a:gd name="connsiteX120" fmla="*/ 6048103 w 6505574"/>
              <a:gd name="connsiteY120" fmla="*/ 0 h 3605348"/>
              <a:gd name="connsiteX121" fmla="*/ 5564777 w 6505574"/>
              <a:gd name="connsiteY121" fmla="*/ 26125 h 3605348"/>
              <a:gd name="connsiteX122" fmla="*/ 5512526 w 6505574"/>
              <a:gd name="connsiteY122" fmla="*/ 39188 h 3605348"/>
              <a:gd name="connsiteX123" fmla="*/ 5394960 w 6505574"/>
              <a:gd name="connsiteY123" fmla="*/ 78377 h 3605348"/>
              <a:gd name="connsiteX124" fmla="*/ 5355772 w 6505574"/>
              <a:gd name="connsiteY124" fmla="*/ 91440 h 3605348"/>
              <a:gd name="connsiteX125" fmla="*/ 5316583 w 6505574"/>
              <a:gd name="connsiteY125" fmla="*/ 104502 h 3605348"/>
              <a:gd name="connsiteX126" fmla="*/ 5212080 w 6505574"/>
              <a:gd name="connsiteY126" fmla="*/ 195942 h 3605348"/>
              <a:gd name="connsiteX127" fmla="*/ 5107577 w 6505574"/>
              <a:gd name="connsiteY127" fmla="*/ 313508 h 3605348"/>
              <a:gd name="connsiteX128" fmla="*/ 5055326 w 6505574"/>
              <a:gd name="connsiteY128" fmla="*/ 378822 h 3605348"/>
              <a:gd name="connsiteX129" fmla="*/ 5042263 w 6505574"/>
              <a:gd name="connsiteY129" fmla="*/ 418011 h 3605348"/>
              <a:gd name="connsiteX130" fmla="*/ 4976949 w 6505574"/>
              <a:gd name="connsiteY130" fmla="*/ 483325 h 3605348"/>
              <a:gd name="connsiteX131" fmla="*/ 4963886 w 6505574"/>
              <a:gd name="connsiteY131" fmla="*/ 522514 h 3605348"/>
              <a:gd name="connsiteX132" fmla="*/ 4937760 w 6505574"/>
              <a:gd name="connsiteY132" fmla="*/ 561702 h 3605348"/>
              <a:gd name="connsiteX133" fmla="*/ 4859383 w 6505574"/>
              <a:gd name="connsiteY133" fmla="*/ 653142 h 3605348"/>
              <a:gd name="connsiteX134" fmla="*/ 4833257 w 6505574"/>
              <a:gd name="connsiteY134" fmla="*/ 705394 h 3605348"/>
              <a:gd name="connsiteX135" fmla="*/ 4794069 w 6505574"/>
              <a:gd name="connsiteY135" fmla="*/ 731520 h 3605348"/>
              <a:gd name="connsiteX136" fmla="*/ 4767943 w 6505574"/>
              <a:gd name="connsiteY136" fmla="*/ 770708 h 3605348"/>
              <a:gd name="connsiteX137" fmla="*/ 4715692 w 6505574"/>
              <a:gd name="connsiteY137" fmla="*/ 822960 h 3605348"/>
              <a:gd name="connsiteX138" fmla="*/ 4624252 w 6505574"/>
              <a:gd name="connsiteY138" fmla="*/ 966651 h 3605348"/>
              <a:gd name="connsiteX139" fmla="*/ 4572000 w 6505574"/>
              <a:gd name="connsiteY139" fmla="*/ 1045028 h 3605348"/>
              <a:gd name="connsiteX140" fmla="*/ 4532812 w 6505574"/>
              <a:gd name="connsiteY140" fmla="*/ 1071154 h 3605348"/>
              <a:gd name="connsiteX141" fmla="*/ 4467497 w 6505574"/>
              <a:gd name="connsiteY141" fmla="*/ 1149531 h 3605348"/>
              <a:gd name="connsiteX142" fmla="*/ 4441372 w 6505574"/>
              <a:gd name="connsiteY142" fmla="*/ 1188720 h 3605348"/>
              <a:gd name="connsiteX143" fmla="*/ 4402183 w 6505574"/>
              <a:gd name="connsiteY143" fmla="*/ 1201782 h 3605348"/>
              <a:gd name="connsiteX144" fmla="*/ 4323806 w 6505574"/>
              <a:gd name="connsiteY144" fmla="*/ 1267097 h 3605348"/>
              <a:gd name="connsiteX145" fmla="*/ 4284617 w 6505574"/>
              <a:gd name="connsiteY145" fmla="*/ 1306285 h 3605348"/>
              <a:gd name="connsiteX146" fmla="*/ 4206240 w 6505574"/>
              <a:gd name="connsiteY146" fmla="*/ 1332411 h 3605348"/>
              <a:gd name="connsiteX147" fmla="*/ 4062549 w 6505574"/>
              <a:gd name="connsiteY147" fmla="*/ 1371600 h 3605348"/>
              <a:gd name="connsiteX148" fmla="*/ 3775166 w 6505574"/>
              <a:gd name="connsiteY148" fmla="*/ 1397725 h 3605348"/>
              <a:gd name="connsiteX149" fmla="*/ 3540034 w 6505574"/>
              <a:gd name="connsiteY149" fmla="*/ 1384662 h 3605348"/>
              <a:gd name="connsiteX150" fmla="*/ 3265714 w 6505574"/>
              <a:gd name="connsiteY150" fmla="*/ 1371600 h 3605348"/>
              <a:gd name="connsiteX151" fmla="*/ 3213463 w 6505574"/>
              <a:gd name="connsiteY151" fmla="*/ 1358537 h 3605348"/>
              <a:gd name="connsiteX152" fmla="*/ 3004457 w 6505574"/>
              <a:gd name="connsiteY152" fmla="*/ 1345474 h 3605348"/>
              <a:gd name="connsiteX153" fmla="*/ 2730137 w 6505574"/>
              <a:gd name="connsiteY153" fmla="*/ 1319348 h 3605348"/>
              <a:gd name="connsiteX154" fmla="*/ 2299063 w 6505574"/>
              <a:gd name="connsiteY154" fmla="*/ 1345474 h 3605348"/>
              <a:gd name="connsiteX155" fmla="*/ 2181497 w 6505574"/>
              <a:gd name="connsiteY155" fmla="*/ 1384662 h 3605348"/>
              <a:gd name="connsiteX156" fmla="*/ 2076994 w 6505574"/>
              <a:gd name="connsiteY156" fmla="*/ 1397725 h 3605348"/>
              <a:gd name="connsiteX157" fmla="*/ 1998617 w 6505574"/>
              <a:gd name="connsiteY157" fmla="*/ 1410788 h 3605348"/>
              <a:gd name="connsiteX158" fmla="*/ 1959429 w 6505574"/>
              <a:gd name="connsiteY158" fmla="*/ 1423851 h 3605348"/>
              <a:gd name="connsiteX159" fmla="*/ 1658983 w 6505574"/>
              <a:gd name="connsiteY159" fmla="*/ 1436914 h 360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505574" h="3605348">
                <a:moveTo>
                  <a:pt x="1933303" y="1358537"/>
                </a:moveTo>
                <a:cubicBezTo>
                  <a:pt x="1907177" y="1367245"/>
                  <a:pt x="1880495" y="1374434"/>
                  <a:pt x="1854926" y="1384662"/>
                </a:cubicBezTo>
                <a:cubicBezTo>
                  <a:pt x="1836846" y="1391894"/>
                  <a:pt x="1820907" y="1403950"/>
                  <a:pt x="1802674" y="1410788"/>
                </a:cubicBezTo>
                <a:cubicBezTo>
                  <a:pt x="1785864" y="1417092"/>
                  <a:pt x="1767233" y="1417547"/>
                  <a:pt x="1750423" y="1423851"/>
                </a:cubicBezTo>
                <a:cubicBezTo>
                  <a:pt x="1732190" y="1430688"/>
                  <a:pt x="1716252" y="1442745"/>
                  <a:pt x="1698172" y="1449977"/>
                </a:cubicBezTo>
                <a:cubicBezTo>
                  <a:pt x="1672603" y="1460205"/>
                  <a:pt x="1645920" y="1467394"/>
                  <a:pt x="1619794" y="1476102"/>
                </a:cubicBezTo>
                <a:lnTo>
                  <a:pt x="1580606" y="1489165"/>
                </a:lnTo>
                <a:cubicBezTo>
                  <a:pt x="1567543" y="1502228"/>
                  <a:pt x="1557457" y="1519188"/>
                  <a:pt x="1541417" y="1528354"/>
                </a:cubicBezTo>
                <a:cubicBezTo>
                  <a:pt x="1525829" y="1537261"/>
                  <a:pt x="1503874" y="1531122"/>
                  <a:pt x="1489166" y="1541417"/>
                </a:cubicBezTo>
                <a:cubicBezTo>
                  <a:pt x="1458898" y="1562605"/>
                  <a:pt x="1441531" y="1599299"/>
                  <a:pt x="1410789" y="1619794"/>
                </a:cubicBezTo>
                <a:cubicBezTo>
                  <a:pt x="1397726" y="1628503"/>
                  <a:pt x="1383661" y="1635869"/>
                  <a:pt x="1371600" y="1645920"/>
                </a:cubicBezTo>
                <a:cubicBezTo>
                  <a:pt x="1357408" y="1657746"/>
                  <a:pt x="1347444" y="1674371"/>
                  <a:pt x="1332412" y="1685108"/>
                </a:cubicBezTo>
                <a:cubicBezTo>
                  <a:pt x="1316566" y="1696427"/>
                  <a:pt x="1297577" y="1702525"/>
                  <a:pt x="1280160" y="1711234"/>
                </a:cubicBezTo>
                <a:cubicBezTo>
                  <a:pt x="1271451" y="1724297"/>
                  <a:pt x="1265135" y="1739321"/>
                  <a:pt x="1254034" y="1750422"/>
                </a:cubicBezTo>
                <a:cubicBezTo>
                  <a:pt x="1242933" y="1761523"/>
                  <a:pt x="1226907" y="1766497"/>
                  <a:pt x="1214846" y="1776548"/>
                </a:cubicBezTo>
                <a:cubicBezTo>
                  <a:pt x="1200654" y="1788375"/>
                  <a:pt x="1188720" y="1802674"/>
                  <a:pt x="1175657" y="1815737"/>
                </a:cubicBezTo>
                <a:cubicBezTo>
                  <a:pt x="1162139" y="1842773"/>
                  <a:pt x="1144508" y="1883437"/>
                  <a:pt x="1123406" y="1907177"/>
                </a:cubicBezTo>
                <a:cubicBezTo>
                  <a:pt x="1098860" y="1934792"/>
                  <a:pt x="1080080" y="1973870"/>
                  <a:pt x="1045029" y="1985554"/>
                </a:cubicBezTo>
                <a:cubicBezTo>
                  <a:pt x="923196" y="2026165"/>
                  <a:pt x="1125621" y="1955541"/>
                  <a:pt x="940526" y="2037805"/>
                </a:cubicBezTo>
                <a:cubicBezTo>
                  <a:pt x="906753" y="2052815"/>
                  <a:pt x="803363" y="2061482"/>
                  <a:pt x="783772" y="2063931"/>
                </a:cubicBezTo>
                <a:lnTo>
                  <a:pt x="666206" y="2103120"/>
                </a:lnTo>
                <a:cubicBezTo>
                  <a:pt x="653143" y="2107474"/>
                  <a:pt x="640375" y="2112842"/>
                  <a:pt x="627017" y="2116182"/>
                </a:cubicBezTo>
                <a:cubicBezTo>
                  <a:pt x="534692" y="2139264"/>
                  <a:pt x="591795" y="2123568"/>
                  <a:pt x="457200" y="2168434"/>
                </a:cubicBezTo>
                <a:cubicBezTo>
                  <a:pt x="444137" y="2172788"/>
                  <a:pt x="429469" y="2173859"/>
                  <a:pt x="418012" y="2181497"/>
                </a:cubicBezTo>
                <a:cubicBezTo>
                  <a:pt x="404949" y="2190205"/>
                  <a:pt x="393253" y="2201438"/>
                  <a:pt x="378823" y="2207622"/>
                </a:cubicBezTo>
                <a:cubicBezTo>
                  <a:pt x="362322" y="2214694"/>
                  <a:pt x="343989" y="2216331"/>
                  <a:pt x="326572" y="2220685"/>
                </a:cubicBezTo>
                <a:cubicBezTo>
                  <a:pt x="186532" y="2314045"/>
                  <a:pt x="399068" y="2168654"/>
                  <a:pt x="248194" y="2286000"/>
                </a:cubicBezTo>
                <a:cubicBezTo>
                  <a:pt x="223409" y="2305277"/>
                  <a:pt x="169817" y="2338251"/>
                  <a:pt x="169817" y="2338251"/>
                </a:cubicBezTo>
                <a:cubicBezTo>
                  <a:pt x="76474" y="2478271"/>
                  <a:pt x="221831" y="2265779"/>
                  <a:pt x="104503" y="2416628"/>
                </a:cubicBezTo>
                <a:cubicBezTo>
                  <a:pt x="85226" y="2441413"/>
                  <a:pt x="69669" y="2468879"/>
                  <a:pt x="52252" y="2495005"/>
                </a:cubicBezTo>
                <a:cubicBezTo>
                  <a:pt x="43543" y="2508068"/>
                  <a:pt x="31091" y="2519300"/>
                  <a:pt x="26126" y="2534194"/>
                </a:cubicBezTo>
                <a:lnTo>
                  <a:pt x="0" y="2612571"/>
                </a:lnTo>
                <a:cubicBezTo>
                  <a:pt x="4354" y="2717074"/>
                  <a:pt x="1512" y="2822126"/>
                  <a:pt x="13063" y="2926080"/>
                </a:cubicBezTo>
                <a:cubicBezTo>
                  <a:pt x="14797" y="2941683"/>
                  <a:pt x="33005" y="2950838"/>
                  <a:pt x="39189" y="2965268"/>
                </a:cubicBezTo>
                <a:cubicBezTo>
                  <a:pt x="46261" y="2981770"/>
                  <a:pt x="48357" y="2999994"/>
                  <a:pt x="52252" y="3017520"/>
                </a:cubicBezTo>
                <a:cubicBezTo>
                  <a:pt x="57068" y="3039194"/>
                  <a:pt x="59472" y="3061414"/>
                  <a:pt x="65314" y="3082834"/>
                </a:cubicBezTo>
                <a:cubicBezTo>
                  <a:pt x="72560" y="3109403"/>
                  <a:pt x="82731" y="3135085"/>
                  <a:pt x="91440" y="3161211"/>
                </a:cubicBezTo>
                <a:cubicBezTo>
                  <a:pt x="95794" y="3174274"/>
                  <a:pt x="101163" y="3187042"/>
                  <a:pt x="104503" y="3200400"/>
                </a:cubicBezTo>
                <a:cubicBezTo>
                  <a:pt x="111132" y="3226915"/>
                  <a:pt x="119385" y="3265604"/>
                  <a:pt x="130629" y="3291840"/>
                </a:cubicBezTo>
                <a:cubicBezTo>
                  <a:pt x="154731" y="3348078"/>
                  <a:pt x="171857" y="3366746"/>
                  <a:pt x="209006" y="3422468"/>
                </a:cubicBezTo>
                <a:lnTo>
                  <a:pt x="261257" y="3500845"/>
                </a:lnTo>
                <a:cubicBezTo>
                  <a:pt x="269966" y="3513908"/>
                  <a:pt x="274320" y="3531325"/>
                  <a:pt x="287383" y="3540034"/>
                </a:cubicBezTo>
                <a:cubicBezTo>
                  <a:pt x="300446" y="3548743"/>
                  <a:pt x="312225" y="3559784"/>
                  <a:pt x="326572" y="3566160"/>
                </a:cubicBezTo>
                <a:cubicBezTo>
                  <a:pt x="367457" y="3584331"/>
                  <a:pt x="413778" y="3594492"/>
                  <a:pt x="457200" y="3605348"/>
                </a:cubicBezTo>
                <a:cubicBezTo>
                  <a:pt x="509451" y="3596639"/>
                  <a:pt x="563020" y="3593774"/>
                  <a:pt x="613954" y="3579222"/>
                </a:cubicBezTo>
                <a:lnTo>
                  <a:pt x="705394" y="3553097"/>
                </a:lnTo>
                <a:cubicBezTo>
                  <a:pt x="718583" y="3549140"/>
                  <a:pt x="730982" y="3542182"/>
                  <a:pt x="744583" y="3540034"/>
                </a:cubicBezTo>
                <a:cubicBezTo>
                  <a:pt x="813935" y="3529084"/>
                  <a:pt x="953589" y="3513908"/>
                  <a:pt x="953589" y="3513908"/>
                </a:cubicBezTo>
                <a:cubicBezTo>
                  <a:pt x="1062446" y="3518262"/>
                  <a:pt x="1171457" y="3519724"/>
                  <a:pt x="1280160" y="3526971"/>
                </a:cubicBezTo>
                <a:cubicBezTo>
                  <a:pt x="1297359" y="3528118"/>
                  <a:pt x="1362625" y="3542078"/>
                  <a:pt x="1384663" y="3553097"/>
                </a:cubicBezTo>
                <a:cubicBezTo>
                  <a:pt x="1398705" y="3560118"/>
                  <a:pt x="1409422" y="3573038"/>
                  <a:pt x="1423852" y="3579222"/>
                </a:cubicBezTo>
                <a:cubicBezTo>
                  <a:pt x="1463449" y="3596192"/>
                  <a:pt x="1570064" y="3602725"/>
                  <a:pt x="1593669" y="3605348"/>
                </a:cubicBezTo>
                <a:cubicBezTo>
                  <a:pt x="1654629" y="3600994"/>
                  <a:pt x="1716364" y="3602906"/>
                  <a:pt x="1776549" y="3592285"/>
                </a:cubicBezTo>
                <a:cubicBezTo>
                  <a:pt x="1818848" y="3584821"/>
                  <a:pt x="1816981" y="3551853"/>
                  <a:pt x="1841863" y="3526971"/>
                </a:cubicBezTo>
                <a:cubicBezTo>
                  <a:pt x="1852964" y="3515870"/>
                  <a:pt x="1867989" y="3509554"/>
                  <a:pt x="1881052" y="3500845"/>
                </a:cubicBezTo>
                <a:cubicBezTo>
                  <a:pt x="1885406" y="3487782"/>
                  <a:pt x="1885299" y="3472235"/>
                  <a:pt x="1894114" y="3461657"/>
                </a:cubicBezTo>
                <a:cubicBezTo>
                  <a:pt x="1922495" y="3427600"/>
                  <a:pt x="1962177" y="3417165"/>
                  <a:pt x="1998617" y="3396342"/>
                </a:cubicBezTo>
                <a:cubicBezTo>
                  <a:pt x="2012248" y="3388553"/>
                  <a:pt x="2023764" y="3377238"/>
                  <a:pt x="2037806" y="3370217"/>
                </a:cubicBezTo>
                <a:cubicBezTo>
                  <a:pt x="2059759" y="3359241"/>
                  <a:pt x="2108315" y="3350370"/>
                  <a:pt x="2129246" y="3344091"/>
                </a:cubicBezTo>
                <a:cubicBezTo>
                  <a:pt x="2155623" y="3336178"/>
                  <a:pt x="2181497" y="3326674"/>
                  <a:pt x="2207623" y="3317965"/>
                </a:cubicBezTo>
                <a:cubicBezTo>
                  <a:pt x="2220686" y="3313611"/>
                  <a:pt x="2233061" y="3305626"/>
                  <a:pt x="2246812" y="3304902"/>
                </a:cubicBezTo>
                <a:lnTo>
                  <a:pt x="2743200" y="3278777"/>
                </a:lnTo>
                <a:cubicBezTo>
                  <a:pt x="2918005" y="3243816"/>
                  <a:pt x="2723504" y="3291337"/>
                  <a:pt x="2847703" y="3239588"/>
                </a:cubicBezTo>
                <a:cubicBezTo>
                  <a:pt x="2885834" y="3223700"/>
                  <a:pt x="2926080" y="3213463"/>
                  <a:pt x="2965269" y="3200400"/>
                </a:cubicBezTo>
                <a:cubicBezTo>
                  <a:pt x="2978332" y="3196046"/>
                  <a:pt x="2992141" y="3193495"/>
                  <a:pt x="3004457" y="3187337"/>
                </a:cubicBezTo>
                <a:cubicBezTo>
                  <a:pt x="3021874" y="3178628"/>
                  <a:pt x="3039802" y="3170872"/>
                  <a:pt x="3056709" y="3161211"/>
                </a:cubicBezTo>
                <a:cubicBezTo>
                  <a:pt x="3070340" y="3153422"/>
                  <a:pt x="3081405" y="3141123"/>
                  <a:pt x="3095897" y="3135085"/>
                </a:cubicBezTo>
                <a:cubicBezTo>
                  <a:pt x="3134028" y="3119197"/>
                  <a:pt x="3179092" y="3118811"/>
                  <a:pt x="3213463" y="3095897"/>
                </a:cubicBezTo>
                <a:cubicBezTo>
                  <a:pt x="3261464" y="3063896"/>
                  <a:pt x="3254054" y="3064949"/>
                  <a:pt x="3317966" y="3043645"/>
                </a:cubicBezTo>
                <a:cubicBezTo>
                  <a:pt x="3367665" y="3027078"/>
                  <a:pt x="3365388" y="3036385"/>
                  <a:pt x="3409406" y="3017520"/>
                </a:cubicBezTo>
                <a:cubicBezTo>
                  <a:pt x="3522412" y="2969090"/>
                  <a:pt x="3408931" y="3008969"/>
                  <a:pt x="3500846" y="2978331"/>
                </a:cubicBezTo>
                <a:cubicBezTo>
                  <a:pt x="3513909" y="2969622"/>
                  <a:pt x="3526403" y="2959994"/>
                  <a:pt x="3540034" y="2952205"/>
                </a:cubicBezTo>
                <a:cubicBezTo>
                  <a:pt x="3584632" y="2926720"/>
                  <a:pt x="3619470" y="2913916"/>
                  <a:pt x="3670663" y="2899954"/>
                </a:cubicBezTo>
                <a:cubicBezTo>
                  <a:pt x="3692083" y="2894112"/>
                  <a:pt x="3714557" y="2892733"/>
                  <a:pt x="3735977" y="2886891"/>
                </a:cubicBezTo>
                <a:cubicBezTo>
                  <a:pt x="3735979" y="2886890"/>
                  <a:pt x="3833948" y="2854233"/>
                  <a:pt x="3853543" y="2847702"/>
                </a:cubicBezTo>
                <a:cubicBezTo>
                  <a:pt x="3866606" y="2843348"/>
                  <a:pt x="3879492" y="2838423"/>
                  <a:pt x="3892732" y="2834640"/>
                </a:cubicBezTo>
                <a:cubicBezTo>
                  <a:pt x="4001434" y="2803582"/>
                  <a:pt x="3953419" y="2816202"/>
                  <a:pt x="4036423" y="2795451"/>
                </a:cubicBezTo>
                <a:cubicBezTo>
                  <a:pt x="4110446" y="2799805"/>
                  <a:pt x="4185021" y="2798495"/>
                  <a:pt x="4258492" y="2808514"/>
                </a:cubicBezTo>
                <a:cubicBezTo>
                  <a:pt x="4281725" y="2811682"/>
                  <a:pt x="4301769" y="2826627"/>
                  <a:pt x="4323806" y="2834640"/>
                </a:cubicBezTo>
                <a:cubicBezTo>
                  <a:pt x="4393765" y="2860080"/>
                  <a:pt x="4392057" y="2858234"/>
                  <a:pt x="4454434" y="2873828"/>
                </a:cubicBezTo>
                <a:cubicBezTo>
                  <a:pt x="4467497" y="2882537"/>
                  <a:pt x="4478923" y="2894441"/>
                  <a:pt x="4493623" y="2899954"/>
                </a:cubicBezTo>
                <a:cubicBezTo>
                  <a:pt x="4514412" y="2907750"/>
                  <a:pt x="4537397" y="2907632"/>
                  <a:pt x="4558937" y="2913017"/>
                </a:cubicBezTo>
                <a:cubicBezTo>
                  <a:pt x="4572295" y="2916357"/>
                  <a:pt x="4584842" y="2922457"/>
                  <a:pt x="4598126" y="2926080"/>
                </a:cubicBezTo>
                <a:cubicBezTo>
                  <a:pt x="4632767" y="2935527"/>
                  <a:pt x="4668565" y="2940850"/>
                  <a:pt x="4702629" y="2952205"/>
                </a:cubicBezTo>
                <a:lnTo>
                  <a:pt x="4820194" y="2991394"/>
                </a:lnTo>
                <a:cubicBezTo>
                  <a:pt x="4833257" y="2995748"/>
                  <a:pt x="4846024" y="3001117"/>
                  <a:pt x="4859383" y="3004457"/>
                </a:cubicBezTo>
                <a:cubicBezTo>
                  <a:pt x="4894217" y="3013165"/>
                  <a:pt x="4929822" y="3019227"/>
                  <a:pt x="4963886" y="3030582"/>
                </a:cubicBezTo>
                <a:cubicBezTo>
                  <a:pt x="4976949" y="3034936"/>
                  <a:pt x="4989514" y="3041252"/>
                  <a:pt x="5003074" y="3043645"/>
                </a:cubicBezTo>
                <a:cubicBezTo>
                  <a:pt x="5063716" y="3054347"/>
                  <a:pt x="5185954" y="3069771"/>
                  <a:pt x="5185954" y="3069771"/>
                </a:cubicBezTo>
                <a:cubicBezTo>
                  <a:pt x="5199017" y="3074125"/>
                  <a:pt x="5211512" y="3080887"/>
                  <a:pt x="5225143" y="3082834"/>
                </a:cubicBezTo>
                <a:cubicBezTo>
                  <a:pt x="5378047" y="3104678"/>
                  <a:pt x="5376749" y="3095288"/>
                  <a:pt x="5538652" y="3082834"/>
                </a:cubicBezTo>
                <a:cubicBezTo>
                  <a:pt x="5551715" y="3078480"/>
                  <a:pt x="5564601" y="3073554"/>
                  <a:pt x="5577840" y="3069771"/>
                </a:cubicBezTo>
                <a:cubicBezTo>
                  <a:pt x="5692657" y="3036966"/>
                  <a:pt x="5575321" y="3074965"/>
                  <a:pt x="5669280" y="3043645"/>
                </a:cubicBezTo>
                <a:cubicBezTo>
                  <a:pt x="5677989" y="3030582"/>
                  <a:pt x="5682093" y="3012778"/>
                  <a:pt x="5695406" y="3004457"/>
                </a:cubicBezTo>
                <a:cubicBezTo>
                  <a:pt x="5718759" y="2989861"/>
                  <a:pt x="5750869" y="2993607"/>
                  <a:pt x="5773783" y="2978331"/>
                </a:cubicBezTo>
                <a:cubicBezTo>
                  <a:pt x="5831446" y="2939889"/>
                  <a:pt x="5797577" y="2955284"/>
                  <a:pt x="5878286" y="2939142"/>
                </a:cubicBezTo>
                <a:cubicBezTo>
                  <a:pt x="5998847" y="2878862"/>
                  <a:pt x="5945006" y="2896337"/>
                  <a:pt x="6035040" y="2873828"/>
                </a:cubicBezTo>
                <a:lnTo>
                  <a:pt x="6113417" y="2821577"/>
                </a:lnTo>
                <a:lnTo>
                  <a:pt x="6152606" y="2795451"/>
                </a:lnTo>
                <a:cubicBezTo>
                  <a:pt x="6217473" y="2698151"/>
                  <a:pt x="6134103" y="2817654"/>
                  <a:pt x="6217920" y="2717074"/>
                </a:cubicBezTo>
                <a:cubicBezTo>
                  <a:pt x="6308852" y="2607956"/>
                  <a:pt x="6168748" y="2753183"/>
                  <a:pt x="6283234" y="2638697"/>
                </a:cubicBezTo>
                <a:cubicBezTo>
                  <a:pt x="6296748" y="2598154"/>
                  <a:pt x="6298209" y="2587613"/>
                  <a:pt x="6322423" y="2547257"/>
                </a:cubicBezTo>
                <a:cubicBezTo>
                  <a:pt x="6338578" y="2520333"/>
                  <a:pt x="6357257" y="2495006"/>
                  <a:pt x="6374674" y="2468880"/>
                </a:cubicBezTo>
                <a:cubicBezTo>
                  <a:pt x="6383383" y="2455817"/>
                  <a:pt x="6395835" y="2444585"/>
                  <a:pt x="6400800" y="2429691"/>
                </a:cubicBezTo>
                <a:lnTo>
                  <a:pt x="6439989" y="2312125"/>
                </a:lnTo>
                <a:lnTo>
                  <a:pt x="6453052" y="2272937"/>
                </a:lnTo>
                <a:cubicBezTo>
                  <a:pt x="6480288" y="2027794"/>
                  <a:pt x="6471657" y="2155978"/>
                  <a:pt x="6453052" y="1737360"/>
                </a:cubicBezTo>
                <a:cubicBezTo>
                  <a:pt x="6450531" y="1680643"/>
                  <a:pt x="6448018" y="1623745"/>
                  <a:pt x="6439989" y="1567542"/>
                </a:cubicBezTo>
                <a:cubicBezTo>
                  <a:pt x="6434911" y="1531997"/>
                  <a:pt x="6413863" y="1463040"/>
                  <a:pt x="6413863" y="1463040"/>
                </a:cubicBezTo>
                <a:cubicBezTo>
                  <a:pt x="6409509" y="1419497"/>
                  <a:pt x="6400800" y="1376171"/>
                  <a:pt x="6400800" y="1332411"/>
                </a:cubicBezTo>
                <a:cubicBezTo>
                  <a:pt x="6400800" y="1148888"/>
                  <a:pt x="6399296" y="1168607"/>
                  <a:pt x="6426926" y="1058091"/>
                </a:cubicBezTo>
                <a:cubicBezTo>
                  <a:pt x="6433164" y="983238"/>
                  <a:pt x="6440007" y="875106"/>
                  <a:pt x="6453052" y="796834"/>
                </a:cubicBezTo>
                <a:cubicBezTo>
                  <a:pt x="6456003" y="779125"/>
                  <a:pt x="6462352" y="762137"/>
                  <a:pt x="6466114" y="744582"/>
                </a:cubicBezTo>
                <a:cubicBezTo>
                  <a:pt x="6475418" y="701163"/>
                  <a:pt x="6492240" y="613954"/>
                  <a:pt x="6492240" y="613954"/>
                </a:cubicBezTo>
                <a:cubicBezTo>
                  <a:pt x="6506444" y="471917"/>
                  <a:pt x="6513271" y="486848"/>
                  <a:pt x="6492240" y="339634"/>
                </a:cubicBezTo>
                <a:cubicBezTo>
                  <a:pt x="6485115" y="289762"/>
                  <a:pt x="6473109" y="301001"/>
                  <a:pt x="6439989" y="261257"/>
                </a:cubicBezTo>
                <a:cubicBezTo>
                  <a:pt x="6400546" y="213926"/>
                  <a:pt x="6408072" y="179984"/>
                  <a:pt x="6335486" y="143691"/>
                </a:cubicBezTo>
                <a:cubicBezTo>
                  <a:pt x="6318069" y="134982"/>
                  <a:pt x="6299080" y="128884"/>
                  <a:pt x="6283234" y="117565"/>
                </a:cubicBezTo>
                <a:cubicBezTo>
                  <a:pt x="6197615" y="56409"/>
                  <a:pt x="6288922" y="93336"/>
                  <a:pt x="6204857" y="65314"/>
                </a:cubicBezTo>
                <a:cubicBezTo>
                  <a:pt x="6142757" y="23913"/>
                  <a:pt x="6180560" y="44151"/>
                  <a:pt x="6087292" y="13062"/>
                </a:cubicBezTo>
                <a:lnTo>
                  <a:pt x="6048103" y="0"/>
                </a:lnTo>
                <a:cubicBezTo>
                  <a:pt x="5894990" y="5279"/>
                  <a:pt x="5722193" y="-111"/>
                  <a:pt x="5564777" y="26125"/>
                </a:cubicBezTo>
                <a:cubicBezTo>
                  <a:pt x="5547068" y="29077"/>
                  <a:pt x="5529722" y="34029"/>
                  <a:pt x="5512526" y="39188"/>
                </a:cubicBezTo>
                <a:cubicBezTo>
                  <a:pt x="5472960" y="51058"/>
                  <a:pt x="5434149" y="65314"/>
                  <a:pt x="5394960" y="78377"/>
                </a:cubicBezTo>
                <a:lnTo>
                  <a:pt x="5355772" y="91440"/>
                </a:lnTo>
                <a:lnTo>
                  <a:pt x="5316583" y="104502"/>
                </a:lnTo>
                <a:cubicBezTo>
                  <a:pt x="5153896" y="212961"/>
                  <a:pt x="5291247" y="106879"/>
                  <a:pt x="5212080" y="195942"/>
                </a:cubicBezTo>
                <a:cubicBezTo>
                  <a:pt x="5092775" y="330160"/>
                  <a:pt x="5166872" y="224568"/>
                  <a:pt x="5107577" y="313508"/>
                </a:cubicBezTo>
                <a:cubicBezTo>
                  <a:pt x="5074742" y="412012"/>
                  <a:pt x="5122853" y="294413"/>
                  <a:pt x="5055326" y="378822"/>
                </a:cubicBezTo>
                <a:cubicBezTo>
                  <a:pt x="5046724" y="389574"/>
                  <a:pt x="5048421" y="405695"/>
                  <a:pt x="5042263" y="418011"/>
                </a:cubicBezTo>
                <a:cubicBezTo>
                  <a:pt x="5020491" y="461554"/>
                  <a:pt x="5016138" y="457200"/>
                  <a:pt x="4976949" y="483325"/>
                </a:cubicBezTo>
                <a:cubicBezTo>
                  <a:pt x="4972595" y="496388"/>
                  <a:pt x="4970044" y="510198"/>
                  <a:pt x="4963886" y="522514"/>
                </a:cubicBezTo>
                <a:cubicBezTo>
                  <a:pt x="4956865" y="536556"/>
                  <a:pt x="4946885" y="548927"/>
                  <a:pt x="4937760" y="561702"/>
                </a:cubicBezTo>
                <a:cubicBezTo>
                  <a:pt x="4895862" y="620359"/>
                  <a:pt x="4906861" y="605665"/>
                  <a:pt x="4859383" y="653142"/>
                </a:cubicBezTo>
                <a:cubicBezTo>
                  <a:pt x="4850674" y="670559"/>
                  <a:pt x="4845723" y="690434"/>
                  <a:pt x="4833257" y="705394"/>
                </a:cubicBezTo>
                <a:cubicBezTo>
                  <a:pt x="4823207" y="717455"/>
                  <a:pt x="4805170" y="720419"/>
                  <a:pt x="4794069" y="731520"/>
                </a:cubicBezTo>
                <a:cubicBezTo>
                  <a:pt x="4782968" y="742621"/>
                  <a:pt x="4778160" y="758788"/>
                  <a:pt x="4767943" y="770708"/>
                </a:cubicBezTo>
                <a:cubicBezTo>
                  <a:pt x="4751913" y="789410"/>
                  <a:pt x="4731079" y="803726"/>
                  <a:pt x="4715692" y="822960"/>
                </a:cubicBezTo>
                <a:cubicBezTo>
                  <a:pt x="4680663" y="866746"/>
                  <a:pt x="4654280" y="919464"/>
                  <a:pt x="4624252" y="966651"/>
                </a:cubicBezTo>
                <a:cubicBezTo>
                  <a:pt x="4607394" y="993141"/>
                  <a:pt x="4598126" y="1027611"/>
                  <a:pt x="4572000" y="1045028"/>
                </a:cubicBezTo>
                <a:lnTo>
                  <a:pt x="4532812" y="1071154"/>
                </a:lnTo>
                <a:cubicBezTo>
                  <a:pt x="4467939" y="1168462"/>
                  <a:pt x="4551323" y="1048938"/>
                  <a:pt x="4467497" y="1149531"/>
                </a:cubicBezTo>
                <a:cubicBezTo>
                  <a:pt x="4457446" y="1161592"/>
                  <a:pt x="4453631" y="1178913"/>
                  <a:pt x="4441372" y="1188720"/>
                </a:cubicBezTo>
                <a:cubicBezTo>
                  <a:pt x="4430620" y="1197322"/>
                  <a:pt x="4415246" y="1197428"/>
                  <a:pt x="4402183" y="1201782"/>
                </a:cubicBezTo>
                <a:cubicBezTo>
                  <a:pt x="4287700" y="1316265"/>
                  <a:pt x="4432917" y="1176171"/>
                  <a:pt x="4323806" y="1267097"/>
                </a:cubicBezTo>
                <a:cubicBezTo>
                  <a:pt x="4309614" y="1278924"/>
                  <a:pt x="4300766" y="1297313"/>
                  <a:pt x="4284617" y="1306285"/>
                </a:cubicBezTo>
                <a:cubicBezTo>
                  <a:pt x="4260544" y="1319659"/>
                  <a:pt x="4206240" y="1332411"/>
                  <a:pt x="4206240" y="1332411"/>
                </a:cubicBezTo>
                <a:cubicBezTo>
                  <a:pt x="4136013" y="1379230"/>
                  <a:pt x="4186723" y="1353861"/>
                  <a:pt x="4062549" y="1371600"/>
                </a:cubicBezTo>
                <a:cubicBezTo>
                  <a:pt x="3871703" y="1398863"/>
                  <a:pt x="4125553" y="1375826"/>
                  <a:pt x="3775166" y="1397725"/>
                </a:cubicBezTo>
                <a:lnTo>
                  <a:pt x="3540034" y="1384662"/>
                </a:lnTo>
                <a:cubicBezTo>
                  <a:pt x="3448611" y="1379974"/>
                  <a:pt x="3356966" y="1378900"/>
                  <a:pt x="3265714" y="1371600"/>
                </a:cubicBezTo>
                <a:cubicBezTo>
                  <a:pt x="3247818" y="1370168"/>
                  <a:pt x="3231327" y="1360323"/>
                  <a:pt x="3213463" y="1358537"/>
                </a:cubicBezTo>
                <a:cubicBezTo>
                  <a:pt x="3144005" y="1351591"/>
                  <a:pt x="3074033" y="1351115"/>
                  <a:pt x="3004457" y="1345474"/>
                </a:cubicBezTo>
                <a:cubicBezTo>
                  <a:pt x="2912904" y="1338051"/>
                  <a:pt x="2730137" y="1319348"/>
                  <a:pt x="2730137" y="1319348"/>
                </a:cubicBezTo>
                <a:cubicBezTo>
                  <a:pt x="2624941" y="1324130"/>
                  <a:pt x="2422782" y="1328978"/>
                  <a:pt x="2299063" y="1345474"/>
                </a:cubicBezTo>
                <a:cubicBezTo>
                  <a:pt x="2204852" y="1358036"/>
                  <a:pt x="2288573" y="1359953"/>
                  <a:pt x="2181497" y="1384662"/>
                </a:cubicBezTo>
                <a:cubicBezTo>
                  <a:pt x="2147291" y="1392556"/>
                  <a:pt x="2111747" y="1392760"/>
                  <a:pt x="2076994" y="1397725"/>
                </a:cubicBezTo>
                <a:cubicBezTo>
                  <a:pt x="2050774" y="1401471"/>
                  <a:pt x="2024743" y="1406434"/>
                  <a:pt x="1998617" y="1410788"/>
                </a:cubicBezTo>
                <a:cubicBezTo>
                  <a:pt x="1985554" y="1415142"/>
                  <a:pt x="1972931" y="1421151"/>
                  <a:pt x="1959429" y="1423851"/>
                </a:cubicBezTo>
                <a:cubicBezTo>
                  <a:pt x="1844852" y="1446767"/>
                  <a:pt x="1795074" y="1436914"/>
                  <a:pt x="1658983" y="1436914"/>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tissue on this slide (advance slide for answer)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64396"/>
            <a:ext cx="5924765" cy="5493603"/>
          </a:xfrm>
          <a:prstGeom prst="rect">
            <a:avLst/>
          </a:prstGeom>
        </p:spPr>
      </p:pic>
      <p:sp>
        <p:nvSpPr>
          <p:cNvPr id="15" name="Rectangle 14"/>
          <p:cNvSpPr/>
          <p:nvPr/>
        </p:nvSpPr>
        <p:spPr>
          <a:xfrm>
            <a:off x="3048000" y="2590800"/>
            <a:ext cx="3062151"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00B0F0"/>
                </a:solidFill>
                <a:effectLst>
                  <a:outerShdw blurRad="50800" dist="39000" dir="5460000" algn="tl">
                    <a:srgbClr val="000000">
                      <a:alpha val="38000"/>
                    </a:srgbClr>
                  </a:outerShdw>
                </a:effectLst>
                <a:latin typeface="+mn-lt"/>
              </a:rPr>
              <a:t>Skeletal muscle</a:t>
            </a:r>
          </a:p>
        </p:txBody>
      </p:sp>
    </p:spTree>
    <p:extLst>
      <p:ext uri="{BB962C8B-B14F-4D97-AF65-F5344CB8AC3E}">
        <p14:creationId xmlns:p14="http://schemas.microsoft.com/office/powerpoint/2010/main" val="7525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82240"/>
            <a:ext cx="3588377" cy="41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Slid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514600"/>
            <a:ext cx="298968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7" name="TextBox 2"/>
          <p:cNvSpPr txBox="1">
            <a:spLocks noChangeArrowheads="1"/>
          </p:cNvSpPr>
          <p:nvPr/>
        </p:nvSpPr>
        <p:spPr bwMode="auto">
          <a:xfrm>
            <a:off x="76200" y="624244"/>
            <a:ext cx="8991600" cy="2031325"/>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Vessels in the body transport fluids, either blood or lymphatic fluid, which allows for distribution of nutrients, waste products, hormones, etc. throughout the body.  There are two components of the vascular system:</a:t>
            </a:r>
          </a:p>
          <a:p>
            <a:pPr marL="342900" indent="-342900">
              <a:buAutoNum type="arabicPeriod"/>
            </a:pPr>
            <a:r>
              <a:rPr lang="en-US" b="1" dirty="0">
                <a:solidFill>
                  <a:srgbClr val="BA52AB"/>
                </a:solidFill>
                <a:latin typeface="Times New Roman" pitchFamily="18" charset="0"/>
                <a:cs typeface="Times New Roman" pitchFamily="18" charset="0"/>
              </a:rPr>
              <a:t>Cardiovascular system – transports blood, and includes the heart, arteries, capillaries, and veins</a:t>
            </a:r>
          </a:p>
          <a:p>
            <a:pPr marL="342900" indent="-342900">
              <a:buAutoNum type="arabicPeriod"/>
            </a:pPr>
            <a:r>
              <a:rPr lang="en-US" b="1" dirty="0">
                <a:solidFill>
                  <a:srgbClr val="BA52AB"/>
                </a:solidFill>
                <a:latin typeface="Times New Roman" pitchFamily="18" charset="0"/>
                <a:cs typeface="Times New Roman" pitchFamily="18" charset="0"/>
              </a:rPr>
              <a:t>Lymphatic system – which returns tissue fluid (lymph) from the tissues back to the cardiovascular system  </a:t>
            </a:r>
          </a:p>
        </p:txBody>
      </p:sp>
    </p:spTree>
    <p:extLst>
      <p:ext uri="{BB962C8B-B14F-4D97-AF65-F5344CB8AC3E}">
        <p14:creationId xmlns:p14="http://schemas.microsoft.com/office/powerpoint/2010/main" val="2655984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43000"/>
            <a:ext cx="6170196" cy="527093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structures. (advance slide for answer)</a:t>
            </a:r>
          </a:p>
        </p:txBody>
      </p:sp>
      <p:sp>
        <p:nvSpPr>
          <p:cNvPr id="12" name="Freeform 11"/>
          <p:cNvSpPr/>
          <p:nvPr/>
        </p:nvSpPr>
        <p:spPr>
          <a:xfrm>
            <a:off x="3920639" y="1464996"/>
            <a:ext cx="1564410" cy="1109239"/>
          </a:xfrm>
          <a:custGeom>
            <a:avLst/>
            <a:gdLst>
              <a:gd name="connsiteX0" fmla="*/ 1033670 w 1564410"/>
              <a:gd name="connsiteY0" fmla="*/ 125265 h 1109239"/>
              <a:gd name="connsiteX1" fmla="*/ 983974 w 1564410"/>
              <a:gd name="connsiteY1" fmla="*/ 105387 h 1109239"/>
              <a:gd name="connsiteX2" fmla="*/ 964096 w 1564410"/>
              <a:gd name="connsiteY2" fmla="*/ 85508 h 1109239"/>
              <a:gd name="connsiteX3" fmla="*/ 894522 w 1564410"/>
              <a:gd name="connsiteY3" fmla="*/ 75569 h 1109239"/>
              <a:gd name="connsiteX4" fmla="*/ 805070 w 1564410"/>
              <a:gd name="connsiteY4" fmla="*/ 45752 h 1109239"/>
              <a:gd name="connsiteX5" fmla="*/ 715618 w 1564410"/>
              <a:gd name="connsiteY5" fmla="*/ 25874 h 1109239"/>
              <a:gd name="connsiteX6" fmla="*/ 646044 w 1564410"/>
              <a:gd name="connsiteY6" fmla="*/ 15934 h 1109239"/>
              <a:gd name="connsiteX7" fmla="*/ 447261 w 1564410"/>
              <a:gd name="connsiteY7" fmla="*/ 15934 h 1109239"/>
              <a:gd name="connsiteX8" fmla="*/ 387627 w 1564410"/>
              <a:gd name="connsiteY8" fmla="*/ 25874 h 1109239"/>
              <a:gd name="connsiteX9" fmla="*/ 357809 w 1564410"/>
              <a:gd name="connsiteY9" fmla="*/ 35813 h 1109239"/>
              <a:gd name="connsiteX10" fmla="*/ 258418 w 1564410"/>
              <a:gd name="connsiteY10" fmla="*/ 85508 h 1109239"/>
              <a:gd name="connsiteX11" fmla="*/ 238540 w 1564410"/>
              <a:gd name="connsiteY11" fmla="*/ 105387 h 1109239"/>
              <a:gd name="connsiteX12" fmla="*/ 168966 w 1564410"/>
              <a:gd name="connsiteY12" fmla="*/ 135204 h 1109239"/>
              <a:gd name="connsiteX13" fmla="*/ 119270 w 1564410"/>
              <a:gd name="connsiteY13" fmla="*/ 165021 h 1109239"/>
              <a:gd name="connsiteX14" fmla="*/ 99392 w 1564410"/>
              <a:gd name="connsiteY14" fmla="*/ 184900 h 1109239"/>
              <a:gd name="connsiteX15" fmla="*/ 69574 w 1564410"/>
              <a:gd name="connsiteY15" fmla="*/ 204778 h 1109239"/>
              <a:gd name="connsiteX16" fmla="*/ 19879 w 1564410"/>
              <a:gd name="connsiteY16" fmla="*/ 264413 h 1109239"/>
              <a:gd name="connsiteX17" fmla="*/ 0 w 1564410"/>
              <a:gd name="connsiteY17" fmla="*/ 333987 h 1109239"/>
              <a:gd name="connsiteX18" fmla="*/ 29818 w 1564410"/>
              <a:gd name="connsiteY18" fmla="*/ 512891 h 1109239"/>
              <a:gd name="connsiteX19" fmla="*/ 49696 w 1564410"/>
              <a:gd name="connsiteY19" fmla="*/ 542708 h 1109239"/>
              <a:gd name="connsiteX20" fmla="*/ 59635 w 1564410"/>
              <a:gd name="connsiteY20" fmla="*/ 572526 h 1109239"/>
              <a:gd name="connsiteX21" fmla="*/ 109331 w 1564410"/>
              <a:gd name="connsiteY21" fmla="*/ 642100 h 1109239"/>
              <a:gd name="connsiteX22" fmla="*/ 129209 w 1564410"/>
              <a:gd name="connsiteY22" fmla="*/ 671917 h 1109239"/>
              <a:gd name="connsiteX23" fmla="*/ 178905 w 1564410"/>
              <a:gd name="connsiteY23" fmla="*/ 721613 h 1109239"/>
              <a:gd name="connsiteX24" fmla="*/ 198783 w 1564410"/>
              <a:gd name="connsiteY24" fmla="*/ 751430 h 1109239"/>
              <a:gd name="connsiteX25" fmla="*/ 268357 w 1564410"/>
              <a:gd name="connsiteY25" fmla="*/ 811065 h 1109239"/>
              <a:gd name="connsiteX26" fmla="*/ 298174 w 1564410"/>
              <a:gd name="connsiteY26" fmla="*/ 830943 h 1109239"/>
              <a:gd name="connsiteX27" fmla="*/ 337931 w 1564410"/>
              <a:gd name="connsiteY27" fmla="*/ 850821 h 1109239"/>
              <a:gd name="connsiteX28" fmla="*/ 387627 w 1564410"/>
              <a:gd name="connsiteY28" fmla="*/ 890578 h 1109239"/>
              <a:gd name="connsiteX29" fmla="*/ 506896 w 1564410"/>
              <a:gd name="connsiteY29" fmla="*/ 980030 h 1109239"/>
              <a:gd name="connsiteX30" fmla="*/ 586409 w 1564410"/>
              <a:gd name="connsiteY30" fmla="*/ 1019787 h 1109239"/>
              <a:gd name="connsiteX31" fmla="*/ 636105 w 1564410"/>
              <a:gd name="connsiteY31" fmla="*/ 1029726 h 1109239"/>
              <a:gd name="connsiteX32" fmla="*/ 695740 w 1564410"/>
              <a:gd name="connsiteY32" fmla="*/ 1049604 h 1109239"/>
              <a:gd name="connsiteX33" fmla="*/ 745435 w 1564410"/>
              <a:gd name="connsiteY33" fmla="*/ 1059543 h 1109239"/>
              <a:gd name="connsiteX34" fmla="*/ 775253 w 1564410"/>
              <a:gd name="connsiteY34" fmla="*/ 1069482 h 1109239"/>
              <a:gd name="connsiteX35" fmla="*/ 824948 w 1564410"/>
              <a:gd name="connsiteY35" fmla="*/ 1089361 h 1109239"/>
              <a:gd name="connsiteX36" fmla="*/ 1013792 w 1564410"/>
              <a:gd name="connsiteY36" fmla="*/ 1109239 h 1109239"/>
              <a:gd name="connsiteX37" fmla="*/ 1331844 w 1564410"/>
              <a:gd name="connsiteY37" fmla="*/ 1089361 h 1109239"/>
              <a:gd name="connsiteX38" fmla="*/ 1391479 w 1564410"/>
              <a:gd name="connsiteY38" fmla="*/ 1069482 h 1109239"/>
              <a:gd name="connsiteX39" fmla="*/ 1421296 w 1564410"/>
              <a:gd name="connsiteY39" fmla="*/ 1059543 h 1109239"/>
              <a:gd name="connsiteX40" fmla="*/ 1451114 w 1564410"/>
              <a:gd name="connsiteY40" fmla="*/ 1049604 h 1109239"/>
              <a:gd name="connsiteX41" fmla="*/ 1480931 w 1564410"/>
              <a:gd name="connsiteY41" fmla="*/ 1039665 h 1109239"/>
              <a:gd name="connsiteX42" fmla="*/ 1520687 w 1564410"/>
              <a:gd name="connsiteY42" fmla="*/ 980030 h 1109239"/>
              <a:gd name="connsiteX43" fmla="*/ 1550505 w 1564410"/>
              <a:gd name="connsiteY43" fmla="*/ 910456 h 1109239"/>
              <a:gd name="connsiteX44" fmla="*/ 1550505 w 1564410"/>
              <a:gd name="connsiteY44" fmla="*/ 622221 h 1109239"/>
              <a:gd name="connsiteX45" fmla="*/ 1530627 w 1564410"/>
              <a:gd name="connsiteY45" fmla="*/ 562587 h 1109239"/>
              <a:gd name="connsiteX46" fmla="*/ 1520687 w 1564410"/>
              <a:gd name="connsiteY46" fmla="*/ 532769 h 1109239"/>
              <a:gd name="connsiteX47" fmla="*/ 1480931 w 1564410"/>
              <a:gd name="connsiteY47" fmla="*/ 473134 h 1109239"/>
              <a:gd name="connsiteX48" fmla="*/ 1461053 w 1564410"/>
              <a:gd name="connsiteY48" fmla="*/ 433378 h 1109239"/>
              <a:gd name="connsiteX49" fmla="*/ 1451114 w 1564410"/>
              <a:gd name="connsiteY49" fmla="*/ 403561 h 1109239"/>
              <a:gd name="connsiteX50" fmla="*/ 1401418 w 1564410"/>
              <a:gd name="connsiteY50" fmla="*/ 353865 h 1109239"/>
              <a:gd name="connsiteX51" fmla="*/ 1381540 w 1564410"/>
              <a:gd name="connsiteY51" fmla="*/ 324047 h 1109239"/>
              <a:gd name="connsiteX52" fmla="*/ 1321905 w 1564410"/>
              <a:gd name="connsiteY52" fmla="*/ 284291 h 1109239"/>
              <a:gd name="connsiteX53" fmla="*/ 1272209 w 1564410"/>
              <a:gd name="connsiteY53" fmla="*/ 234595 h 1109239"/>
              <a:gd name="connsiteX54" fmla="*/ 1212574 w 1564410"/>
              <a:gd name="connsiteY54" fmla="*/ 214717 h 1109239"/>
              <a:gd name="connsiteX55" fmla="*/ 1133061 w 1564410"/>
              <a:gd name="connsiteY55" fmla="*/ 174961 h 1109239"/>
              <a:gd name="connsiteX56" fmla="*/ 1103244 w 1564410"/>
              <a:gd name="connsiteY56" fmla="*/ 155082 h 1109239"/>
              <a:gd name="connsiteX57" fmla="*/ 1073427 w 1564410"/>
              <a:gd name="connsiteY57" fmla="*/ 145143 h 1109239"/>
              <a:gd name="connsiteX58" fmla="*/ 1043609 w 1564410"/>
              <a:gd name="connsiteY58" fmla="*/ 125265 h 1109239"/>
              <a:gd name="connsiteX59" fmla="*/ 1013792 w 1564410"/>
              <a:gd name="connsiteY59" fmla="*/ 115326 h 1109239"/>
              <a:gd name="connsiteX60" fmla="*/ 1033670 w 1564410"/>
              <a:gd name="connsiteY60" fmla="*/ 125265 h 110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64410" h="1109239">
                <a:moveTo>
                  <a:pt x="1033670" y="125265"/>
                </a:moveTo>
                <a:cubicBezTo>
                  <a:pt x="1028700" y="123608"/>
                  <a:pt x="999465" y="114239"/>
                  <a:pt x="983974" y="105387"/>
                </a:cubicBezTo>
                <a:cubicBezTo>
                  <a:pt x="975838" y="100738"/>
                  <a:pt x="972986" y="88471"/>
                  <a:pt x="964096" y="85508"/>
                </a:cubicBezTo>
                <a:cubicBezTo>
                  <a:pt x="941871" y="78100"/>
                  <a:pt x="917713" y="78882"/>
                  <a:pt x="894522" y="75569"/>
                </a:cubicBezTo>
                <a:cubicBezTo>
                  <a:pt x="864705" y="65630"/>
                  <a:pt x="835562" y="53375"/>
                  <a:pt x="805070" y="45752"/>
                </a:cubicBezTo>
                <a:cubicBezTo>
                  <a:pt x="769326" y="36816"/>
                  <a:pt x="753478" y="32184"/>
                  <a:pt x="715618" y="25874"/>
                </a:cubicBezTo>
                <a:cubicBezTo>
                  <a:pt x="692510" y="22023"/>
                  <a:pt x="669235" y="19247"/>
                  <a:pt x="646044" y="15934"/>
                </a:cubicBezTo>
                <a:cubicBezTo>
                  <a:pt x="564933" y="-11103"/>
                  <a:pt x="614674" y="1376"/>
                  <a:pt x="447261" y="15934"/>
                </a:cubicBezTo>
                <a:cubicBezTo>
                  <a:pt x="427185" y="17680"/>
                  <a:pt x="407299" y="21502"/>
                  <a:pt x="387627" y="25874"/>
                </a:cubicBezTo>
                <a:cubicBezTo>
                  <a:pt x="377400" y="28147"/>
                  <a:pt x="367322" y="31423"/>
                  <a:pt x="357809" y="35813"/>
                </a:cubicBezTo>
                <a:cubicBezTo>
                  <a:pt x="324177" y="51335"/>
                  <a:pt x="258418" y="85508"/>
                  <a:pt x="258418" y="85508"/>
                </a:cubicBezTo>
                <a:cubicBezTo>
                  <a:pt x="251792" y="92134"/>
                  <a:pt x="246337" y="100189"/>
                  <a:pt x="238540" y="105387"/>
                </a:cubicBezTo>
                <a:cubicBezTo>
                  <a:pt x="213978" y="121762"/>
                  <a:pt x="195469" y="126370"/>
                  <a:pt x="168966" y="135204"/>
                </a:cubicBezTo>
                <a:cubicBezTo>
                  <a:pt x="118592" y="185575"/>
                  <a:pt x="183788" y="126309"/>
                  <a:pt x="119270" y="165021"/>
                </a:cubicBezTo>
                <a:cubicBezTo>
                  <a:pt x="111235" y="169842"/>
                  <a:pt x="106709" y="179046"/>
                  <a:pt x="99392" y="184900"/>
                </a:cubicBezTo>
                <a:cubicBezTo>
                  <a:pt x="90064" y="192362"/>
                  <a:pt x="78751" y="197131"/>
                  <a:pt x="69574" y="204778"/>
                </a:cubicBezTo>
                <a:cubicBezTo>
                  <a:pt x="50732" y="220480"/>
                  <a:pt x="31048" y="242074"/>
                  <a:pt x="19879" y="264413"/>
                </a:cubicBezTo>
                <a:cubicBezTo>
                  <a:pt x="12751" y="278670"/>
                  <a:pt x="3184" y="321252"/>
                  <a:pt x="0" y="333987"/>
                </a:cubicBezTo>
                <a:cubicBezTo>
                  <a:pt x="2841" y="368077"/>
                  <a:pt x="1967" y="471115"/>
                  <a:pt x="29818" y="512891"/>
                </a:cubicBezTo>
                <a:lnTo>
                  <a:pt x="49696" y="542708"/>
                </a:lnTo>
                <a:cubicBezTo>
                  <a:pt x="53009" y="552647"/>
                  <a:pt x="54950" y="563155"/>
                  <a:pt x="59635" y="572526"/>
                </a:cubicBezTo>
                <a:cubicBezTo>
                  <a:pt x="67438" y="588133"/>
                  <a:pt x="101836" y="631606"/>
                  <a:pt x="109331" y="642100"/>
                </a:cubicBezTo>
                <a:cubicBezTo>
                  <a:pt x="116274" y="651820"/>
                  <a:pt x="121343" y="662927"/>
                  <a:pt x="129209" y="671917"/>
                </a:cubicBezTo>
                <a:cubicBezTo>
                  <a:pt x="144636" y="689548"/>
                  <a:pt x="165910" y="702121"/>
                  <a:pt x="178905" y="721613"/>
                </a:cubicBezTo>
                <a:cubicBezTo>
                  <a:pt x="185531" y="731552"/>
                  <a:pt x="191136" y="742253"/>
                  <a:pt x="198783" y="751430"/>
                </a:cubicBezTo>
                <a:cubicBezTo>
                  <a:pt x="220030" y="776927"/>
                  <a:pt x="241260" y="791710"/>
                  <a:pt x="268357" y="811065"/>
                </a:cubicBezTo>
                <a:cubicBezTo>
                  <a:pt x="278077" y="818008"/>
                  <a:pt x="287803" y="825017"/>
                  <a:pt x="298174" y="830943"/>
                </a:cubicBezTo>
                <a:cubicBezTo>
                  <a:pt x="311038" y="838294"/>
                  <a:pt x="325067" y="843470"/>
                  <a:pt x="337931" y="850821"/>
                </a:cubicBezTo>
                <a:cubicBezTo>
                  <a:pt x="378603" y="874062"/>
                  <a:pt x="356902" y="863694"/>
                  <a:pt x="387627" y="890578"/>
                </a:cubicBezTo>
                <a:cubicBezTo>
                  <a:pt x="417885" y="917054"/>
                  <a:pt x="469799" y="961481"/>
                  <a:pt x="506896" y="980030"/>
                </a:cubicBezTo>
                <a:cubicBezTo>
                  <a:pt x="533400" y="993282"/>
                  <a:pt x="557352" y="1013976"/>
                  <a:pt x="586409" y="1019787"/>
                </a:cubicBezTo>
                <a:cubicBezTo>
                  <a:pt x="602974" y="1023100"/>
                  <a:pt x="619807" y="1025281"/>
                  <a:pt x="636105" y="1029726"/>
                </a:cubicBezTo>
                <a:cubicBezTo>
                  <a:pt x="656320" y="1035239"/>
                  <a:pt x="675193" y="1045495"/>
                  <a:pt x="695740" y="1049604"/>
                </a:cubicBezTo>
                <a:cubicBezTo>
                  <a:pt x="712305" y="1052917"/>
                  <a:pt x="729046" y="1055446"/>
                  <a:pt x="745435" y="1059543"/>
                </a:cubicBezTo>
                <a:cubicBezTo>
                  <a:pt x="755599" y="1062084"/>
                  <a:pt x="765443" y="1065803"/>
                  <a:pt x="775253" y="1069482"/>
                </a:cubicBezTo>
                <a:cubicBezTo>
                  <a:pt x="791958" y="1075747"/>
                  <a:pt x="807503" y="1085623"/>
                  <a:pt x="824948" y="1089361"/>
                </a:cubicBezTo>
                <a:cubicBezTo>
                  <a:pt x="836862" y="1091914"/>
                  <a:pt x="1007329" y="1108593"/>
                  <a:pt x="1013792" y="1109239"/>
                </a:cubicBezTo>
                <a:lnTo>
                  <a:pt x="1331844" y="1089361"/>
                </a:lnTo>
                <a:cubicBezTo>
                  <a:pt x="1352587" y="1086398"/>
                  <a:pt x="1371601" y="1076108"/>
                  <a:pt x="1391479" y="1069482"/>
                </a:cubicBezTo>
                <a:lnTo>
                  <a:pt x="1421296" y="1059543"/>
                </a:lnTo>
                <a:lnTo>
                  <a:pt x="1451114" y="1049604"/>
                </a:lnTo>
                <a:lnTo>
                  <a:pt x="1480931" y="1039665"/>
                </a:lnTo>
                <a:cubicBezTo>
                  <a:pt x="1494183" y="1019787"/>
                  <a:pt x="1513131" y="1002694"/>
                  <a:pt x="1520687" y="980030"/>
                </a:cubicBezTo>
                <a:cubicBezTo>
                  <a:pt x="1535313" y="936157"/>
                  <a:pt x="1525942" y="959584"/>
                  <a:pt x="1550505" y="910456"/>
                </a:cubicBezTo>
                <a:cubicBezTo>
                  <a:pt x="1568023" y="787831"/>
                  <a:pt x="1570041" y="804554"/>
                  <a:pt x="1550505" y="622221"/>
                </a:cubicBezTo>
                <a:cubicBezTo>
                  <a:pt x="1548273" y="601387"/>
                  <a:pt x="1537253" y="582465"/>
                  <a:pt x="1530627" y="562587"/>
                </a:cubicBezTo>
                <a:cubicBezTo>
                  <a:pt x="1527314" y="552648"/>
                  <a:pt x="1526499" y="541486"/>
                  <a:pt x="1520687" y="532769"/>
                </a:cubicBezTo>
                <a:cubicBezTo>
                  <a:pt x="1507435" y="512891"/>
                  <a:pt x="1491615" y="494502"/>
                  <a:pt x="1480931" y="473134"/>
                </a:cubicBezTo>
                <a:cubicBezTo>
                  <a:pt x="1474305" y="459882"/>
                  <a:pt x="1466889" y="446996"/>
                  <a:pt x="1461053" y="433378"/>
                </a:cubicBezTo>
                <a:cubicBezTo>
                  <a:pt x="1456926" y="423748"/>
                  <a:pt x="1457400" y="411942"/>
                  <a:pt x="1451114" y="403561"/>
                </a:cubicBezTo>
                <a:cubicBezTo>
                  <a:pt x="1437058" y="384819"/>
                  <a:pt x="1414413" y="373358"/>
                  <a:pt x="1401418" y="353865"/>
                </a:cubicBezTo>
                <a:cubicBezTo>
                  <a:pt x="1394792" y="343926"/>
                  <a:pt x="1390530" y="331913"/>
                  <a:pt x="1381540" y="324047"/>
                </a:cubicBezTo>
                <a:cubicBezTo>
                  <a:pt x="1363560" y="308315"/>
                  <a:pt x="1321905" y="284291"/>
                  <a:pt x="1321905" y="284291"/>
                </a:cubicBezTo>
                <a:cubicBezTo>
                  <a:pt x="1303771" y="257090"/>
                  <a:pt x="1303596" y="248545"/>
                  <a:pt x="1272209" y="234595"/>
                </a:cubicBezTo>
                <a:cubicBezTo>
                  <a:pt x="1253061" y="226085"/>
                  <a:pt x="1212574" y="214717"/>
                  <a:pt x="1212574" y="214717"/>
                </a:cubicBezTo>
                <a:cubicBezTo>
                  <a:pt x="1124275" y="148493"/>
                  <a:pt x="1219907" y="212181"/>
                  <a:pt x="1133061" y="174961"/>
                </a:cubicBezTo>
                <a:cubicBezTo>
                  <a:pt x="1122081" y="170255"/>
                  <a:pt x="1113928" y="160424"/>
                  <a:pt x="1103244" y="155082"/>
                </a:cubicBezTo>
                <a:cubicBezTo>
                  <a:pt x="1093873" y="150397"/>
                  <a:pt x="1082798" y="149828"/>
                  <a:pt x="1073427" y="145143"/>
                </a:cubicBezTo>
                <a:cubicBezTo>
                  <a:pt x="1062743" y="139801"/>
                  <a:pt x="1054293" y="130607"/>
                  <a:pt x="1043609" y="125265"/>
                </a:cubicBezTo>
                <a:cubicBezTo>
                  <a:pt x="1034238" y="120580"/>
                  <a:pt x="1023519" y="119217"/>
                  <a:pt x="1013792" y="115326"/>
                </a:cubicBezTo>
                <a:cubicBezTo>
                  <a:pt x="1006914" y="112575"/>
                  <a:pt x="1038640" y="126922"/>
                  <a:pt x="1033670" y="125265"/>
                </a:cubicBezTo>
                <a:close/>
              </a:path>
            </a:pathLst>
          </a:cu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900761" y="3230217"/>
            <a:ext cx="1560444" cy="1530626"/>
          </a:xfrm>
          <a:custGeom>
            <a:avLst/>
            <a:gdLst>
              <a:gd name="connsiteX0" fmla="*/ 1152939 w 1560444"/>
              <a:gd name="connsiteY0" fmla="*/ 298174 h 1530626"/>
              <a:gd name="connsiteX1" fmla="*/ 1113183 w 1560444"/>
              <a:gd name="connsiteY1" fmla="*/ 248479 h 1530626"/>
              <a:gd name="connsiteX2" fmla="*/ 1103244 w 1560444"/>
              <a:gd name="connsiteY2" fmla="*/ 218661 h 1530626"/>
              <a:gd name="connsiteX3" fmla="*/ 1083365 w 1560444"/>
              <a:gd name="connsiteY3" fmla="*/ 198783 h 1530626"/>
              <a:gd name="connsiteX4" fmla="*/ 1053548 w 1560444"/>
              <a:gd name="connsiteY4" fmla="*/ 159026 h 1530626"/>
              <a:gd name="connsiteX5" fmla="*/ 1043609 w 1560444"/>
              <a:gd name="connsiteY5" fmla="*/ 129209 h 1530626"/>
              <a:gd name="connsiteX6" fmla="*/ 974035 w 1560444"/>
              <a:gd name="connsiteY6" fmla="*/ 109331 h 1530626"/>
              <a:gd name="connsiteX7" fmla="*/ 914400 w 1560444"/>
              <a:gd name="connsiteY7" fmla="*/ 69574 h 1530626"/>
              <a:gd name="connsiteX8" fmla="*/ 884583 w 1560444"/>
              <a:gd name="connsiteY8" fmla="*/ 49696 h 1530626"/>
              <a:gd name="connsiteX9" fmla="*/ 824948 w 1560444"/>
              <a:gd name="connsiteY9" fmla="*/ 29818 h 1530626"/>
              <a:gd name="connsiteX10" fmla="*/ 795131 w 1560444"/>
              <a:gd name="connsiteY10" fmla="*/ 19879 h 1530626"/>
              <a:gd name="connsiteX11" fmla="*/ 675861 w 1560444"/>
              <a:gd name="connsiteY11" fmla="*/ 0 h 1530626"/>
              <a:gd name="connsiteX12" fmla="*/ 377687 w 1560444"/>
              <a:gd name="connsiteY12" fmla="*/ 9940 h 1530626"/>
              <a:gd name="connsiteX13" fmla="*/ 288235 w 1560444"/>
              <a:gd name="connsiteY13" fmla="*/ 29818 h 1530626"/>
              <a:gd name="connsiteX14" fmla="*/ 248478 w 1560444"/>
              <a:gd name="connsiteY14" fmla="*/ 39757 h 1530626"/>
              <a:gd name="connsiteX15" fmla="*/ 178905 w 1560444"/>
              <a:gd name="connsiteY15" fmla="*/ 119270 h 1530626"/>
              <a:gd name="connsiteX16" fmla="*/ 129209 w 1560444"/>
              <a:gd name="connsiteY16" fmla="*/ 168966 h 1530626"/>
              <a:gd name="connsiteX17" fmla="*/ 109331 w 1560444"/>
              <a:gd name="connsiteY17" fmla="*/ 198783 h 1530626"/>
              <a:gd name="connsiteX18" fmla="*/ 59635 w 1560444"/>
              <a:gd name="connsiteY18" fmla="*/ 248479 h 1530626"/>
              <a:gd name="connsiteX19" fmla="*/ 49696 w 1560444"/>
              <a:gd name="connsiteY19" fmla="*/ 278296 h 1530626"/>
              <a:gd name="connsiteX20" fmla="*/ 29818 w 1560444"/>
              <a:gd name="connsiteY20" fmla="*/ 308113 h 1530626"/>
              <a:gd name="connsiteX21" fmla="*/ 19878 w 1560444"/>
              <a:gd name="connsiteY21" fmla="*/ 367748 h 1530626"/>
              <a:gd name="connsiteX22" fmla="*/ 0 w 1560444"/>
              <a:gd name="connsiteY22" fmla="*/ 437322 h 1530626"/>
              <a:gd name="connsiteX23" fmla="*/ 29818 w 1560444"/>
              <a:gd name="connsiteY23" fmla="*/ 606287 h 1530626"/>
              <a:gd name="connsiteX24" fmla="*/ 49696 w 1560444"/>
              <a:gd name="connsiteY24" fmla="*/ 636105 h 1530626"/>
              <a:gd name="connsiteX25" fmla="*/ 59635 w 1560444"/>
              <a:gd name="connsiteY25" fmla="*/ 675861 h 1530626"/>
              <a:gd name="connsiteX26" fmla="*/ 99392 w 1560444"/>
              <a:gd name="connsiteY26" fmla="*/ 725557 h 1530626"/>
              <a:gd name="connsiteX27" fmla="*/ 109331 w 1560444"/>
              <a:gd name="connsiteY27" fmla="*/ 755374 h 1530626"/>
              <a:gd name="connsiteX28" fmla="*/ 129209 w 1560444"/>
              <a:gd name="connsiteY28" fmla="*/ 775253 h 1530626"/>
              <a:gd name="connsiteX29" fmla="*/ 149087 w 1560444"/>
              <a:gd name="connsiteY29" fmla="*/ 805070 h 1530626"/>
              <a:gd name="connsiteX30" fmla="*/ 159026 w 1560444"/>
              <a:gd name="connsiteY30" fmla="*/ 834887 h 1530626"/>
              <a:gd name="connsiteX31" fmla="*/ 198783 w 1560444"/>
              <a:gd name="connsiteY31" fmla="*/ 894522 h 1530626"/>
              <a:gd name="connsiteX32" fmla="*/ 228600 w 1560444"/>
              <a:gd name="connsiteY32" fmla="*/ 964096 h 1530626"/>
              <a:gd name="connsiteX33" fmla="*/ 258418 w 1560444"/>
              <a:gd name="connsiteY33" fmla="*/ 993913 h 1530626"/>
              <a:gd name="connsiteX34" fmla="*/ 288235 w 1560444"/>
              <a:gd name="connsiteY34" fmla="*/ 1053548 h 1530626"/>
              <a:gd name="connsiteX35" fmla="*/ 347870 w 1560444"/>
              <a:gd name="connsiteY35" fmla="*/ 1113183 h 1530626"/>
              <a:gd name="connsiteX36" fmla="*/ 407505 w 1560444"/>
              <a:gd name="connsiteY36" fmla="*/ 1182757 h 1530626"/>
              <a:gd name="connsiteX37" fmla="*/ 437322 w 1560444"/>
              <a:gd name="connsiteY37" fmla="*/ 1192696 h 1530626"/>
              <a:gd name="connsiteX38" fmla="*/ 496957 w 1560444"/>
              <a:gd name="connsiteY38" fmla="*/ 1262270 h 1530626"/>
              <a:gd name="connsiteX39" fmla="*/ 526774 w 1560444"/>
              <a:gd name="connsiteY39" fmla="*/ 1282148 h 1530626"/>
              <a:gd name="connsiteX40" fmla="*/ 566531 w 1560444"/>
              <a:gd name="connsiteY40" fmla="*/ 1321905 h 1530626"/>
              <a:gd name="connsiteX41" fmla="*/ 596348 w 1560444"/>
              <a:gd name="connsiteY41" fmla="*/ 1331844 h 1530626"/>
              <a:gd name="connsiteX42" fmla="*/ 626165 w 1560444"/>
              <a:gd name="connsiteY42" fmla="*/ 1351722 h 1530626"/>
              <a:gd name="connsiteX43" fmla="*/ 655983 w 1560444"/>
              <a:gd name="connsiteY43" fmla="*/ 1381540 h 1530626"/>
              <a:gd name="connsiteX44" fmla="*/ 685800 w 1560444"/>
              <a:gd name="connsiteY44" fmla="*/ 1391479 h 1530626"/>
              <a:gd name="connsiteX45" fmla="*/ 715618 w 1560444"/>
              <a:gd name="connsiteY45" fmla="*/ 1411357 h 1530626"/>
              <a:gd name="connsiteX46" fmla="*/ 785192 w 1560444"/>
              <a:gd name="connsiteY46" fmla="*/ 1441174 h 1530626"/>
              <a:gd name="connsiteX47" fmla="*/ 815009 w 1560444"/>
              <a:gd name="connsiteY47" fmla="*/ 1461053 h 1530626"/>
              <a:gd name="connsiteX48" fmla="*/ 894522 w 1560444"/>
              <a:gd name="connsiteY48" fmla="*/ 1480931 h 1530626"/>
              <a:gd name="connsiteX49" fmla="*/ 924339 w 1560444"/>
              <a:gd name="connsiteY49" fmla="*/ 1500809 h 1530626"/>
              <a:gd name="connsiteX50" fmla="*/ 1033670 w 1560444"/>
              <a:gd name="connsiteY50" fmla="*/ 1530626 h 1530626"/>
              <a:gd name="connsiteX51" fmla="*/ 1202635 w 1560444"/>
              <a:gd name="connsiteY51" fmla="*/ 1520687 h 1530626"/>
              <a:gd name="connsiteX52" fmla="*/ 1262270 w 1560444"/>
              <a:gd name="connsiteY52" fmla="*/ 1510748 h 1530626"/>
              <a:gd name="connsiteX53" fmla="*/ 1321905 w 1560444"/>
              <a:gd name="connsiteY53" fmla="*/ 1490870 h 1530626"/>
              <a:gd name="connsiteX54" fmla="*/ 1361661 w 1560444"/>
              <a:gd name="connsiteY54" fmla="*/ 1461053 h 1530626"/>
              <a:gd name="connsiteX55" fmla="*/ 1391478 w 1560444"/>
              <a:gd name="connsiteY55" fmla="*/ 1451113 h 1530626"/>
              <a:gd name="connsiteX56" fmla="*/ 1421296 w 1560444"/>
              <a:gd name="connsiteY56" fmla="*/ 1431235 h 1530626"/>
              <a:gd name="connsiteX57" fmla="*/ 1480931 w 1560444"/>
              <a:gd name="connsiteY57" fmla="*/ 1401418 h 1530626"/>
              <a:gd name="connsiteX58" fmla="*/ 1530626 w 1560444"/>
              <a:gd name="connsiteY58" fmla="*/ 1311966 h 1530626"/>
              <a:gd name="connsiteX59" fmla="*/ 1550505 w 1560444"/>
              <a:gd name="connsiteY59" fmla="*/ 1232453 h 1530626"/>
              <a:gd name="connsiteX60" fmla="*/ 1560444 w 1560444"/>
              <a:gd name="connsiteY60" fmla="*/ 1123122 h 1530626"/>
              <a:gd name="connsiteX61" fmla="*/ 1530626 w 1560444"/>
              <a:gd name="connsiteY61" fmla="*/ 934279 h 1530626"/>
              <a:gd name="connsiteX62" fmla="*/ 1520687 w 1560444"/>
              <a:gd name="connsiteY62" fmla="*/ 904461 h 1530626"/>
              <a:gd name="connsiteX63" fmla="*/ 1500809 w 1560444"/>
              <a:gd name="connsiteY63" fmla="*/ 864705 h 1530626"/>
              <a:gd name="connsiteX64" fmla="*/ 1470992 w 1560444"/>
              <a:gd name="connsiteY64" fmla="*/ 765313 h 1530626"/>
              <a:gd name="connsiteX65" fmla="*/ 1441174 w 1560444"/>
              <a:gd name="connsiteY65" fmla="*/ 725557 h 1530626"/>
              <a:gd name="connsiteX66" fmla="*/ 1421296 w 1560444"/>
              <a:gd name="connsiteY66" fmla="*/ 665922 h 1530626"/>
              <a:gd name="connsiteX67" fmla="*/ 1381539 w 1560444"/>
              <a:gd name="connsiteY67" fmla="*/ 606287 h 1530626"/>
              <a:gd name="connsiteX68" fmla="*/ 1371600 w 1560444"/>
              <a:gd name="connsiteY68" fmla="*/ 576470 h 1530626"/>
              <a:gd name="connsiteX69" fmla="*/ 1351722 w 1560444"/>
              <a:gd name="connsiteY69" fmla="*/ 546653 h 1530626"/>
              <a:gd name="connsiteX70" fmla="*/ 1341783 w 1560444"/>
              <a:gd name="connsiteY70" fmla="*/ 506896 h 1530626"/>
              <a:gd name="connsiteX71" fmla="*/ 1302026 w 1560444"/>
              <a:gd name="connsiteY71" fmla="*/ 457200 h 1530626"/>
              <a:gd name="connsiteX72" fmla="*/ 1272209 w 1560444"/>
              <a:gd name="connsiteY72" fmla="*/ 397566 h 1530626"/>
              <a:gd name="connsiteX73" fmla="*/ 1232452 w 1560444"/>
              <a:gd name="connsiteY73" fmla="*/ 357809 h 1530626"/>
              <a:gd name="connsiteX74" fmla="*/ 1182757 w 1560444"/>
              <a:gd name="connsiteY74" fmla="*/ 318053 h 1530626"/>
              <a:gd name="connsiteX75" fmla="*/ 1152939 w 1560444"/>
              <a:gd name="connsiteY75" fmla="*/ 298174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0444" h="1530626">
                <a:moveTo>
                  <a:pt x="1152939" y="298174"/>
                </a:moveTo>
                <a:cubicBezTo>
                  <a:pt x="1139687" y="281609"/>
                  <a:pt x="1124426" y="266468"/>
                  <a:pt x="1113183" y="248479"/>
                </a:cubicBezTo>
                <a:cubicBezTo>
                  <a:pt x="1107630" y="239595"/>
                  <a:pt x="1108634" y="227645"/>
                  <a:pt x="1103244" y="218661"/>
                </a:cubicBezTo>
                <a:cubicBezTo>
                  <a:pt x="1098423" y="210626"/>
                  <a:pt x="1089364" y="205982"/>
                  <a:pt x="1083365" y="198783"/>
                </a:cubicBezTo>
                <a:cubicBezTo>
                  <a:pt x="1072760" y="186057"/>
                  <a:pt x="1063487" y="172278"/>
                  <a:pt x="1053548" y="159026"/>
                </a:cubicBezTo>
                <a:cubicBezTo>
                  <a:pt x="1050235" y="149087"/>
                  <a:pt x="1051017" y="136617"/>
                  <a:pt x="1043609" y="129209"/>
                </a:cubicBezTo>
                <a:cubicBezTo>
                  <a:pt x="1038856" y="124456"/>
                  <a:pt x="974379" y="109417"/>
                  <a:pt x="974035" y="109331"/>
                </a:cubicBezTo>
                <a:cubicBezTo>
                  <a:pt x="917513" y="52807"/>
                  <a:pt x="971936" y="98342"/>
                  <a:pt x="914400" y="69574"/>
                </a:cubicBezTo>
                <a:cubicBezTo>
                  <a:pt x="903716" y="64232"/>
                  <a:pt x="895499" y="54547"/>
                  <a:pt x="884583" y="49696"/>
                </a:cubicBezTo>
                <a:cubicBezTo>
                  <a:pt x="865435" y="41186"/>
                  <a:pt x="844826" y="36444"/>
                  <a:pt x="824948" y="29818"/>
                </a:cubicBezTo>
                <a:cubicBezTo>
                  <a:pt x="815009" y="26505"/>
                  <a:pt x="805404" y="21934"/>
                  <a:pt x="795131" y="19879"/>
                </a:cubicBezTo>
                <a:cubicBezTo>
                  <a:pt x="722463" y="5346"/>
                  <a:pt x="762159" y="12329"/>
                  <a:pt x="675861" y="0"/>
                </a:cubicBezTo>
                <a:cubicBezTo>
                  <a:pt x="576470" y="3313"/>
                  <a:pt x="476980" y="4423"/>
                  <a:pt x="377687" y="9940"/>
                </a:cubicBezTo>
                <a:cubicBezTo>
                  <a:pt x="322018" y="13033"/>
                  <a:pt x="329736" y="17961"/>
                  <a:pt x="288235" y="29818"/>
                </a:cubicBezTo>
                <a:cubicBezTo>
                  <a:pt x="275100" y="33571"/>
                  <a:pt x="261730" y="36444"/>
                  <a:pt x="248478" y="39757"/>
                </a:cubicBezTo>
                <a:cubicBezTo>
                  <a:pt x="163995" y="96079"/>
                  <a:pt x="294863" y="3312"/>
                  <a:pt x="178905" y="119270"/>
                </a:cubicBezTo>
                <a:cubicBezTo>
                  <a:pt x="162340" y="135835"/>
                  <a:pt x="142204" y="149474"/>
                  <a:pt x="129209" y="168966"/>
                </a:cubicBezTo>
                <a:cubicBezTo>
                  <a:pt x="122583" y="178905"/>
                  <a:pt x="117197" y="189793"/>
                  <a:pt x="109331" y="198783"/>
                </a:cubicBezTo>
                <a:cubicBezTo>
                  <a:pt x="93904" y="216414"/>
                  <a:pt x="59635" y="248479"/>
                  <a:pt x="59635" y="248479"/>
                </a:cubicBezTo>
                <a:cubicBezTo>
                  <a:pt x="56322" y="258418"/>
                  <a:pt x="54381" y="268925"/>
                  <a:pt x="49696" y="278296"/>
                </a:cubicBezTo>
                <a:cubicBezTo>
                  <a:pt x="44354" y="288980"/>
                  <a:pt x="33595" y="296781"/>
                  <a:pt x="29818" y="308113"/>
                </a:cubicBezTo>
                <a:cubicBezTo>
                  <a:pt x="23445" y="327231"/>
                  <a:pt x="23830" y="347987"/>
                  <a:pt x="19878" y="367748"/>
                </a:cubicBezTo>
                <a:cubicBezTo>
                  <a:pt x="13637" y="398952"/>
                  <a:pt x="9474" y="408900"/>
                  <a:pt x="0" y="437322"/>
                </a:cubicBezTo>
                <a:cubicBezTo>
                  <a:pt x="3164" y="472131"/>
                  <a:pt x="3332" y="566556"/>
                  <a:pt x="29818" y="606287"/>
                </a:cubicBezTo>
                <a:lnTo>
                  <a:pt x="49696" y="636105"/>
                </a:lnTo>
                <a:cubicBezTo>
                  <a:pt x="53009" y="649357"/>
                  <a:pt x="54254" y="663306"/>
                  <a:pt x="59635" y="675861"/>
                </a:cubicBezTo>
                <a:cubicBezTo>
                  <a:pt x="69040" y="697806"/>
                  <a:pt x="83360" y="709525"/>
                  <a:pt x="99392" y="725557"/>
                </a:cubicBezTo>
                <a:cubicBezTo>
                  <a:pt x="102705" y="735496"/>
                  <a:pt x="103941" y="746390"/>
                  <a:pt x="109331" y="755374"/>
                </a:cubicBezTo>
                <a:cubicBezTo>
                  <a:pt x="114152" y="763409"/>
                  <a:pt x="123355" y="767936"/>
                  <a:pt x="129209" y="775253"/>
                </a:cubicBezTo>
                <a:cubicBezTo>
                  <a:pt x="136671" y="784581"/>
                  <a:pt x="143745" y="794386"/>
                  <a:pt x="149087" y="805070"/>
                </a:cubicBezTo>
                <a:cubicBezTo>
                  <a:pt x="153772" y="814441"/>
                  <a:pt x="153938" y="825729"/>
                  <a:pt x="159026" y="834887"/>
                </a:cubicBezTo>
                <a:cubicBezTo>
                  <a:pt x="170628" y="855771"/>
                  <a:pt x="198783" y="894522"/>
                  <a:pt x="198783" y="894522"/>
                </a:cubicBezTo>
                <a:cubicBezTo>
                  <a:pt x="206894" y="918855"/>
                  <a:pt x="213248" y="942603"/>
                  <a:pt x="228600" y="964096"/>
                </a:cubicBezTo>
                <a:cubicBezTo>
                  <a:pt x="236770" y="975534"/>
                  <a:pt x="248479" y="983974"/>
                  <a:pt x="258418" y="993913"/>
                </a:cubicBezTo>
                <a:cubicBezTo>
                  <a:pt x="267628" y="1021544"/>
                  <a:pt x="267683" y="1030427"/>
                  <a:pt x="288235" y="1053548"/>
                </a:cubicBezTo>
                <a:cubicBezTo>
                  <a:pt x="306912" y="1074559"/>
                  <a:pt x="332276" y="1089792"/>
                  <a:pt x="347870" y="1113183"/>
                </a:cubicBezTo>
                <a:cubicBezTo>
                  <a:pt x="366972" y="1141836"/>
                  <a:pt x="376830" y="1160846"/>
                  <a:pt x="407505" y="1182757"/>
                </a:cubicBezTo>
                <a:cubicBezTo>
                  <a:pt x="416030" y="1188846"/>
                  <a:pt x="427383" y="1189383"/>
                  <a:pt x="437322" y="1192696"/>
                </a:cubicBezTo>
                <a:cubicBezTo>
                  <a:pt x="455307" y="1219673"/>
                  <a:pt x="468035" y="1242989"/>
                  <a:pt x="496957" y="1262270"/>
                </a:cubicBezTo>
                <a:cubicBezTo>
                  <a:pt x="506896" y="1268896"/>
                  <a:pt x="517705" y="1274374"/>
                  <a:pt x="526774" y="1282148"/>
                </a:cubicBezTo>
                <a:cubicBezTo>
                  <a:pt x="541004" y="1294345"/>
                  <a:pt x="551280" y="1311012"/>
                  <a:pt x="566531" y="1321905"/>
                </a:cubicBezTo>
                <a:cubicBezTo>
                  <a:pt x="575056" y="1327994"/>
                  <a:pt x="586977" y="1327159"/>
                  <a:pt x="596348" y="1331844"/>
                </a:cubicBezTo>
                <a:cubicBezTo>
                  <a:pt x="607032" y="1337186"/>
                  <a:pt x="616988" y="1344075"/>
                  <a:pt x="626165" y="1351722"/>
                </a:cubicBezTo>
                <a:cubicBezTo>
                  <a:pt x="636963" y="1360721"/>
                  <a:pt x="644287" y="1373743"/>
                  <a:pt x="655983" y="1381540"/>
                </a:cubicBezTo>
                <a:cubicBezTo>
                  <a:pt x="664700" y="1387351"/>
                  <a:pt x="676429" y="1386794"/>
                  <a:pt x="685800" y="1391479"/>
                </a:cubicBezTo>
                <a:cubicBezTo>
                  <a:pt x="696484" y="1396821"/>
                  <a:pt x="705246" y="1405430"/>
                  <a:pt x="715618" y="1411357"/>
                </a:cubicBezTo>
                <a:cubicBezTo>
                  <a:pt x="750009" y="1431009"/>
                  <a:pt x="751738" y="1430023"/>
                  <a:pt x="785192" y="1441174"/>
                </a:cubicBezTo>
                <a:cubicBezTo>
                  <a:pt x="795131" y="1447800"/>
                  <a:pt x="803783" y="1456971"/>
                  <a:pt x="815009" y="1461053"/>
                </a:cubicBezTo>
                <a:cubicBezTo>
                  <a:pt x="840684" y="1470390"/>
                  <a:pt x="894522" y="1480931"/>
                  <a:pt x="894522" y="1480931"/>
                </a:cubicBezTo>
                <a:cubicBezTo>
                  <a:pt x="904461" y="1487557"/>
                  <a:pt x="913423" y="1495958"/>
                  <a:pt x="924339" y="1500809"/>
                </a:cubicBezTo>
                <a:cubicBezTo>
                  <a:pt x="965609" y="1519151"/>
                  <a:pt x="991155" y="1522123"/>
                  <a:pt x="1033670" y="1530626"/>
                </a:cubicBezTo>
                <a:cubicBezTo>
                  <a:pt x="1089992" y="1527313"/>
                  <a:pt x="1146428" y="1525574"/>
                  <a:pt x="1202635" y="1520687"/>
                </a:cubicBezTo>
                <a:cubicBezTo>
                  <a:pt x="1222712" y="1518941"/>
                  <a:pt x="1242719" y="1515636"/>
                  <a:pt x="1262270" y="1510748"/>
                </a:cubicBezTo>
                <a:cubicBezTo>
                  <a:pt x="1282598" y="1505666"/>
                  <a:pt x="1321905" y="1490870"/>
                  <a:pt x="1321905" y="1490870"/>
                </a:cubicBezTo>
                <a:cubicBezTo>
                  <a:pt x="1335157" y="1480931"/>
                  <a:pt x="1347279" y="1469272"/>
                  <a:pt x="1361661" y="1461053"/>
                </a:cubicBezTo>
                <a:cubicBezTo>
                  <a:pt x="1370757" y="1455855"/>
                  <a:pt x="1382107" y="1455798"/>
                  <a:pt x="1391478" y="1451113"/>
                </a:cubicBezTo>
                <a:cubicBezTo>
                  <a:pt x="1402162" y="1445771"/>
                  <a:pt x="1410612" y="1436577"/>
                  <a:pt x="1421296" y="1431235"/>
                </a:cubicBezTo>
                <a:cubicBezTo>
                  <a:pt x="1503596" y="1390086"/>
                  <a:pt x="1395476" y="1458386"/>
                  <a:pt x="1480931" y="1401418"/>
                </a:cubicBezTo>
                <a:cubicBezTo>
                  <a:pt x="1514225" y="1351477"/>
                  <a:pt x="1518514" y="1356374"/>
                  <a:pt x="1530626" y="1311966"/>
                </a:cubicBezTo>
                <a:cubicBezTo>
                  <a:pt x="1537815" y="1285609"/>
                  <a:pt x="1550505" y="1232453"/>
                  <a:pt x="1550505" y="1232453"/>
                </a:cubicBezTo>
                <a:cubicBezTo>
                  <a:pt x="1553818" y="1196009"/>
                  <a:pt x="1560444" y="1159716"/>
                  <a:pt x="1560444" y="1123122"/>
                </a:cubicBezTo>
                <a:cubicBezTo>
                  <a:pt x="1560444" y="1062328"/>
                  <a:pt x="1550114" y="992744"/>
                  <a:pt x="1530626" y="934279"/>
                </a:cubicBezTo>
                <a:cubicBezTo>
                  <a:pt x="1527313" y="924340"/>
                  <a:pt x="1524814" y="914091"/>
                  <a:pt x="1520687" y="904461"/>
                </a:cubicBezTo>
                <a:cubicBezTo>
                  <a:pt x="1514851" y="890843"/>
                  <a:pt x="1507435" y="877957"/>
                  <a:pt x="1500809" y="864705"/>
                </a:cubicBezTo>
                <a:cubicBezTo>
                  <a:pt x="1495648" y="844059"/>
                  <a:pt x="1480066" y="777411"/>
                  <a:pt x="1470992" y="765313"/>
                </a:cubicBezTo>
                <a:lnTo>
                  <a:pt x="1441174" y="725557"/>
                </a:lnTo>
                <a:cubicBezTo>
                  <a:pt x="1434548" y="705679"/>
                  <a:pt x="1432919" y="683356"/>
                  <a:pt x="1421296" y="665922"/>
                </a:cubicBezTo>
                <a:lnTo>
                  <a:pt x="1381539" y="606287"/>
                </a:lnTo>
                <a:cubicBezTo>
                  <a:pt x="1378226" y="596348"/>
                  <a:pt x="1376285" y="585841"/>
                  <a:pt x="1371600" y="576470"/>
                </a:cubicBezTo>
                <a:cubicBezTo>
                  <a:pt x="1366258" y="565786"/>
                  <a:pt x="1356427" y="557632"/>
                  <a:pt x="1351722" y="546653"/>
                </a:cubicBezTo>
                <a:cubicBezTo>
                  <a:pt x="1346341" y="534097"/>
                  <a:pt x="1347164" y="519452"/>
                  <a:pt x="1341783" y="506896"/>
                </a:cubicBezTo>
                <a:cubicBezTo>
                  <a:pt x="1332380" y="484955"/>
                  <a:pt x="1318056" y="473230"/>
                  <a:pt x="1302026" y="457200"/>
                </a:cubicBezTo>
                <a:cubicBezTo>
                  <a:pt x="1292406" y="428341"/>
                  <a:pt x="1293228" y="422088"/>
                  <a:pt x="1272209" y="397566"/>
                </a:cubicBezTo>
                <a:cubicBezTo>
                  <a:pt x="1260012" y="383336"/>
                  <a:pt x="1242848" y="373403"/>
                  <a:pt x="1232452" y="357809"/>
                </a:cubicBezTo>
                <a:cubicBezTo>
                  <a:pt x="1206763" y="319275"/>
                  <a:pt x="1223906" y="331769"/>
                  <a:pt x="1182757" y="318053"/>
                </a:cubicBezTo>
                <a:lnTo>
                  <a:pt x="1152939" y="298174"/>
                </a:lnTo>
                <a:close/>
              </a:path>
            </a:pathLst>
          </a:cu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857152" y="4909930"/>
            <a:ext cx="1311966" cy="1331843"/>
          </a:xfrm>
          <a:custGeom>
            <a:avLst/>
            <a:gdLst>
              <a:gd name="connsiteX0" fmla="*/ 1182757 w 1311966"/>
              <a:gd name="connsiteY0" fmla="*/ 308113 h 1331843"/>
              <a:gd name="connsiteX1" fmla="*/ 1113183 w 1311966"/>
              <a:gd name="connsiteY1" fmla="*/ 218661 h 1331843"/>
              <a:gd name="connsiteX2" fmla="*/ 1083366 w 1311966"/>
              <a:gd name="connsiteY2" fmla="*/ 208722 h 1331843"/>
              <a:gd name="connsiteX3" fmla="*/ 1053548 w 1311966"/>
              <a:gd name="connsiteY3" fmla="*/ 188843 h 1331843"/>
              <a:gd name="connsiteX4" fmla="*/ 1023731 w 1311966"/>
              <a:gd name="connsiteY4" fmla="*/ 178904 h 1331843"/>
              <a:gd name="connsiteX5" fmla="*/ 954157 w 1311966"/>
              <a:gd name="connsiteY5" fmla="*/ 129209 h 1331843"/>
              <a:gd name="connsiteX6" fmla="*/ 874644 w 1311966"/>
              <a:gd name="connsiteY6" fmla="*/ 89452 h 1331843"/>
              <a:gd name="connsiteX7" fmla="*/ 844826 w 1311966"/>
              <a:gd name="connsiteY7" fmla="*/ 69574 h 1331843"/>
              <a:gd name="connsiteX8" fmla="*/ 785192 w 1311966"/>
              <a:gd name="connsiteY8" fmla="*/ 49695 h 1331843"/>
              <a:gd name="connsiteX9" fmla="*/ 755374 w 1311966"/>
              <a:gd name="connsiteY9" fmla="*/ 39756 h 1331843"/>
              <a:gd name="connsiteX10" fmla="*/ 725557 w 1311966"/>
              <a:gd name="connsiteY10" fmla="*/ 29817 h 1331843"/>
              <a:gd name="connsiteX11" fmla="*/ 655983 w 1311966"/>
              <a:gd name="connsiteY11" fmla="*/ 19878 h 1331843"/>
              <a:gd name="connsiteX12" fmla="*/ 606287 w 1311966"/>
              <a:gd name="connsiteY12" fmla="*/ 9939 h 1331843"/>
              <a:gd name="connsiteX13" fmla="*/ 477079 w 1311966"/>
              <a:gd name="connsiteY13" fmla="*/ 0 h 1331843"/>
              <a:gd name="connsiteX14" fmla="*/ 278296 w 1311966"/>
              <a:gd name="connsiteY14" fmla="*/ 9939 h 1331843"/>
              <a:gd name="connsiteX15" fmla="*/ 218661 w 1311966"/>
              <a:gd name="connsiteY15" fmla="*/ 29817 h 1331843"/>
              <a:gd name="connsiteX16" fmla="*/ 168966 w 1311966"/>
              <a:gd name="connsiteY16" fmla="*/ 79513 h 1331843"/>
              <a:gd name="connsiteX17" fmla="*/ 139148 w 1311966"/>
              <a:gd name="connsiteY17" fmla="*/ 99391 h 1331843"/>
              <a:gd name="connsiteX18" fmla="*/ 119270 w 1311966"/>
              <a:gd name="connsiteY18" fmla="*/ 129209 h 1331843"/>
              <a:gd name="connsiteX19" fmla="*/ 79513 w 1311966"/>
              <a:gd name="connsiteY19" fmla="*/ 198782 h 1331843"/>
              <a:gd name="connsiteX20" fmla="*/ 49696 w 1311966"/>
              <a:gd name="connsiteY20" fmla="*/ 228600 h 1331843"/>
              <a:gd name="connsiteX21" fmla="*/ 19879 w 1311966"/>
              <a:gd name="connsiteY21" fmla="*/ 318052 h 1331843"/>
              <a:gd name="connsiteX22" fmla="*/ 9940 w 1311966"/>
              <a:gd name="connsiteY22" fmla="*/ 347869 h 1331843"/>
              <a:gd name="connsiteX23" fmla="*/ 0 w 1311966"/>
              <a:gd name="connsiteY23" fmla="*/ 387626 h 1331843"/>
              <a:gd name="connsiteX24" fmla="*/ 9940 w 1311966"/>
              <a:gd name="connsiteY24" fmla="*/ 616226 h 1331843"/>
              <a:gd name="connsiteX25" fmla="*/ 19879 w 1311966"/>
              <a:gd name="connsiteY25" fmla="*/ 646043 h 1331843"/>
              <a:gd name="connsiteX26" fmla="*/ 39757 w 1311966"/>
              <a:gd name="connsiteY26" fmla="*/ 745435 h 1331843"/>
              <a:gd name="connsiteX27" fmla="*/ 59635 w 1311966"/>
              <a:gd name="connsiteY27" fmla="*/ 775252 h 1331843"/>
              <a:gd name="connsiteX28" fmla="*/ 89453 w 1311966"/>
              <a:gd name="connsiteY28" fmla="*/ 824948 h 1331843"/>
              <a:gd name="connsiteX29" fmla="*/ 129209 w 1311966"/>
              <a:gd name="connsiteY29" fmla="*/ 904461 h 1331843"/>
              <a:gd name="connsiteX30" fmla="*/ 149087 w 1311966"/>
              <a:gd name="connsiteY30" fmla="*/ 954156 h 1331843"/>
              <a:gd name="connsiteX31" fmla="*/ 188844 w 1311966"/>
              <a:gd name="connsiteY31" fmla="*/ 1013791 h 1331843"/>
              <a:gd name="connsiteX32" fmla="*/ 238540 w 1311966"/>
              <a:gd name="connsiteY32" fmla="*/ 1083365 h 1331843"/>
              <a:gd name="connsiteX33" fmla="*/ 288235 w 1311966"/>
              <a:gd name="connsiteY33" fmla="*/ 1133061 h 1331843"/>
              <a:gd name="connsiteX34" fmla="*/ 318053 w 1311966"/>
              <a:gd name="connsiteY34" fmla="*/ 1162878 h 1331843"/>
              <a:gd name="connsiteX35" fmla="*/ 347870 w 1311966"/>
              <a:gd name="connsiteY35" fmla="*/ 1172817 h 1331843"/>
              <a:gd name="connsiteX36" fmla="*/ 437322 w 1311966"/>
              <a:gd name="connsiteY36" fmla="*/ 1222513 h 1331843"/>
              <a:gd name="connsiteX37" fmla="*/ 477079 w 1311966"/>
              <a:gd name="connsiteY37" fmla="*/ 1292087 h 1331843"/>
              <a:gd name="connsiteX38" fmla="*/ 526774 w 1311966"/>
              <a:gd name="connsiteY38" fmla="*/ 1302026 h 1331843"/>
              <a:gd name="connsiteX39" fmla="*/ 556592 w 1311966"/>
              <a:gd name="connsiteY39" fmla="*/ 1311965 h 1331843"/>
              <a:gd name="connsiteX40" fmla="*/ 795131 w 1311966"/>
              <a:gd name="connsiteY40" fmla="*/ 1331843 h 1331843"/>
              <a:gd name="connsiteX41" fmla="*/ 974035 w 1311966"/>
              <a:gd name="connsiteY41" fmla="*/ 1311965 h 1331843"/>
              <a:gd name="connsiteX42" fmla="*/ 1033670 w 1311966"/>
              <a:gd name="connsiteY42" fmla="*/ 1282148 h 1331843"/>
              <a:gd name="connsiteX43" fmla="*/ 1083366 w 1311966"/>
              <a:gd name="connsiteY43" fmla="*/ 1242391 h 1331843"/>
              <a:gd name="connsiteX44" fmla="*/ 1113183 w 1311966"/>
              <a:gd name="connsiteY44" fmla="*/ 1222513 h 1331843"/>
              <a:gd name="connsiteX45" fmla="*/ 1123122 w 1311966"/>
              <a:gd name="connsiteY45" fmla="*/ 1192695 h 1331843"/>
              <a:gd name="connsiteX46" fmla="*/ 1162879 w 1311966"/>
              <a:gd name="connsiteY46" fmla="*/ 1143000 h 1331843"/>
              <a:gd name="connsiteX47" fmla="*/ 1202635 w 1311966"/>
              <a:gd name="connsiteY47" fmla="*/ 1073426 h 1331843"/>
              <a:gd name="connsiteX48" fmla="*/ 1222513 w 1311966"/>
              <a:gd name="connsiteY48" fmla="*/ 1033669 h 1331843"/>
              <a:gd name="connsiteX49" fmla="*/ 1262270 w 1311966"/>
              <a:gd name="connsiteY49" fmla="*/ 974035 h 1331843"/>
              <a:gd name="connsiteX50" fmla="*/ 1292087 w 1311966"/>
              <a:gd name="connsiteY50" fmla="*/ 884582 h 1331843"/>
              <a:gd name="connsiteX51" fmla="*/ 1302026 w 1311966"/>
              <a:gd name="connsiteY51" fmla="*/ 854765 h 1331843"/>
              <a:gd name="connsiteX52" fmla="*/ 1311966 w 1311966"/>
              <a:gd name="connsiteY52" fmla="*/ 824948 h 1331843"/>
              <a:gd name="connsiteX53" fmla="*/ 1292087 w 1311966"/>
              <a:gd name="connsiteY53" fmla="*/ 477078 h 1331843"/>
              <a:gd name="connsiteX54" fmla="*/ 1272209 w 1311966"/>
              <a:gd name="connsiteY54" fmla="*/ 417443 h 1331843"/>
              <a:gd name="connsiteX55" fmla="*/ 1222513 w 1311966"/>
              <a:gd name="connsiteY55" fmla="*/ 357809 h 1331843"/>
              <a:gd name="connsiteX56" fmla="*/ 1192696 w 1311966"/>
              <a:gd name="connsiteY56" fmla="*/ 298174 h 1331843"/>
              <a:gd name="connsiteX57" fmla="*/ 1182757 w 1311966"/>
              <a:gd name="connsiteY57" fmla="*/ 308113 h 1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1966" h="1331843">
                <a:moveTo>
                  <a:pt x="1182757" y="308113"/>
                </a:moveTo>
                <a:cubicBezTo>
                  <a:pt x="1169505" y="294861"/>
                  <a:pt x="1141209" y="237345"/>
                  <a:pt x="1113183" y="218661"/>
                </a:cubicBezTo>
                <a:cubicBezTo>
                  <a:pt x="1104466" y="212850"/>
                  <a:pt x="1093305" y="212035"/>
                  <a:pt x="1083366" y="208722"/>
                </a:cubicBezTo>
                <a:cubicBezTo>
                  <a:pt x="1073427" y="202096"/>
                  <a:pt x="1064232" y="194185"/>
                  <a:pt x="1053548" y="188843"/>
                </a:cubicBezTo>
                <a:cubicBezTo>
                  <a:pt x="1044177" y="184158"/>
                  <a:pt x="1032827" y="184102"/>
                  <a:pt x="1023731" y="178904"/>
                </a:cubicBezTo>
                <a:cubicBezTo>
                  <a:pt x="917536" y="118222"/>
                  <a:pt x="1038775" y="175365"/>
                  <a:pt x="954157" y="129209"/>
                </a:cubicBezTo>
                <a:cubicBezTo>
                  <a:pt x="928143" y="115019"/>
                  <a:pt x="899300" y="105889"/>
                  <a:pt x="874644" y="89452"/>
                </a:cubicBezTo>
                <a:cubicBezTo>
                  <a:pt x="864705" y="82826"/>
                  <a:pt x="855742" y="74426"/>
                  <a:pt x="844826" y="69574"/>
                </a:cubicBezTo>
                <a:cubicBezTo>
                  <a:pt x="825679" y="61064"/>
                  <a:pt x="805070" y="56321"/>
                  <a:pt x="785192" y="49695"/>
                </a:cubicBezTo>
                <a:lnTo>
                  <a:pt x="755374" y="39756"/>
                </a:lnTo>
                <a:cubicBezTo>
                  <a:pt x="745435" y="36443"/>
                  <a:pt x="735928" y="31299"/>
                  <a:pt x="725557" y="29817"/>
                </a:cubicBezTo>
                <a:cubicBezTo>
                  <a:pt x="702366" y="26504"/>
                  <a:pt x="679091" y="23729"/>
                  <a:pt x="655983" y="19878"/>
                </a:cubicBezTo>
                <a:cubicBezTo>
                  <a:pt x="639319" y="17101"/>
                  <a:pt x="623077" y="11805"/>
                  <a:pt x="606287" y="9939"/>
                </a:cubicBezTo>
                <a:cubicBezTo>
                  <a:pt x="563355" y="5169"/>
                  <a:pt x="520148" y="3313"/>
                  <a:pt x="477079" y="0"/>
                </a:cubicBezTo>
                <a:cubicBezTo>
                  <a:pt x="410818" y="3313"/>
                  <a:pt x="344203" y="2335"/>
                  <a:pt x="278296" y="9939"/>
                </a:cubicBezTo>
                <a:cubicBezTo>
                  <a:pt x="257481" y="12341"/>
                  <a:pt x="218661" y="29817"/>
                  <a:pt x="218661" y="29817"/>
                </a:cubicBezTo>
                <a:cubicBezTo>
                  <a:pt x="139146" y="82827"/>
                  <a:pt x="235230" y="13249"/>
                  <a:pt x="168966" y="79513"/>
                </a:cubicBezTo>
                <a:cubicBezTo>
                  <a:pt x="160519" y="87960"/>
                  <a:pt x="149087" y="92765"/>
                  <a:pt x="139148" y="99391"/>
                </a:cubicBezTo>
                <a:cubicBezTo>
                  <a:pt x="132522" y="109330"/>
                  <a:pt x="125197" y="118837"/>
                  <a:pt x="119270" y="129209"/>
                </a:cubicBezTo>
                <a:cubicBezTo>
                  <a:pt x="101592" y="160146"/>
                  <a:pt x="101530" y="172361"/>
                  <a:pt x="79513" y="198782"/>
                </a:cubicBezTo>
                <a:cubicBezTo>
                  <a:pt x="70514" y="209580"/>
                  <a:pt x="59635" y="218661"/>
                  <a:pt x="49696" y="228600"/>
                </a:cubicBezTo>
                <a:lnTo>
                  <a:pt x="19879" y="318052"/>
                </a:lnTo>
                <a:cubicBezTo>
                  <a:pt x="16566" y="327991"/>
                  <a:pt x="12481" y="337705"/>
                  <a:pt x="9940" y="347869"/>
                </a:cubicBezTo>
                <a:lnTo>
                  <a:pt x="0" y="387626"/>
                </a:lnTo>
                <a:cubicBezTo>
                  <a:pt x="3313" y="463826"/>
                  <a:pt x="4090" y="540179"/>
                  <a:pt x="9940" y="616226"/>
                </a:cubicBezTo>
                <a:cubicBezTo>
                  <a:pt x="10744" y="626672"/>
                  <a:pt x="17824" y="635770"/>
                  <a:pt x="19879" y="646043"/>
                </a:cubicBezTo>
                <a:cubicBezTo>
                  <a:pt x="25983" y="676565"/>
                  <a:pt x="24788" y="715496"/>
                  <a:pt x="39757" y="745435"/>
                </a:cubicBezTo>
                <a:cubicBezTo>
                  <a:pt x="45099" y="756119"/>
                  <a:pt x="54293" y="764568"/>
                  <a:pt x="59635" y="775252"/>
                </a:cubicBezTo>
                <a:cubicBezTo>
                  <a:pt x="85440" y="826862"/>
                  <a:pt x="50625" y="786120"/>
                  <a:pt x="89453" y="824948"/>
                </a:cubicBezTo>
                <a:cubicBezTo>
                  <a:pt x="112294" y="893472"/>
                  <a:pt x="94515" y="869765"/>
                  <a:pt x="129209" y="904461"/>
                </a:cubicBezTo>
                <a:cubicBezTo>
                  <a:pt x="135835" y="921026"/>
                  <a:pt x="140544" y="938493"/>
                  <a:pt x="149087" y="954156"/>
                </a:cubicBezTo>
                <a:cubicBezTo>
                  <a:pt x="160527" y="975130"/>
                  <a:pt x="175592" y="993913"/>
                  <a:pt x="188844" y="1013791"/>
                </a:cubicBezTo>
                <a:cubicBezTo>
                  <a:pt x="203100" y="1035175"/>
                  <a:pt x="222093" y="1064862"/>
                  <a:pt x="238540" y="1083365"/>
                </a:cubicBezTo>
                <a:cubicBezTo>
                  <a:pt x="254104" y="1100874"/>
                  <a:pt x="271670" y="1116496"/>
                  <a:pt x="288235" y="1133061"/>
                </a:cubicBezTo>
                <a:cubicBezTo>
                  <a:pt x="298174" y="1143000"/>
                  <a:pt x="304718" y="1158433"/>
                  <a:pt x="318053" y="1162878"/>
                </a:cubicBezTo>
                <a:cubicBezTo>
                  <a:pt x="327992" y="1166191"/>
                  <a:pt x="338712" y="1167729"/>
                  <a:pt x="347870" y="1172817"/>
                </a:cubicBezTo>
                <a:cubicBezTo>
                  <a:pt x="450398" y="1229777"/>
                  <a:pt x="369854" y="1200024"/>
                  <a:pt x="437322" y="1222513"/>
                </a:cubicBezTo>
                <a:cubicBezTo>
                  <a:pt x="443615" y="1238245"/>
                  <a:pt x="453547" y="1282002"/>
                  <a:pt x="477079" y="1292087"/>
                </a:cubicBezTo>
                <a:cubicBezTo>
                  <a:pt x="492606" y="1298741"/>
                  <a:pt x="510385" y="1297929"/>
                  <a:pt x="526774" y="1302026"/>
                </a:cubicBezTo>
                <a:cubicBezTo>
                  <a:pt x="536938" y="1304567"/>
                  <a:pt x="546284" y="1310091"/>
                  <a:pt x="556592" y="1311965"/>
                </a:cubicBezTo>
                <a:cubicBezTo>
                  <a:pt x="625848" y="1324557"/>
                  <a:pt x="734636" y="1328062"/>
                  <a:pt x="795131" y="1331843"/>
                </a:cubicBezTo>
                <a:cubicBezTo>
                  <a:pt x="803453" y="1331249"/>
                  <a:pt x="931600" y="1330151"/>
                  <a:pt x="974035" y="1311965"/>
                </a:cubicBezTo>
                <a:cubicBezTo>
                  <a:pt x="1108908" y="1254163"/>
                  <a:pt x="908029" y="1324028"/>
                  <a:pt x="1033670" y="1282148"/>
                </a:cubicBezTo>
                <a:cubicBezTo>
                  <a:pt x="1125457" y="1220954"/>
                  <a:pt x="1012543" y="1299048"/>
                  <a:pt x="1083366" y="1242391"/>
                </a:cubicBezTo>
                <a:cubicBezTo>
                  <a:pt x="1092694" y="1234929"/>
                  <a:pt x="1103244" y="1229139"/>
                  <a:pt x="1113183" y="1222513"/>
                </a:cubicBezTo>
                <a:cubicBezTo>
                  <a:pt x="1116496" y="1212574"/>
                  <a:pt x="1118437" y="1202066"/>
                  <a:pt x="1123122" y="1192695"/>
                </a:cubicBezTo>
                <a:cubicBezTo>
                  <a:pt x="1135660" y="1167618"/>
                  <a:pt x="1144389" y="1161489"/>
                  <a:pt x="1162879" y="1143000"/>
                </a:cubicBezTo>
                <a:cubicBezTo>
                  <a:pt x="1222949" y="1022856"/>
                  <a:pt x="1146442" y="1171766"/>
                  <a:pt x="1202635" y="1073426"/>
                </a:cubicBezTo>
                <a:cubicBezTo>
                  <a:pt x="1209986" y="1060562"/>
                  <a:pt x="1214890" y="1046374"/>
                  <a:pt x="1222513" y="1033669"/>
                </a:cubicBezTo>
                <a:cubicBezTo>
                  <a:pt x="1234805" y="1013183"/>
                  <a:pt x="1262270" y="974035"/>
                  <a:pt x="1262270" y="974035"/>
                </a:cubicBezTo>
                <a:lnTo>
                  <a:pt x="1292087" y="884582"/>
                </a:lnTo>
                <a:lnTo>
                  <a:pt x="1302026" y="854765"/>
                </a:lnTo>
                <a:lnTo>
                  <a:pt x="1311966" y="824948"/>
                </a:lnTo>
                <a:cubicBezTo>
                  <a:pt x="1311489" y="811596"/>
                  <a:pt x="1312554" y="565769"/>
                  <a:pt x="1292087" y="477078"/>
                </a:cubicBezTo>
                <a:cubicBezTo>
                  <a:pt x="1287375" y="456661"/>
                  <a:pt x="1283832" y="434877"/>
                  <a:pt x="1272209" y="417443"/>
                </a:cubicBezTo>
                <a:cubicBezTo>
                  <a:pt x="1244534" y="375931"/>
                  <a:pt x="1260778" y="396072"/>
                  <a:pt x="1222513" y="357809"/>
                </a:cubicBezTo>
                <a:cubicBezTo>
                  <a:pt x="1214429" y="333557"/>
                  <a:pt x="1211963" y="317441"/>
                  <a:pt x="1192696" y="298174"/>
                </a:cubicBezTo>
                <a:cubicBezTo>
                  <a:pt x="1187458" y="292936"/>
                  <a:pt x="1196009" y="321365"/>
                  <a:pt x="1182757" y="308113"/>
                </a:cubicBezTo>
                <a:close/>
              </a:path>
            </a:pathLst>
          </a:cu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283996" y="1312451"/>
            <a:ext cx="5334000" cy="4521816"/>
            <a:chOff x="3810000" y="1769651"/>
            <a:chExt cx="5334000" cy="4521816"/>
          </a:xfrm>
        </p:grpSpPr>
        <p:sp>
          <p:nvSpPr>
            <p:cNvPr id="15" name="Rectangle 14"/>
            <p:cNvSpPr/>
            <p:nvPr/>
          </p:nvSpPr>
          <p:spPr>
            <a:xfrm>
              <a:off x="7162800" y="4114800"/>
              <a:ext cx="1981200" cy="523220"/>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2800" b="1" dirty="0">
                  <a:ln w="11430"/>
                  <a:solidFill>
                    <a:srgbClr val="FFFF00"/>
                  </a:solidFill>
                  <a:effectLst>
                    <a:outerShdw blurRad="50800" dist="39000" dir="5460000" algn="tl">
                      <a:srgbClr val="000000">
                        <a:alpha val="38000"/>
                      </a:srgbClr>
                    </a:outerShdw>
                  </a:effectLst>
                  <a:latin typeface="+mn-lt"/>
                </a:rPr>
                <a:t>Vein/</a:t>
              </a:r>
              <a:r>
                <a:rPr lang="en-US" sz="2800" b="1" dirty="0" err="1">
                  <a:ln w="11430"/>
                  <a:solidFill>
                    <a:srgbClr val="FFFF00"/>
                  </a:solidFill>
                  <a:effectLst>
                    <a:outerShdw blurRad="50800" dist="39000" dir="5460000" algn="tl">
                      <a:srgbClr val="000000">
                        <a:alpha val="38000"/>
                      </a:srgbClr>
                    </a:outerShdw>
                  </a:effectLst>
                  <a:latin typeface="+mn-lt"/>
                </a:rPr>
                <a:t>venule</a:t>
              </a:r>
              <a:endParaRPr lang="en-US" sz="2800" b="1" dirty="0">
                <a:ln w="11430"/>
                <a:solidFill>
                  <a:srgbClr val="FFFF00"/>
                </a:solidFill>
                <a:effectLst>
                  <a:outerShdw blurRad="50800" dist="39000" dir="5460000" algn="tl">
                    <a:srgbClr val="000000">
                      <a:alpha val="38000"/>
                    </a:srgbClr>
                  </a:outerShdw>
                </a:effectLst>
                <a:latin typeface="+mn-lt"/>
              </a:endParaRPr>
            </a:p>
          </p:txBody>
        </p:sp>
        <p:sp>
          <p:nvSpPr>
            <p:cNvPr id="19" name="Rectangle 18"/>
            <p:cNvSpPr/>
            <p:nvPr/>
          </p:nvSpPr>
          <p:spPr>
            <a:xfrm>
              <a:off x="5842552" y="5768247"/>
              <a:ext cx="2640496" cy="523220"/>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2800" b="1" dirty="0">
                  <a:ln w="11430"/>
                  <a:solidFill>
                    <a:srgbClr val="C00000"/>
                  </a:solidFill>
                  <a:effectLst>
                    <a:outerShdw blurRad="50800" dist="39000" dir="5460000" algn="tl">
                      <a:srgbClr val="000000">
                        <a:alpha val="38000"/>
                      </a:srgbClr>
                    </a:outerShdw>
                  </a:effectLst>
                  <a:latin typeface="+mn-lt"/>
                </a:rPr>
                <a:t>Artery/arteriole</a:t>
              </a:r>
            </a:p>
          </p:txBody>
        </p:sp>
        <p:sp>
          <p:nvSpPr>
            <p:cNvPr id="21" name="Rectangle 20"/>
            <p:cNvSpPr/>
            <p:nvPr/>
          </p:nvSpPr>
          <p:spPr>
            <a:xfrm>
              <a:off x="3810000" y="1769651"/>
              <a:ext cx="1820517" cy="954107"/>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2800" b="1" dirty="0">
                  <a:ln w="11430"/>
                  <a:solidFill>
                    <a:srgbClr val="0070C0"/>
                  </a:solidFill>
                  <a:effectLst>
                    <a:outerShdw blurRad="50800" dist="39000" dir="5460000" algn="tl">
                      <a:srgbClr val="000000">
                        <a:alpha val="38000"/>
                      </a:srgbClr>
                    </a:outerShdw>
                  </a:effectLst>
                  <a:latin typeface="+mn-lt"/>
                </a:rPr>
                <a:t>lymphatic vessel</a:t>
              </a:r>
            </a:p>
          </p:txBody>
        </p:sp>
      </p:grpSp>
    </p:spTree>
    <p:extLst>
      <p:ext uri="{BB962C8B-B14F-4D97-AF65-F5344CB8AC3E}">
        <p14:creationId xmlns:p14="http://schemas.microsoft.com/office/powerpoint/2010/main" val="3203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62" y="1094995"/>
            <a:ext cx="6586538" cy="552780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structures. (advance slide for answer)</a:t>
            </a:r>
          </a:p>
        </p:txBody>
      </p:sp>
      <p:sp>
        <p:nvSpPr>
          <p:cNvPr id="15" name="Rectangle 14"/>
          <p:cNvSpPr/>
          <p:nvPr/>
        </p:nvSpPr>
        <p:spPr>
          <a:xfrm>
            <a:off x="1524000" y="5221336"/>
            <a:ext cx="354330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vein / </a:t>
            </a:r>
            <a:r>
              <a:rPr lang="en-US" sz="3600" b="1" dirty="0" err="1">
                <a:ln w="11430"/>
                <a:solidFill>
                  <a:srgbClr val="FFFF00"/>
                </a:solidFill>
                <a:effectLst>
                  <a:outerShdw blurRad="50800" dist="39000" dir="5460000" algn="tl">
                    <a:srgbClr val="000000">
                      <a:alpha val="38000"/>
                    </a:srgbClr>
                  </a:outerShdw>
                </a:effectLst>
                <a:latin typeface="+mn-lt"/>
              </a:rPr>
              <a:t>venule</a:t>
            </a:r>
            <a:endParaRPr lang="en-US" sz="3600" b="1" dirty="0">
              <a:ln w="11430"/>
              <a:solidFill>
                <a:srgbClr val="FFFF00"/>
              </a:solidFill>
              <a:effectLst>
                <a:outerShdw blurRad="50800" dist="39000" dir="5460000" algn="tl">
                  <a:srgbClr val="000000">
                    <a:alpha val="38000"/>
                  </a:srgbClr>
                </a:outerShdw>
              </a:effectLst>
              <a:latin typeface="+mn-lt"/>
            </a:endParaRPr>
          </a:p>
        </p:txBody>
      </p:sp>
      <p:sp>
        <p:nvSpPr>
          <p:cNvPr id="6" name="Freeform 5"/>
          <p:cNvSpPr/>
          <p:nvPr/>
        </p:nvSpPr>
        <p:spPr>
          <a:xfrm>
            <a:off x="1905000" y="2362200"/>
            <a:ext cx="1946366" cy="2518954"/>
          </a:xfrm>
          <a:custGeom>
            <a:avLst/>
            <a:gdLst>
              <a:gd name="connsiteX0" fmla="*/ 979715 w 1815737"/>
              <a:gd name="connsiteY0" fmla="*/ 0 h 1907177"/>
              <a:gd name="connsiteX1" fmla="*/ 705395 w 1815737"/>
              <a:gd name="connsiteY1" fmla="*/ 26126 h 1907177"/>
              <a:gd name="connsiteX2" fmla="*/ 587829 w 1815737"/>
              <a:gd name="connsiteY2" fmla="*/ 78377 h 1907177"/>
              <a:gd name="connsiteX3" fmla="*/ 548640 w 1815737"/>
              <a:gd name="connsiteY3" fmla="*/ 91440 h 1907177"/>
              <a:gd name="connsiteX4" fmla="*/ 444137 w 1815737"/>
              <a:gd name="connsiteY4" fmla="*/ 156754 h 1907177"/>
              <a:gd name="connsiteX5" fmla="*/ 404949 w 1815737"/>
              <a:gd name="connsiteY5" fmla="*/ 169817 h 1907177"/>
              <a:gd name="connsiteX6" fmla="*/ 326572 w 1815737"/>
              <a:gd name="connsiteY6" fmla="*/ 222069 h 1907177"/>
              <a:gd name="connsiteX7" fmla="*/ 261257 w 1815737"/>
              <a:gd name="connsiteY7" fmla="*/ 300446 h 1907177"/>
              <a:gd name="connsiteX8" fmla="*/ 235132 w 1815737"/>
              <a:gd name="connsiteY8" fmla="*/ 339634 h 1907177"/>
              <a:gd name="connsiteX9" fmla="*/ 169817 w 1815737"/>
              <a:gd name="connsiteY9" fmla="*/ 418012 h 1907177"/>
              <a:gd name="connsiteX10" fmla="*/ 156755 w 1815737"/>
              <a:gd name="connsiteY10" fmla="*/ 457200 h 1907177"/>
              <a:gd name="connsiteX11" fmla="*/ 130629 w 1815737"/>
              <a:gd name="connsiteY11" fmla="*/ 496389 h 1907177"/>
              <a:gd name="connsiteX12" fmla="*/ 78377 w 1815737"/>
              <a:gd name="connsiteY12" fmla="*/ 613954 h 1907177"/>
              <a:gd name="connsiteX13" fmla="*/ 52252 w 1815737"/>
              <a:gd name="connsiteY13" fmla="*/ 692332 h 1907177"/>
              <a:gd name="connsiteX14" fmla="*/ 39189 w 1815737"/>
              <a:gd name="connsiteY14" fmla="*/ 731520 h 1907177"/>
              <a:gd name="connsiteX15" fmla="*/ 26126 w 1815737"/>
              <a:gd name="connsiteY15" fmla="*/ 809897 h 1907177"/>
              <a:gd name="connsiteX16" fmla="*/ 0 w 1815737"/>
              <a:gd name="connsiteY16" fmla="*/ 1005840 h 1907177"/>
              <a:gd name="connsiteX17" fmla="*/ 13063 w 1815737"/>
              <a:gd name="connsiteY17" fmla="*/ 1240972 h 1907177"/>
              <a:gd name="connsiteX18" fmla="*/ 52252 w 1815737"/>
              <a:gd name="connsiteY18" fmla="*/ 1423852 h 1907177"/>
              <a:gd name="connsiteX19" fmla="*/ 65315 w 1815737"/>
              <a:gd name="connsiteY19" fmla="*/ 1463040 h 1907177"/>
              <a:gd name="connsiteX20" fmla="*/ 78377 w 1815737"/>
              <a:gd name="connsiteY20" fmla="*/ 1515292 h 1907177"/>
              <a:gd name="connsiteX21" fmla="*/ 130629 w 1815737"/>
              <a:gd name="connsiteY21" fmla="*/ 1593669 h 1907177"/>
              <a:gd name="connsiteX22" fmla="*/ 169817 w 1815737"/>
              <a:gd name="connsiteY22" fmla="*/ 1672046 h 1907177"/>
              <a:gd name="connsiteX23" fmla="*/ 209006 w 1815737"/>
              <a:gd name="connsiteY23" fmla="*/ 1711234 h 1907177"/>
              <a:gd name="connsiteX24" fmla="*/ 235132 w 1815737"/>
              <a:gd name="connsiteY24" fmla="*/ 1750423 h 1907177"/>
              <a:gd name="connsiteX25" fmla="*/ 313509 w 1815737"/>
              <a:gd name="connsiteY25" fmla="*/ 1802674 h 1907177"/>
              <a:gd name="connsiteX26" fmla="*/ 352697 w 1815737"/>
              <a:gd name="connsiteY26" fmla="*/ 1828800 h 1907177"/>
              <a:gd name="connsiteX27" fmla="*/ 391886 w 1815737"/>
              <a:gd name="connsiteY27" fmla="*/ 1841863 h 1907177"/>
              <a:gd name="connsiteX28" fmla="*/ 444137 w 1815737"/>
              <a:gd name="connsiteY28" fmla="*/ 1867989 h 1907177"/>
              <a:gd name="connsiteX29" fmla="*/ 627017 w 1815737"/>
              <a:gd name="connsiteY29" fmla="*/ 1907177 h 1907177"/>
              <a:gd name="connsiteX30" fmla="*/ 796835 w 1815737"/>
              <a:gd name="connsiteY30" fmla="*/ 1894114 h 1907177"/>
              <a:gd name="connsiteX31" fmla="*/ 927463 w 1815737"/>
              <a:gd name="connsiteY31" fmla="*/ 1854926 h 1907177"/>
              <a:gd name="connsiteX32" fmla="*/ 979715 w 1815737"/>
              <a:gd name="connsiteY32" fmla="*/ 1828800 h 1907177"/>
              <a:gd name="connsiteX33" fmla="*/ 1031966 w 1815737"/>
              <a:gd name="connsiteY33" fmla="*/ 1815737 h 1907177"/>
              <a:gd name="connsiteX34" fmla="*/ 1149532 w 1815737"/>
              <a:gd name="connsiteY34" fmla="*/ 1750423 h 1907177"/>
              <a:gd name="connsiteX35" fmla="*/ 1227909 w 1815737"/>
              <a:gd name="connsiteY35" fmla="*/ 1711234 h 1907177"/>
              <a:gd name="connsiteX36" fmla="*/ 1306286 w 1815737"/>
              <a:gd name="connsiteY36" fmla="*/ 1672046 h 1907177"/>
              <a:gd name="connsiteX37" fmla="*/ 1384663 w 1815737"/>
              <a:gd name="connsiteY37" fmla="*/ 1619794 h 1907177"/>
              <a:gd name="connsiteX38" fmla="*/ 1423852 w 1815737"/>
              <a:gd name="connsiteY38" fmla="*/ 1580606 h 1907177"/>
              <a:gd name="connsiteX39" fmla="*/ 1463040 w 1815737"/>
              <a:gd name="connsiteY39" fmla="*/ 1554480 h 1907177"/>
              <a:gd name="connsiteX40" fmla="*/ 1541417 w 1815737"/>
              <a:gd name="connsiteY40" fmla="*/ 1463040 h 1907177"/>
              <a:gd name="connsiteX41" fmla="*/ 1580606 w 1815737"/>
              <a:gd name="connsiteY41" fmla="*/ 1436914 h 1907177"/>
              <a:gd name="connsiteX42" fmla="*/ 1632857 w 1815737"/>
              <a:gd name="connsiteY42" fmla="*/ 1358537 h 1907177"/>
              <a:gd name="connsiteX43" fmla="*/ 1645920 w 1815737"/>
              <a:gd name="connsiteY43" fmla="*/ 1319349 h 1907177"/>
              <a:gd name="connsiteX44" fmla="*/ 1685109 w 1815737"/>
              <a:gd name="connsiteY44" fmla="*/ 1280160 h 1907177"/>
              <a:gd name="connsiteX45" fmla="*/ 1711235 w 1815737"/>
              <a:gd name="connsiteY45" fmla="*/ 1227909 h 1907177"/>
              <a:gd name="connsiteX46" fmla="*/ 1737360 w 1815737"/>
              <a:gd name="connsiteY46" fmla="*/ 1188720 h 1907177"/>
              <a:gd name="connsiteX47" fmla="*/ 1750423 w 1815737"/>
              <a:gd name="connsiteY47" fmla="*/ 1136469 h 1907177"/>
              <a:gd name="connsiteX48" fmla="*/ 1776549 w 1815737"/>
              <a:gd name="connsiteY48" fmla="*/ 1058092 h 1907177"/>
              <a:gd name="connsiteX49" fmla="*/ 1789612 w 1815737"/>
              <a:gd name="connsiteY49" fmla="*/ 1018903 h 1907177"/>
              <a:gd name="connsiteX50" fmla="*/ 1802675 w 1815737"/>
              <a:gd name="connsiteY50" fmla="*/ 979714 h 1907177"/>
              <a:gd name="connsiteX51" fmla="*/ 1815737 w 1815737"/>
              <a:gd name="connsiteY51" fmla="*/ 940526 h 1907177"/>
              <a:gd name="connsiteX52" fmla="*/ 1802675 w 1815737"/>
              <a:gd name="connsiteY52" fmla="*/ 757646 h 1907177"/>
              <a:gd name="connsiteX53" fmla="*/ 1776549 w 1815737"/>
              <a:gd name="connsiteY53" fmla="*/ 705394 h 1907177"/>
              <a:gd name="connsiteX54" fmla="*/ 1737360 w 1815737"/>
              <a:gd name="connsiteY54" fmla="*/ 470263 h 1907177"/>
              <a:gd name="connsiteX55" fmla="*/ 1724297 w 1815737"/>
              <a:gd name="connsiteY55" fmla="*/ 431074 h 1907177"/>
              <a:gd name="connsiteX56" fmla="*/ 1619795 w 1815737"/>
              <a:gd name="connsiteY56" fmla="*/ 313509 h 1907177"/>
              <a:gd name="connsiteX57" fmla="*/ 1567543 w 1815737"/>
              <a:gd name="connsiteY57" fmla="*/ 261257 h 1907177"/>
              <a:gd name="connsiteX58" fmla="*/ 1528355 w 1815737"/>
              <a:gd name="connsiteY58" fmla="*/ 222069 h 1907177"/>
              <a:gd name="connsiteX59" fmla="*/ 1449977 w 1815737"/>
              <a:gd name="connsiteY59" fmla="*/ 156754 h 1907177"/>
              <a:gd name="connsiteX60" fmla="*/ 1410789 w 1815737"/>
              <a:gd name="connsiteY60" fmla="*/ 143692 h 1907177"/>
              <a:gd name="connsiteX61" fmla="*/ 1371600 w 1815737"/>
              <a:gd name="connsiteY61" fmla="*/ 117566 h 1907177"/>
              <a:gd name="connsiteX62" fmla="*/ 1280160 w 1815737"/>
              <a:gd name="connsiteY62" fmla="*/ 91440 h 1907177"/>
              <a:gd name="connsiteX63" fmla="*/ 1240972 w 1815737"/>
              <a:gd name="connsiteY63" fmla="*/ 65314 h 1907177"/>
              <a:gd name="connsiteX64" fmla="*/ 1162595 w 1815737"/>
              <a:gd name="connsiteY64" fmla="*/ 39189 h 1907177"/>
              <a:gd name="connsiteX65" fmla="*/ 1123406 w 1815737"/>
              <a:gd name="connsiteY65" fmla="*/ 26126 h 1907177"/>
              <a:gd name="connsiteX66" fmla="*/ 1031966 w 1815737"/>
              <a:gd name="connsiteY66" fmla="*/ 13063 h 1907177"/>
              <a:gd name="connsiteX67" fmla="*/ 979715 w 1815737"/>
              <a:gd name="connsiteY67" fmla="*/ 0 h 190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15737" h="1907177">
                <a:moveTo>
                  <a:pt x="979715" y="0"/>
                </a:moveTo>
                <a:cubicBezTo>
                  <a:pt x="943965" y="2750"/>
                  <a:pt x="761689" y="14063"/>
                  <a:pt x="705395" y="26126"/>
                </a:cubicBezTo>
                <a:cubicBezTo>
                  <a:pt x="587439" y="51403"/>
                  <a:pt x="664003" y="40291"/>
                  <a:pt x="587829" y="78377"/>
                </a:cubicBezTo>
                <a:cubicBezTo>
                  <a:pt x="575513" y="84535"/>
                  <a:pt x="561296" y="86016"/>
                  <a:pt x="548640" y="91440"/>
                </a:cubicBezTo>
                <a:cubicBezTo>
                  <a:pt x="436948" y="139309"/>
                  <a:pt x="556654" y="92459"/>
                  <a:pt x="444137" y="156754"/>
                </a:cubicBezTo>
                <a:cubicBezTo>
                  <a:pt x="432182" y="163585"/>
                  <a:pt x="416985" y="163130"/>
                  <a:pt x="404949" y="169817"/>
                </a:cubicBezTo>
                <a:cubicBezTo>
                  <a:pt x="377501" y="185066"/>
                  <a:pt x="326572" y="222069"/>
                  <a:pt x="326572" y="222069"/>
                </a:cubicBezTo>
                <a:cubicBezTo>
                  <a:pt x="261702" y="319371"/>
                  <a:pt x="345079" y="199859"/>
                  <a:pt x="261257" y="300446"/>
                </a:cubicBezTo>
                <a:cubicBezTo>
                  <a:pt x="251207" y="312507"/>
                  <a:pt x="245182" y="327573"/>
                  <a:pt x="235132" y="339634"/>
                </a:cubicBezTo>
                <a:cubicBezTo>
                  <a:pt x="151314" y="440216"/>
                  <a:pt x="234684" y="320712"/>
                  <a:pt x="169817" y="418012"/>
                </a:cubicBezTo>
                <a:cubicBezTo>
                  <a:pt x="165463" y="431075"/>
                  <a:pt x="162913" y="444884"/>
                  <a:pt x="156755" y="457200"/>
                </a:cubicBezTo>
                <a:cubicBezTo>
                  <a:pt x="149734" y="471242"/>
                  <a:pt x="137005" y="482042"/>
                  <a:pt x="130629" y="496389"/>
                </a:cubicBezTo>
                <a:cubicBezTo>
                  <a:pt x="68449" y="636292"/>
                  <a:pt x="137503" y="525268"/>
                  <a:pt x="78377" y="613954"/>
                </a:cubicBezTo>
                <a:lnTo>
                  <a:pt x="52252" y="692332"/>
                </a:lnTo>
                <a:lnTo>
                  <a:pt x="39189" y="731520"/>
                </a:lnTo>
                <a:cubicBezTo>
                  <a:pt x="34835" y="757646"/>
                  <a:pt x="30153" y="783719"/>
                  <a:pt x="26126" y="809897"/>
                </a:cubicBezTo>
                <a:cubicBezTo>
                  <a:pt x="14108" y="888016"/>
                  <a:pt x="10030" y="925598"/>
                  <a:pt x="0" y="1005840"/>
                </a:cubicBezTo>
                <a:cubicBezTo>
                  <a:pt x="4354" y="1084217"/>
                  <a:pt x="6544" y="1162745"/>
                  <a:pt x="13063" y="1240972"/>
                </a:cubicBezTo>
                <a:cubicBezTo>
                  <a:pt x="16717" y="1284821"/>
                  <a:pt x="40460" y="1388477"/>
                  <a:pt x="52252" y="1423852"/>
                </a:cubicBezTo>
                <a:cubicBezTo>
                  <a:pt x="56606" y="1436915"/>
                  <a:pt x="61532" y="1449800"/>
                  <a:pt x="65315" y="1463040"/>
                </a:cubicBezTo>
                <a:cubicBezTo>
                  <a:pt x="70247" y="1480303"/>
                  <a:pt x="70348" y="1499234"/>
                  <a:pt x="78377" y="1515292"/>
                </a:cubicBezTo>
                <a:cubicBezTo>
                  <a:pt x="92419" y="1543376"/>
                  <a:pt x="120699" y="1563881"/>
                  <a:pt x="130629" y="1593669"/>
                </a:cubicBezTo>
                <a:cubicBezTo>
                  <a:pt x="143720" y="1632942"/>
                  <a:pt x="141683" y="1638285"/>
                  <a:pt x="169817" y="1672046"/>
                </a:cubicBezTo>
                <a:cubicBezTo>
                  <a:pt x="181644" y="1686238"/>
                  <a:pt x="197179" y="1697042"/>
                  <a:pt x="209006" y="1711234"/>
                </a:cubicBezTo>
                <a:cubicBezTo>
                  <a:pt x="219057" y="1723295"/>
                  <a:pt x="223317" y="1740085"/>
                  <a:pt x="235132" y="1750423"/>
                </a:cubicBezTo>
                <a:cubicBezTo>
                  <a:pt x="258762" y="1771099"/>
                  <a:pt x="287383" y="1785257"/>
                  <a:pt x="313509" y="1802674"/>
                </a:cubicBezTo>
                <a:cubicBezTo>
                  <a:pt x="326572" y="1811383"/>
                  <a:pt x="337803" y="1823835"/>
                  <a:pt x="352697" y="1828800"/>
                </a:cubicBezTo>
                <a:cubicBezTo>
                  <a:pt x="365760" y="1833154"/>
                  <a:pt x="379230" y="1836439"/>
                  <a:pt x="391886" y="1841863"/>
                </a:cubicBezTo>
                <a:cubicBezTo>
                  <a:pt x="409784" y="1849534"/>
                  <a:pt x="426057" y="1860757"/>
                  <a:pt x="444137" y="1867989"/>
                </a:cubicBezTo>
                <a:cubicBezTo>
                  <a:pt x="528740" y="1901830"/>
                  <a:pt x="529706" y="1895013"/>
                  <a:pt x="627017" y="1907177"/>
                </a:cubicBezTo>
                <a:cubicBezTo>
                  <a:pt x="683623" y="1902823"/>
                  <a:pt x="740451" y="1900747"/>
                  <a:pt x="796835" y="1894114"/>
                </a:cubicBezTo>
                <a:cubicBezTo>
                  <a:pt x="821359" y="1891229"/>
                  <a:pt x="915568" y="1860874"/>
                  <a:pt x="927463" y="1854926"/>
                </a:cubicBezTo>
                <a:cubicBezTo>
                  <a:pt x="944880" y="1846217"/>
                  <a:pt x="961482" y="1835638"/>
                  <a:pt x="979715" y="1828800"/>
                </a:cubicBezTo>
                <a:cubicBezTo>
                  <a:pt x="996525" y="1822496"/>
                  <a:pt x="1014549" y="1820091"/>
                  <a:pt x="1031966" y="1815737"/>
                </a:cubicBezTo>
                <a:cubicBezTo>
                  <a:pt x="1121800" y="1755848"/>
                  <a:pt x="1080555" y="1773415"/>
                  <a:pt x="1149532" y="1750423"/>
                </a:cubicBezTo>
                <a:cubicBezTo>
                  <a:pt x="1261829" y="1675557"/>
                  <a:pt x="1119753" y="1765311"/>
                  <a:pt x="1227909" y="1711234"/>
                </a:cubicBezTo>
                <a:cubicBezTo>
                  <a:pt x="1329200" y="1660589"/>
                  <a:pt x="1207782" y="1704881"/>
                  <a:pt x="1306286" y="1672046"/>
                </a:cubicBezTo>
                <a:cubicBezTo>
                  <a:pt x="1431299" y="1547033"/>
                  <a:pt x="1271238" y="1695410"/>
                  <a:pt x="1384663" y="1619794"/>
                </a:cubicBezTo>
                <a:cubicBezTo>
                  <a:pt x="1400034" y="1609547"/>
                  <a:pt x="1409660" y="1592433"/>
                  <a:pt x="1423852" y="1580606"/>
                </a:cubicBezTo>
                <a:cubicBezTo>
                  <a:pt x="1435913" y="1570555"/>
                  <a:pt x="1449977" y="1563189"/>
                  <a:pt x="1463040" y="1554480"/>
                </a:cubicBezTo>
                <a:cubicBezTo>
                  <a:pt x="1493855" y="1508259"/>
                  <a:pt x="1492145" y="1505273"/>
                  <a:pt x="1541417" y="1463040"/>
                </a:cubicBezTo>
                <a:cubicBezTo>
                  <a:pt x="1553337" y="1452823"/>
                  <a:pt x="1567543" y="1445623"/>
                  <a:pt x="1580606" y="1436914"/>
                </a:cubicBezTo>
                <a:cubicBezTo>
                  <a:pt x="1611667" y="1343735"/>
                  <a:pt x="1567624" y="1456387"/>
                  <a:pt x="1632857" y="1358537"/>
                </a:cubicBezTo>
                <a:cubicBezTo>
                  <a:pt x="1640495" y="1347080"/>
                  <a:pt x="1638282" y="1330806"/>
                  <a:pt x="1645920" y="1319349"/>
                </a:cubicBezTo>
                <a:cubicBezTo>
                  <a:pt x="1656168" y="1303978"/>
                  <a:pt x="1674371" y="1295193"/>
                  <a:pt x="1685109" y="1280160"/>
                </a:cubicBezTo>
                <a:cubicBezTo>
                  <a:pt x="1696427" y="1264314"/>
                  <a:pt x="1701574" y="1244816"/>
                  <a:pt x="1711235" y="1227909"/>
                </a:cubicBezTo>
                <a:cubicBezTo>
                  <a:pt x="1719024" y="1214278"/>
                  <a:pt x="1728652" y="1201783"/>
                  <a:pt x="1737360" y="1188720"/>
                </a:cubicBezTo>
                <a:cubicBezTo>
                  <a:pt x="1741714" y="1171303"/>
                  <a:pt x="1745264" y="1153665"/>
                  <a:pt x="1750423" y="1136469"/>
                </a:cubicBezTo>
                <a:cubicBezTo>
                  <a:pt x="1758336" y="1110092"/>
                  <a:pt x="1767840" y="1084218"/>
                  <a:pt x="1776549" y="1058092"/>
                </a:cubicBezTo>
                <a:lnTo>
                  <a:pt x="1789612" y="1018903"/>
                </a:lnTo>
                <a:lnTo>
                  <a:pt x="1802675" y="979714"/>
                </a:lnTo>
                <a:lnTo>
                  <a:pt x="1815737" y="940526"/>
                </a:lnTo>
                <a:cubicBezTo>
                  <a:pt x="1811383" y="879566"/>
                  <a:pt x="1812722" y="817930"/>
                  <a:pt x="1802675" y="757646"/>
                </a:cubicBezTo>
                <a:cubicBezTo>
                  <a:pt x="1799474" y="738438"/>
                  <a:pt x="1780773" y="724403"/>
                  <a:pt x="1776549" y="705394"/>
                </a:cubicBezTo>
                <a:cubicBezTo>
                  <a:pt x="1724236" y="469988"/>
                  <a:pt x="1772253" y="592386"/>
                  <a:pt x="1737360" y="470263"/>
                </a:cubicBezTo>
                <a:cubicBezTo>
                  <a:pt x="1733577" y="457023"/>
                  <a:pt x="1730455" y="443390"/>
                  <a:pt x="1724297" y="431074"/>
                </a:cubicBezTo>
                <a:cubicBezTo>
                  <a:pt x="1700987" y="384453"/>
                  <a:pt x="1654416" y="348130"/>
                  <a:pt x="1619795" y="313509"/>
                </a:cubicBezTo>
                <a:lnTo>
                  <a:pt x="1567543" y="261257"/>
                </a:lnTo>
                <a:lnTo>
                  <a:pt x="1528355" y="222069"/>
                </a:lnTo>
                <a:cubicBezTo>
                  <a:pt x="1499465" y="193179"/>
                  <a:pt x="1486350" y="174940"/>
                  <a:pt x="1449977" y="156754"/>
                </a:cubicBezTo>
                <a:cubicBezTo>
                  <a:pt x="1437661" y="150596"/>
                  <a:pt x="1423852" y="148046"/>
                  <a:pt x="1410789" y="143692"/>
                </a:cubicBezTo>
                <a:cubicBezTo>
                  <a:pt x="1397726" y="134983"/>
                  <a:pt x="1385642" y="124587"/>
                  <a:pt x="1371600" y="117566"/>
                </a:cubicBezTo>
                <a:cubicBezTo>
                  <a:pt x="1352859" y="108195"/>
                  <a:pt x="1296903" y="95626"/>
                  <a:pt x="1280160" y="91440"/>
                </a:cubicBezTo>
                <a:cubicBezTo>
                  <a:pt x="1267097" y="82731"/>
                  <a:pt x="1255318" y="71690"/>
                  <a:pt x="1240972" y="65314"/>
                </a:cubicBezTo>
                <a:cubicBezTo>
                  <a:pt x="1215807" y="54129"/>
                  <a:pt x="1188721" y="47897"/>
                  <a:pt x="1162595" y="39189"/>
                </a:cubicBezTo>
                <a:cubicBezTo>
                  <a:pt x="1149532" y="34835"/>
                  <a:pt x="1137037" y="28073"/>
                  <a:pt x="1123406" y="26126"/>
                </a:cubicBezTo>
                <a:lnTo>
                  <a:pt x="1031966" y="13063"/>
                </a:lnTo>
                <a:lnTo>
                  <a:pt x="979715"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07652"/>
            <a:ext cx="5638800" cy="555034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5638800" y="4571230"/>
            <a:ext cx="169055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00B0F0"/>
                </a:solidFill>
                <a:effectLst>
                  <a:outerShdw blurRad="50800" dist="39000" dir="5460000" algn="tl">
                    <a:srgbClr val="000000">
                      <a:alpha val="38000"/>
                    </a:srgbClr>
                  </a:outerShdw>
                </a:effectLst>
                <a:latin typeface="+mn-lt"/>
              </a:rPr>
              <a:t>artery</a:t>
            </a:r>
          </a:p>
        </p:txBody>
      </p:sp>
      <p:sp>
        <p:nvSpPr>
          <p:cNvPr id="5" name="Freeform 4"/>
          <p:cNvSpPr/>
          <p:nvPr/>
        </p:nvSpPr>
        <p:spPr>
          <a:xfrm>
            <a:off x="5094514" y="5197967"/>
            <a:ext cx="1711235" cy="1359587"/>
          </a:xfrm>
          <a:custGeom>
            <a:avLst/>
            <a:gdLst>
              <a:gd name="connsiteX0" fmla="*/ 901337 w 1711235"/>
              <a:gd name="connsiteY0" fmla="*/ 1050 h 1359587"/>
              <a:gd name="connsiteX1" fmla="*/ 770709 w 1711235"/>
              <a:gd name="connsiteY1" fmla="*/ 27176 h 1359587"/>
              <a:gd name="connsiteX2" fmla="*/ 731520 w 1711235"/>
              <a:gd name="connsiteY2" fmla="*/ 53302 h 1359587"/>
              <a:gd name="connsiteX3" fmla="*/ 666206 w 1711235"/>
              <a:gd name="connsiteY3" fmla="*/ 92490 h 1359587"/>
              <a:gd name="connsiteX4" fmla="*/ 548640 w 1711235"/>
              <a:gd name="connsiteY4" fmla="*/ 170867 h 1359587"/>
              <a:gd name="connsiteX5" fmla="*/ 509452 w 1711235"/>
              <a:gd name="connsiteY5" fmla="*/ 210056 h 1359587"/>
              <a:gd name="connsiteX6" fmla="*/ 470263 w 1711235"/>
              <a:gd name="connsiteY6" fmla="*/ 223119 h 1359587"/>
              <a:gd name="connsiteX7" fmla="*/ 391886 w 1711235"/>
              <a:gd name="connsiteY7" fmla="*/ 275370 h 1359587"/>
              <a:gd name="connsiteX8" fmla="*/ 352697 w 1711235"/>
              <a:gd name="connsiteY8" fmla="*/ 301496 h 1359587"/>
              <a:gd name="connsiteX9" fmla="*/ 313509 w 1711235"/>
              <a:gd name="connsiteY9" fmla="*/ 340684 h 1359587"/>
              <a:gd name="connsiteX10" fmla="*/ 261257 w 1711235"/>
              <a:gd name="connsiteY10" fmla="*/ 366810 h 1359587"/>
              <a:gd name="connsiteX11" fmla="*/ 222069 w 1711235"/>
              <a:gd name="connsiteY11" fmla="*/ 392936 h 1359587"/>
              <a:gd name="connsiteX12" fmla="*/ 195943 w 1711235"/>
              <a:gd name="connsiteY12" fmla="*/ 432124 h 1359587"/>
              <a:gd name="connsiteX13" fmla="*/ 104503 w 1711235"/>
              <a:gd name="connsiteY13" fmla="*/ 549690 h 1359587"/>
              <a:gd name="connsiteX14" fmla="*/ 78377 w 1711235"/>
              <a:gd name="connsiteY14" fmla="*/ 601942 h 1359587"/>
              <a:gd name="connsiteX15" fmla="*/ 65315 w 1711235"/>
              <a:gd name="connsiteY15" fmla="*/ 641130 h 1359587"/>
              <a:gd name="connsiteX16" fmla="*/ 39189 w 1711235"/>
              <a:gd name="connsiteY16" fmla="*/ 706444 h 1359587"/>
              <a:gd name="connsiteX17" fmla="*/ 26126 w 1711235"/>
              <a:gd name="connsiteY17" fmla="*/ 758696 h 1359587"/>
              <a:gd name="connsiteX18" fmla="*/ 0 w 1711235"/>
              <a:gd name="connsiteY18" fmla="*/ 850136 h 1359587"/>
              <a:gd name="connsiteX19" fmla="*/ 13063 w 1711235"/>
              <a:gd name="connsiteY19" fmla="*/ 1111393 h 1359587"/>
              <a:gd name="connsiteX20" fmla="*/ 26126 w 1711235"/>
              <a:gd name="connsiteY20" fmla="*/ 1150582 h 1359587"/>
              <a:gd name="connsiteX21" fmla="*/ 104503 w 1711235"/>
              <a:gd name="connsiteY21" fmla="*/ 1242022 h 1359587"/>
              <a:gd name="connsiteX22" fmla="*/ 209006 w 1711235"/>
              <a:gd name="connsiteY22" fmla="*/ 1294273 h 1359587"/>
              <a:gd name="connsiteX23" fmla="*/ 274320 w 1711235"/>
              <a:gd name="connsiteY23" fmla="*/ 1320399 h 1359587"/>
              <a:gd name="connsiteX24" fmla="*/ 404949 w 1711235"/>
              <a:gd name="connsiteY24" fmla="*/ 1346524 h 1359587"/>
              <a:gd name="connsiteX25" fmla="*/ 548640 w 1711235"/>
              <a:gd name="connsiteY25" fmla="*/ 1359587 h 1359587"/>
              <a:gd name="connsiteX26" fmla="*/ 875212 w 1711235"/>
              <a:gd name="connsiteY26" fmla="*/ 1333462 h 1359587"/>
              <a:gd name="connsiteX27" fmla="*/ 966652 w 1711235"/>
              <a:gd name="connsiteY27" fmla="*/ 1320399 h 1359587"/>
              <a:gd name="connsiteX28" fmla="*/ 1045029 w 1711235"/>
              <a:gd name="connsiteY28" fmla="*/ 1294273 h 1359587"/>
              <a:gd name="connsiteX29" fmla="*/ 1084217 w 1711235"/>
              <a:gd name="connsiteY29" fmla="*/ 1268147 h 1359587"/>
              <a:gd name="connsiteX30" fmla="*/ 1136469 w 1711235"/>
              <a:gd name="connsiteY30" fmla="*/ 1255084 h 1359587"/>
              <a:gd name="connsiteX31" fmla="*/ 1175657 w 1711235"/>
              <a:gd name="connsiteY31" fmla="*/ 1242022 h 1359587"/>
              <a:gd name="connsiteX32" fmla="*/ 1254035 w 1711235"/>
              <a:gd name="connsiteY32" fmla="*/ 1189770 h 1359587"/>
              <a:gd name="connsiteX33" fmla="*/ 1293223 w 1711235"/>
              <a:gd name="connsiteY33" fmla="*/ 1176707 h 1359587"/>
              <a:gd name="connsiteX34" fmla="*/ 1384663 w 1711235"/>
              <a:gd name="connsiteY34" fmla="*/ 1111393 h 1359587"/>
              <a:gd name="connsiteX35" fmla="*/ 1502229 w 1711235"/>
              <a:gd name="connsiteY35" fmla="*/ 1006890 h 1359587"/>
              <a:gd name="connsiteX36" fmla="*/ 1541417 w 1711235"/>
              <a:gd name="connsiteY36" fmla="*/ 967702 h 1359587"/>
              <a:gd name="connsiteX37" fmla="*/ 1580606 w 1711235"/>
              <a:gd name="connsiteY37" fmla="*/ 928513 h 1359587"/>
              <a:gd name="connsiteX38" fmla="*/ 1606732 w 1711235"/>
              <a:gd name="connsiteY38" fmla="*/ 889324 h 1359587"/>
              <a:gd name="connsiteX39" fmla="*/ 1619795 w 1711235"/>
              <a:gd name="connsiteY39" fmla="*/ 837073 h 1359587"/>
              <a:gd name="connsiteX40" fmla="*/ 1658983 w 1711235"/>
              <a:gd name="connsiteY40" fmla="*/ 784822 h 1359587"/>
              <a:gd name="connsiteX41" fmla="*/ 1672046 w 1711235"/>
              <a:gd name="connsiteY41" fmla="*/ 706444 h 1359587"/>
              <a:gd name="connsiteX42" fmla="*/ 1685109 w 1711235"/>
              <a:gd name="connsiteY42" fmla="*/ 667256 h 1359587"/>
              <a:gd name="connsiteX43" fmla="*/ 1698172 w 1711235"/>
              <a:gd name="connsiteY43" fmla="*/ 575816 h 1359587"/>
              <a:gd name="connsiteX44" fmla="*/ 1711235 w 1711235"/>
              <a:gd name="connsiteY44" fmla="*/ 523564 h 1359587"/>
              <a:gd name="connsiteX45" fmla="*/ 1698172 w 1711235"/>
              <a:gd name="connsiteY45" fmla="*/ 327622 h 1359587"/>
              <a:gd name="connsiteX46" fmla="*/ 1672046 w 1711235"/>
              <a:gd name="connsiteY46" fmla="*/ 288433 h 1359587"/>
              <a:gd name="connsiteX47" fmla="*/ 1658983 w 1711235"/>
              <a:gd name="connsiteY47" fmla="*/ 249244 h 1359587"/>
              <a:gd name="connsiteX48" fmla="*/ 1541417 w 1711235"/>
              <a:gd name="connsiteY48" fmla="*/ 131679 h 1359587"/>
              <a:gd name="connsiteX49" fmla="*/ 1463040 w 1711235"/>
              <a:gd name="connsiteY49" fmla="*/ 79427 h 1359587"/>
              <a:gd name="connsiteX50" fmla="*/ 1423852 w 1711235"/>
              <a:gd name="connsiteY50" fmla="*/ 53302 h 1359587"/>
              <a:gd name="connsiteX51" fmla="*/ 1371600 w 1711235"/>
              <a:gd name="connsiteY51" fmla="*/ 40239 h 1359587"/>
              <a:gd name="connsiteX52" fmla="*/ 1293223 w 1711235"/>
              <a:gd name="connsiteY52" fmla="*/ 14113 h 1359587"/>
              <a:gd name="connsiteX53" fmla="*/ 1084217 w 1711235"/>
              <a:gd name="connsiteY53" fmla="*/ 1050 h 1359587"/>
              <a:gd name="connsiteX54" fmla="*/ 836023 w 1711235"/>
              <a:gd name="connsiteY54" fmla="*/ 1050 h 13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1235" h="1359587">
                <a:moveTo>
                  <a:pt x="901337" y="1050"/>
                </a:moveTo>
                <a:cubicBezTo>
                  <a:pt x="857794" y="9759"/>
                  <a:pt x="813150" y="14117"/>
                  <a:pt x="770709" y="27176"/>
                </a:cubicBezTo>
                <a:cubicBezTo>
                  <a:pt x="755704" y="31793"/>
                  <a:pt x="744833" y="44981"/>
                  <a:pt x="731520" y="53302"/>
                </a:cubicBezTo>
                <a:cubicBezTo>
                  <a:pt x="709990" y="66758"/>
                  <a:pt x="687006" y="77930"/>
                  <a:pt x="666206" y="92490"/>
                </a:cubicBezTo>
                <a:cubicBezTo>
                  <a:pt x="545427" y="177036"/>
                  <a:pt x="653948" y="118215"/>
                  <a:pt x="548640" y="170867"/>
                </a:cubicBezTo>
                <a:cubicBezTo>
                  <a:pt x="535577" y="183930"/>
                  <a:pt x="524823" y="199809"/>
                  <a:pt x="509452" y="210056"/>
                </a:cubicBezTo>
                <a:cubicBezTo>
                  <a:pt x="497995" y="217694"/>
                  <a:pt x="482300" y="216432"/>
                  <a:pt x="470263" y="223119"/>
                </a:cubicBezTo>
                <a:cubicBezTo>
                  <a:pt x="442815" y="238368"/>
                  <a:pt x="418012" y="257953"/>
                  <a:pt x="391886" y="275370"/>
                </a:cubicBezTo>
                <a:cubicBezTo>
                  <a:pt x="378823" y="284079"/>
                  <a:pt x="363798" y="290395"/>
                  <a:pt x="352697" y="301496"/>
                </a:cubicBezTo>
                <a:cubicBezTo>
                  <a:pt x="339634" y="314559"/>
                  <a:pt x="328541" y="329947"/>
                  <a:pt x="313509" y="340684"/>
                </a:cubicBezTo>
                <a:cubicBezTo>
                  <a:pt x="297663" y="352003"/>
                  <a:pt x="278164" y="357149"/>
                  <a:pt x="261257" y="366810"/>
                </a:cubicBezTo>
                <a:cubicBezTo>
                  <a:pt x="247626" y="374599"/>
                  <a:pt x="235132" y="384227"/>
                  <a:pt x="222069" y="392936"/>
                </a:cubicBezTo>
                <a:cubicBezTo>
                  <a:pt x="213360" y="405999"/>
                  <a:pt x="205994" y="420063"/>
                  <a:pt x="195943" y="432124"/>
                </a:cubicBezTo>
                <a:cubicBezTo>
                  <a:pt x="142190" y="496628"/>
                  <a:pt x="154022" y="450652"/>
                  <a:pt x="104503" y="549690"/>
                </a:cubicBezTo>
                <a:cubicBezTo>
                  <a:pt x="95794" y="567107"/>
                  <a:pt x="86048" y="584043"/>
                  <a:pt x="78377" y="601942"/>
                </a:cubicBezTo>
                <a:cubicBezTo>
                  <a:pt x="72953" y="614598"/>
                  <a:pt x="70150" y="628237"/>
                  <a:pt x="65315" y="641130"/>
                </a:cubicBezTo>
                <a:cubicBezTo>
                  <a:pt x="57082" y="663086"/>
                  <a:pt x="46604" y="684199"/>
                  <a:pt x="39189" y="706444"/>
                </a:cubicBezTo>
                <a:cubicBezTo>
                  <a:pt x="33512" y="723476"/>
                  <a:pt x="31058" y="741433"/>
                  <a:pt x="26126" y="758696"/>
                </a:cubicBezTo>
                <a:cubicBezTo>
                  <a:pt x="-11355" y="889878"/>
                  <a:pt x="40838" y="686785"/>
                  <a:pt x="0" y="850136"/>
                </a:cubicBezTo>
                <a:cubicBezTo>
                  <a:pt x="4354" y="937222"/>
                  <a:pt x="5509" y="1024526"/>
                  <a:pt x="13063" y="1111393"/>
                </a:cubicBezTo>
                <a:cubicBezTo>
                  <a:pt x="14256" y="1125111"/>
                  <a:pt x="19968" y="1138266"/>
                  <a:pt x="26126" y="1150582"/>
                </a:cubicBezTo>
                <a:cubicBezTo>
                  <a:pt x="40898" y="1180126"/>
                  <a:pt x="80401" y="1225954"/>
                  <a:pt x="104503" y="1242022"/>
                </a:cubicBezTo>
                <a:cubicBezTo>
                  <a:pt x="136908" y="1263625"/>
                  <a:pt x="172846" y="1279809"/>
                  <a:pt x="209006" y="1294273"/>
                </a:cubicBezTo>
                <a:cubicBezTo>
                  <a:pt x="230777" y="1302982"/>
                  <a:pt x="252075" y="1312984"/>
                  <a:pt x="274320" y="1320399"/>
                </a:cubicBezTo>
                <a:cubicBezTo>
                  <a:pt x="307351" y="1331409"/>
                  <a:pt x="375126" y="1343015"/>
                  <a:pt x="404949" y="1346524"/>
                </a:cubicBezTo>
                <a:cubicBezTo>
                  <a:pt x="452714" y="1352143"/>
                  <a:pt x="500743" y="1355233"/>
                  <a:pt x="548640" y="1359587"/>
                </a:cubicBezTo>
                <a:lnTo>
                  <a:pt x="875212" y="1333462"/>
                </a:lnTo>
                <a:cubicBezTo>
                  <a:pt x="905867" y="1330588"/>
                  <a:pt x="936651" y="1327322"/>
                  <a:pt x="966652" y="1320399"/>
                </a:cubicBezTo>
                <a:cubicBezTo>
                  <a:pt x="993486" y="1314207"/>
                  <a:pt x="1045029" y="1294273"/>
                  <a:pt x="1045029" y="1294273"/>
                </a:cubicBezTo>
                <a:cubicBezTo>
                  <a:pt x="1058092" y="1285564"/>
                  <a:pt x="1069787" y="1274331"/>
                  <a:pt x="1084217" y="1268147"/>
                </a:cubicBezTo>
                <a:cubicBezTo>
                  <a:pt x="1100719" y="1261075"/>
                  <a:pt x="1119206" y="1260016"/>
                  <a:pt x="1136469" y="1255084"/>
                </a:cubicBezTo>
                <a:cubicBezTo>
                  <a:pt x="1149708" y="1251301"/>
                  <a:pt x="1162594" y="1246376"/>
                  <a:pt x="1175657" y="1242022"/>
                </a:cubicBezTo>
                <a:cubicBezTo>
                  <a:pt x="1201783" y="1224605"/>
                  <a:pt x="1224247" y="1199700"/>
                  <a:pt x="1254035" y="1189770"/>
                </a:cubicBezTo>
                <a:cubicBezTo>
                  <a:pt x="1267098" y="1185416"/>
                  <a:pt x="1280907" y="1182865"/>
                  <a:pt x="1293223" y="1176707"/>
                </a:cubicBezTo>
                <a:cubicBezTo>
                  <a:pt x="1313755" y="1166441"/>
                  <a:pt x="1370845" y="1121263"/>
                  <a:pt x="1384663" y="1111393"/>
                </a:cubicBezTo>
                <a:cubicBezTo>
                  <a:pt x="1466251" y="1053115"/>
                  <a:pt x="1385316" y="1123803"/>
                  <a:pt x="1502229" y="1006890"/>
                </a:cubicBezTo>
                <a:lnTo>
                  <a:pt x="1541417" y="967702"/>
                </a:lnTo>
                <a:cubicBezTo>
                  <a:pt x="1554480" y="954639"/>
                  <a:pt x="1570359" y="943884"/>
                  <a:pt x="1580606" y="928513"/>
                </a:cubicBezTo>
                <a:lnTo>
                  <a:pt x="1606732" y="889324"/>
                </a:lnTo>
                <a:cubicBezTo>
                  <a:pt x="1611086" y="871907"/>
                  <a:pt x="1611766" y="853131"/>
                  <a:pt x="1619795" y="837073"/>
                </a:cubicBezTo>
                <a:cubicBezTo>
                  <a:pt x="1629531" y="817600"/>
                  <a:pt x="1650897" y="805036"/>
                  <a:pt x="1658983" y="784822"/>
                </a:cubicBezTo>
                <a:cubicBezTo>
                  <a:pt x="1668820" y="760230"/>
                  <a:pt x="1666300" y="732300"/>
                  <a:pt x="1672046" y="706444"/>
                </a:cubicBezTo>
                <a:cubicBezTo>
                  <a:pt x="1675033" y="693003"/>
                  <a:pt x="1680755" y="680319"/>
                  <a:pt x="1685109" y="667256"/>
                </a:cubicBezTo>
                <a:cubicBezTo>
                  <a:pt x="1689463" y="636776"/>
                  <a:pt x="1692664" y="606109"/>
                  <a:pt x="1698172" y="575816"/>
                </a:cubicBezTo>
                <a:cubicBezTo>
                  <a:pt x="1701384" y="558152"/>
                  <a:pt x="1711235" y="541517"/>
                  <a:pt x="1711235" y="523564"/>
                </a:cubicBezTo>
                <a:cubicBezTo>
                  <a:pt x="1711235" y="458105"/>
                  <a:pt x="1708934" y="392190"/>
                  <a:pt x="1698172" y="327622"/>
                </a:cubicBezTo>
                <a:cubicBezTo>
                  <a:pt x="1695591" y="312136"/>
                  <a:pt x="1679067" y="302475"/>
                  <a:pt x="1672046" y="288433"/>
                </a:cubicBezTo>
                <a:cubicBezTo>
                  <a:pt x="1665888" y="276117"/>
                  <a:pt x="1665141" y="261560"/>
                  <a:pt x="1658983" y="249244"/>
                </a:cubicBezTo>
                <a:cubicBezTo>
                  <a:pt x="1633651" y="198582"/>
                  <a:pt x="1586510" y="163244"/>
                  <a:pt x="1541417" y="131679"/>
                </a:cubicBezTo>
                <a:cubicBezTo>
                  <a:pt x="1515694" y="113673"/>
                  <a:pt x="1489166" y="96844"/>
                  <a:pt x="1463040" y="79427"/>
                </a:cubicBezTo>
                <a:cubicBezTo>
                  <a:pt x="1449977" y="70719"/>
                  <a:pt x="1439083" y="57110"/>
                  <a:pt x="1423852" y="53302"/>
                </a:cubicBezTo>
                <a:cubicBezTo>
                  <a:pt x="1406435" y="48948"/>
                  <a:pt x="1388796" y="45398"/>
                  <a:pt x="1371600" y="40239"/>
                </a:cubicBezTo>
                <a:cubicBezTo>
                  <a:pt x="1345223" y="32326"/>
                  <a:pt x="1320708" y="15831"/>
                  <a:pt x="1293223" y="14113"/>
                </a:cubicBezTo>
                <a:cubicBezTo>
                  <a:pt x="1223554" y="9759"/>
                  <a:pt x="1153993" y="3044"/>
                  <a:pt x="1084217" y="1050"/>
                </a:cubicBezTo>
                <a:cubicBezTo>
                  <a:pt x="1001519" y="-1313"/>
                  <a:pt x="918754" y="1050"/>
                  <a:pt x="836023" y="1050"/>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9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40969" y="614881"/>
            <a:ext cx="5295422" cy="692943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arrows(advance slide for answer)</a:t>
            </a:r>
          </a:p>
        </p:txBody>
      </p:sp>
      <p:sp>
        <p:nvSpPr>
          <p:cNvPr id="15" name="Rectangle 14"/>
          <p:cNvSpPr/>
          <p:nvPr/>
        </p:nvSpPr>
        <p:spPr>
          <a:xfrm>
            <a:off x="3695700" y="3558696"/>
            <a:ext cx="21336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err="1">
                <a:ln w="11430"/>
                <a:solidFill>
                  <a:srgbClr val="FFFF00"/>
                </a:solidFill>
                <a:effectLst>
                  <a:outerShdw blurRad="50800" dist="39000" dir="5460000" algn="tl">
                    <a:srgbClr val="000000">
                      <a:alpha val="38000"/>
                    </a:srgbClr>
                  </a:outerShdw>
                </a:effectLst>
                <a:latin typeface="+mn-lt"/>
              </a:rPr>
              <a:t>venule</a:t>
            </a:r>
            <a:endParaRPr lang="en-US" sz="3600" b="1" dirty="0">
              <a:ln w="11430"/>
              <a:solidFill>
                <a:srgbClr val="FFFF00"/>
              </a:solidFill>
              <a:effectLst>
                <a:outerShdw blurRad="50800" dist="39000" dir="5460000" algn="tl">
                  <a:srgbClr val="000000">
                    <a:alpha val="38000"/>
                  </a:srgbClr>
                </a:outerShdw>
              </a:effectLst>
              <a:latin typeface="+mn-lt"/>
            </a:endParaRPr>
          </a:p>
        </p:txBody>
      </p:sp>
      <p:cxnSp>
        <p:nvCxnSpPr>
          <p:cNvPr id="12" name="Straight Arrow Connector 11"/>
          <p:cNvCxnSpPr/>
          <p:nvPr/>
        </p:nvCxnSpPr>
        <p:spPr>
          <a:xfrm flipH="1">
            <a:off x="3137262" y="2973977"/>
            <a:ext cx="74022" cy="59218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07771" y="4180113"/>
            <a:ext cx="431074" cy="391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30878" y="4796262"/>
            <a:ext cx="82732" cy="5268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5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5064"/>
            <a:ext cx="6400800" cy="576613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6089470" y="988533"/>
            <a:ext cx="160673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Artery </a:t>
            </a:r>
          </a:p>
        </p:txBody>
      </p:sp>
      <p:sp>
        <p:nvSpPr>
          <p:cNvPr id="2" name="Freeform 1"/>
          <p:cNvSpPr/>
          <p:nvPr/>
        </p:nvSpPr>
        <p:spPr>
          <a:xfrm>
            <a:off x="3513909" y="1423851"/>
            <a:ext cx="3971108" cy="2468880"/>
          </a:xfrm>
          <a:custGeom>
            <a:avLst/>
            <a:gdLst>
              <a:gd name="connsiteX0" fmla="*/ 1776548 w 3971108"/>
              <a:gd name="connsiteY0" fmla="*/ 13063 h 2468880"/>
              <a:gd name="connsiteX1" fmla="*/ 744582 w 3971108"/>
              <a:gd name="connsiteY1" fmla="*/ 39189 h 2468880"/>
              <a:gd name="connsiteX2" fmla="*/ 640080 w 3971108"/>
              <a:gd name="connsiteY2" fmla="*/ 52252 h 2468880"/>
              <a:gd name="connsiteX3" fmla="*/ 600891 w 3971108"/>
              <a:gd name="connsiteY3" fmla="*/ 65315 h 2468880"/>
              <a:gd name="connsiteX4" fmla="*/ 548640 w 3971108"/>
              <a:gd name="connsiteY4" fmla="*/ 78378 h 2468880"/>
              <a:gd name="connsiteX5" fmla="*/ 509451 w 3971108"/>
              <a:gd name="connsiteY5" fmla="*/ 104503 h 2468880"/>
              <a:gd name="connsiteX6" fmla="*/ 470262 w 3971108"/>
              <a:gd name="connsiteY6" fmla="*/ 117566 h 2468880"/>
              <a:gd name="connsiteX7" fmla="*/ 352697 w 3971108"/>
              <a:gd name="connsiteY7" fmla="*/ 195943 h 2468880"/>
              <a:gd name="connsiteX8" fmla="*/ 313508 w 3971108"/>
              <a:gd name="connsiteY8" fmla="*/ 222069 h 2468880"/>
              <a:gd name="connsiteX9" fmla="*/ 235131 w 3971108"/>
              <a:gd name="connsiteY9" fmla="*/ 287383 h 2468880"/>
              <a:gd name="connsiteX10" fmla="*/ 182880 w 3971108"/>
              <a:gd name="connsiteY10" fmla="*/ 365760 h 2468880"/>
              <a:gd name="connsiteX11" fmla="*/ 91440 w 3971108"/>
              <a:gd name="connsiteY11" fmla="*/ 457200 h 2468880"/>
              <a:gd name="connsiteX12" fmla="*/ 52251 w 3971108"/>
              <a:gd name="connsiteY12" fmla="*/ 535578 h 2468880"/>
              <a:gd name="connsiteX13" fmla="*/ 26125 w 3971108"/>
              <a:gd name="connsiteY13" fmla="*/ 613955 h 2468880"/>
              <a:gd name="connsiteX14" fmla="*/ 0 w 3971108"/>
              <a:gd name="connsiteY14" fmla="*/ 705395 h 2468880"/>
              <a:gd name="connsiteX15" fmla="*/ 13062 w 3971108"/>
              <a:gd name="connsiteY15" fmla="*/ 1005840 h 2468880"/>
              <a:gd name="connsiteX16" fmla="*/ 65314 w 3971108"/>
              <a:gd name="connsiteY16" fmla="*/ 1110343 h 2468880"/>
              <a:gd name="connsiteX17" fmla="*/ 130628 w 3971108"/>
              <a:gd name="connsiteY17" fmla="*/ 1227909 h 2468880"/>
              <a:gd name="connsiteX18" fmla="*/ 156754 w 3971108"/>
              <a:gd name="connsiteY18" fmla="*/ 1267098 h 2468880"/>
              <a:gd name="connsiteX19" fmla="*/ 195942 w 3971108"/>
              <a:gd name="connsiteY19" fmla="*/ 1306286 h 2468880"/>
              <a:gd name="connsiteX20" fmla="*/ 222068 w 3971108"/>
              <a:gd name="connsiteY20" fmla="*/ 1345475 h 2468880"/>
              <a:gd name="connsiteX21" fmla="*/ 261257 w 3971108"/>
              <a:gd name="connsiteY21" fmla="*/ 1384663 h 2468880"/>
              <a:gd name="connsiteX22" fmla="*/ 287382 w 3971108"/>
              <a:gd name="connsiteY22" fmla="*/ 1423852 h 2468880"/>
              <a:gd name="connsiteX23" fmla="*/ 326571 w 3971108"/>
              <a:gd name="connsiteY23" fmla="*/ 1463040 h 2468880"/>
              <a:gd name="connsiteX24" fmla="*/ 391885 w 3971108"/>
              <a:gd name="connsiteY24" fmla="*/ 1541418 h 2468880"/>
              <a:gd name="connsiteX25" fmla="*/ 444137 w 3971108"/>
              <a:gd name="connsiteY25" fmla="*/ 1567543 h 2468880"/>
              <a:gd name="connsiteX26" fmla="*/ 522514 w 3971108"/>
              <a:gd name="connsiteY26" fmla="*/ 1632858 h 2468880"/>
              <a:gd name="connsiteX27" fmla="*/ 561702 w 3971108"/>
              <a:gd name="connsiteY27" fmla="*/ 1645920 h 2468880"/>
              <a:gd name="connsiteX28" fmla="*/ 613954 w 3971108"/>
              <a:gd name="connsiteY28" fmla="*/ 1685109 h 2468880"/>
              <a:gd name="connsiteX29" fmla="*/ 653142 w 3971108"/>
              <a:gd name="connsiteY29" fmla="*/ 1698172 h 2468880"/>
              <a:gd name="connsiteX30" fmla="*/ 705394 w 3971108"/>
              <a:gd name="connsiteY30" fmla="*/ 1724298 h 2468880"/>
              <a:gd name="connsiteX31" fmla="*/ 744582 w 3971108"/>
              <a:gd name="connsiteY31" fmla="*/ 1750423 h 2468880"/>
              <a:gd name="connsiteX32" fmla="*/ 796834 w 3971108"/>
              <a:gd name="connsiteY32" fmla="*/ 1789612 h 2468880"/>
              <a:gd name="connsiteX33" fmla="*/ 836022 w 3971108"/>
              <a:gd name="connsiteY33" fmla="*/ 1802675 h 2468880"/>
              <a:gd name="connsiteX34" fmla="*/ 888274 w 3971108"/>
              <a:gd name="connsiteY34" fmla="*/ 1828800 h 2468880"/>
              <a:gd name="connsiteX35" fmla="*/ 966651 w 3971108"/>
              <a:gd name="connsiteY35" fmla="*/ 1881052 h 2468880"/>
              <a:gd name="connsiteX36" fmla="*/ 1058091 w 3971108"/>
              <a:gd name="connsiteY36" fmla="*/ 1920240 h 2468880"/>
              <a:gd name="connsiteX37" fmla="*/ 1136468 w 3971108"/>
              <a:gd name="connsiteY37" fmla="*/ 1972492 h 2468880"/>
              <a:gd name="connsiteX38" fmla="*/ 1175657 w 3971108"/>
              <a:gd name="connsiteY38" fmla="*/ 1985555 h 2468880"/>
              <a:gd name="connsiteX39" fmla="*/ 1254034 w 3971108"/>
              <a:gd name="connsiteY39" fmla="*/ 2037806 h 2468880"/>
              <a:gd name="connsiteX40" fmla="*/ 1293222 w 3971108"/>
              <a:gd name="connsiteY40" fmla="*/ 2050869 h 2468880"/>
              <a:gd name="connsiteX41" fmla="*/ 1463040 w 3971108"/>
              <a:gd name="connsiteY41" fmla="*/ 2155372 h 2468880"/>
              <a:gd name="connsiteX42" fmla="*/ 1515291 w 3971108"/>
              <a:gd name="connsiteY42" fmla="*/ 2168435 h 2468880"/>
              <a:gd name="connsiteX43" fmla="*/ 1567542 w 3971108"/>
              <a:gd name="connsiteY43" fmla="*/ 2194560 h 2468880"/>
              <a:gd name="connsiteX44" fmla="*/ 1645920 w 3971108"/>
              <a:gd name="connsiteY44" fmla="*/ 2220686 h 2468880"/>
              <a:gd name="connsiteX45" fmla="*/ 1685108 w 3971108"/>
              <a:gd name="connsiteY45" fmla="*/ 2233749 h 2468880"/>
              <a:gd name="connsiteX46" fmla="*/ 1724297 w 3971108"/>
              <a:gd name="connsiteY46" fmla="*/ 2259875 h 2468880"/>
              <a:gd name="connsiteX47" fmla="*/ 1789611 w 3971108"/>
              <a:gd name="connsiteY47" fmla="*/ 2272938 h 2468880"/>
              <a:gd name="connsiteX48" fmla="*/ 1867988 w 3971108"/>
              <a:gd name="connsiteY48" fmla="*/ 2299063 h 2468880"/>
              <a:gd name="connsiteX49" fmla="*/ 1907177 w 3971108"/>
              <a:gd name="connsiteY49" fmla="*/ 2312126 h 2468880"/>
              <a:gd name="connsiteX50" fmla="*/ 2011680 w 3971108"/>
              <a:gd name="connsiteY50" fmla="*/ 2338252 h 2468880"/>
              <a:gd name="connsiteX51" fmla="*/ 2063931 w 3971108"/>
              <a:gd name="connsiteY51" fmla="*/ 2351315 h 2468880"/>
              <a:gd name="connsiteX52" fmla="*/ 2129245 w 3971108"/>
              <a:gd name="connsiteY52" fmla="*/ 2364378 h 2468880"/>
              <a:gd name="connsiteX53" fmla="*/ 2207622 w 3971108"/>
              <a:gd name="connsiteY53" fmla="*/ 2390503 h 2468880"/>
              <a:gd name="connsiteX54" fmla="*/ 2338251 w 3971108"/>
              <a:gd name="connsiteY54" fmla="*/ 2416629 h 2468880"/>
              <a:gd name="connsiteX55" fmla="*/ 2442754 w 3971108"/>
              <a:gd name="connsiteY55" fmla="*/ 2442755 h 2468880"/>
              <a:gd name="connsiteX56" fmla="*/ 2847702 w 3971108"/>
              <a:gd name="connsiteY56" fmla="*/ 2468880 h 2468880"/>
              <a:gd name="connsiteX57" fmla="*/ 2978331 w 3971108"/>
              <a:gd name="connsiteY57" fmla="*/ 2455818 h 2468880"/>
              <a:gd name="connsiteX58" fmla="*/ 3069771 w 3971108"/>
              <a:gd name="connsiteY58" fmla="*/ 2429692 h 2468880"/>
              <a:gd name="connsiteX59" fmla="*/ 3200400 w 3971108"/>
              <a:gd name="connsiteY59" fmla="*/ 2403566 h 2468880"/>
              <a:gd name="connsiteX60" fmla="*/ 3239588 w 3971108"/>
              <a:gd name="connsiteY60" fmla="*/ 2390503 h 2468880"/>
              <a:gd name="connsiteX61" fmla="*/ 3278777 w 3971108"/>
              <a:gd name="connsiteY61" fmla="*/ 2364378 h 2468880"/>
              <a:gd name="connsiteX62" fmla="*/ 3344091 w 3971108"/>
              <a:gd name="connsiteY62" fmla="*/ 2351315 h 2468880"/>
              <a:gd name="connsiteX63" fmla="*/ 3383280 w 3971108"/>
              <a:gd name="connsiteY63" fmla="*/ 2338252 h 2468880"/>
              <a:gd name="connsiteX64" fmla="*/ 3461657 w 3971108"/>
              <a:gd name="connsiteY64" fmla="*/ 2299063 h 2468880"/>
              <a:gd name="connsiteX65" fmla="*/ 3500845 w 3971108"/>
              <a:gd name="connsiteY65" fmla="*/ 2272938 h 2468880"/>
              <a:gd name="connsiteX66" fmla="*/ 3553097 w 3971108"/>
              <a:gd name="connsiteY66" fmla="*/ 2246812 h 2468880"/>
              <a:gd name="connsiteX67" fmla="*/ 3631474 w 3971108"/>
              <a:gd name="connsiteY67" fmla="*/ 2181498 h 2468880"/>
              <a:gd name="connsiteX68" fmla="*/ 3670662 w 3971108"/>
              <a:gd name="connsiteY68" fmla="*/ 2155372 h 2468880"/>
              <a:gd name="connsiteX69" fmla="*/ 3749040 w 3971108"/>
              <a:gd name="connsiteY69" fmla="*/ 2063932 h 2468880"/>
              <a:gd name="connsiteX70" fmla="*/ 3775165 w 3971108"/>
              <a:gd name="connsiteY70" fmla="*/ 2024743 h 2468880"/>
              <a:gd name="connsiteX71" fmla="*/ 3814354 w 3971108"/>
              <a:gd name="connsiteY71" fmla="*/ 1972492 h 2468880"/>
              <a:gd name="connsiteX72" fmla="*/ 3866605 w 3971108"/>
              <a:gd name="connsiteY72" fmla="*/ 1894115 h 2468880"/>
              <a:gd name="connsiteX73" fmla="*/ 3905794 w 3971108"/>
              <a:gd name="connsiteY73" fmla="*/ 1815738 h 2468880"/>
              <a:gd name="connsiteX74" fmla="*/ 3944982 w 3971108"/>
              <a:gd name="connsiteY74" fmla="*/ 1698172 h 2468880"/>
              <a:gd name="connsiteX75" fmla="*/ 3958045 w 3971108"/>
              <a:gd name="connsiteY75" fmla="*/ 1658983 h 2468880"/>
              <a:gd name="connsiteX76" fmla="*/ 3971108 w 3971108"/>
              <a:gd name="connsiteY76" fmla="*/ 1593669 h 2468880"/>
              <a:gd name="connsiteX77" fmla="*/ 3958045 w 3971108"/>
              <a:gd name="connsiteY77" fmla="*/ 1045029 h 2468880"/>
              <a:gd name="connsiteX78" fmla="*/ 3931920 w 3971108"/>
              <a:gd name="connsiteY78" fmla="*/ 888275 h 2468880"/>
              <a:gd name="connsiteX79" fmla="*/ 3918857 w 3971108"/>
              <a:gd name="connsiteY79" fmla="*/ 849086 h 2468880"/>
              <a:gd name="connsiteX80" fmla="*/ 3801291 w 3971108"/>
              <a:gd name="connsiteY80" fmla="*/ 718458 h 2468880"/>
              <a:gd name="connsiteX81" fmla="*/ 3762102 w 3971108"/>
              <a:gd name="connsiteY81" fmla="*/ 692332 h 2468880"/>
              <a:gd name="connsiteX82" fmla="*/ 3644537 w 3971108"/>
              <a:gd name="connsiteY82" fmla="*/ 600892 h 2468880"/>
              <a:gd name="connsiteX83" fmla="*/ 3605348 w 3971108"/>
              <a:gd name="connsiteY83" fmla="*/ 574766 h 2468880"/>
              <a:gd name="connsiteX84" fmla="*/ 3566160 w 3971108"/>
              <a:gd name="connsiteY84" fmla="*/ 561703 h 2468880"/>
              <a:gd name="connsiteX85" fmla="*/ 3487782 w 3971108"/>
              <a:gd name="connsiteY85" fmla="*/ 522515 h 2468880"/>
              <a:gd name="connsiteX86" fmla="*/ 3409405 w 3971108"/>
              <a:gd name="connsiteY86" fmla="*/ 483326 h 2468880"/>
              <a:gd name="connsiteX87" fmla="*/ 3331028 w 3971108"/>
              <a:gd name="connsiteY87" fmla="*/ 444138 h 2468880"/>
              <a:gd name="connsiteX88" fmla="*/ 3291840 w 3971108"/>
              <a:gd name="connsiteY88" fmla="*/ 418012 h 2468880"/>
              <a:gd name="connsiteX89" fmla="*/ 3213462 w 3971108"/>
              <a:gd name="connsiteY89" fmla="*/ 391886 h 2468880"/>
              <a:gd name="connsiteX90" fmla="*/ 3174274 w 3971108"/>
              <a:gd name="connsiteY90" fmla="*/ 365760 h 2468880"/>
              <a:gd name="connsiteX91" fmla="*/ 3095897 w 3971108"/>
              <a:gd name="connsiteY91" fmla="*/ 339635 h 2468880"/>
              <a:gd name="connsiteX92" fmla="*/ 3056708 w 3971108"/>
              <a:gd name="connsiteY92" fmla="*/ 313509 h 2468880"/>
              <a:gd name="connsiteX93" fmla="*/ 2965268 w 3971108"/>
              <a:gd name="connsiteY93" fmla="*/ 274320 h 2468880"/>
              <a:gd name="connsiteX94" fmla="*/ 2860765 w 3971108"/>
              <a:gd name="connsiteY94" fmla="*/ 235132 h 2468880"/>
              <a:gd name="connsiteX95" fmla="*/ 2769325 w 3971108"/>
              <a:gd name="connsiteY95" fmla="*/ 195943 h 2468880"/>
              <a:gd name="connsiteX96" fmla="*/ 2717074 w 3971108"/>
              <a:gd name="connsiteY96" fmla="*/ 169818 h 2468880"/>
              <a:gd name="connsiteX97" fmla="*/ 2664822 w 3971108"/>
              <a:gd name="connsiteY97" fmla="*/ 156755 h 2468880"/>
              <a:gd name="connsiteX98" fmla="*/ 2625634 w 3971108"/>
              <a:gd name="connsiteY98" fmla="*/ 143692 h 2468880"/>
              <a:gd name="connsiteX99" fmla="*/ 2573382 w 3971108"/>
              <a:gd name="connsiteY99" fmla="*/ 130629 h 2468880"/>
              <a:gd name="connsiteX100" fmla="*/ 2429691 w 3971108"/>
              <a:gd name="connsiteY100" fmla="*/ 91440 h 2468880"/>
              <a:gd name="connsiteX101" fmla="*/ 2338251 w 3971108"/>
              <a:gd name="connsiteY101" fmla="*/ 65315 h 2468880"/>
              <a:gd name="connsiteX102" fmla="*/ 2259874 w 3971108"/>
              <a:gd name="connsiteY102" fmla="*/ 52252 h 2468880"/>
              <a:gd name="connsiteX103" fmla="*/ 2220685 w 3971108"/>
              <a:gd name="connsiteY103" fmla="*/ 39189 h 2468880"/>
              <a:gd name="connsiteX104" fmla="*/ 1658982 w 3971108"/>
              <a:gd name="connsiteY104" fmla="*/ 26126 h 2468880"/>
              <a:gd name="connsiteX105" fmla="*/ 1593668 w 3971108"/>
              <a:gd name="connsiteY105"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971108" h="2468880">
                <a:moveTo>
                  <a:pt x="1776548" y="13063"/>
                </a:moveTo>
                <a:cubicBezTo>
                  <a:pt x="1391025" y="90169"/>
                  <a:pt x="1794681" y="13577"/>
                  <a:pt x="744582" y="39189"/>
                </a:cubicBezTo>
                <a:cubicBezTo>
                  <a:pt x="709487" y="40045"/>
                  <a:pt x="674914" y="47898"/>
                  <a:pt x="640080" y="52252"/>
                </a:cubicBezTo>
                <a:cubicBezTo>
                  <a:pt x="627017" y="56606"/>
                  <a:pt x="614131" y="61532"/>
                  <a:pt x="600891" y="65315"/>
                </a:cubicBezTo>
                <a:cubicBezTo>
                  <a:pt x="583629" y="70247"/>
                  <a:pt x="565141" y="71306"/>
                  <a:pt x="548640" y="78378"/>
                </a:cubicBezTo>
                <a:cubicBezTo>
                  <a:pt x="534210" y="84562"/>
                  <a:pt x="523493" y="97482"/>
                  <a:pt x="509451" y="104503"/>
                </a:cubicBezTo>
                <a:cubicBezTo>
                  <a:pt x="497135" y="110661"/>
                  <a:pt x="483325" y="113212"/>
                  <a:pt x="470262" y="117566"/>
                </a:cubicBezTo>
                <a:lnTo>
                  <a:pt x="352697" y="195943"/>
                </a:lnTo>
                <a:cubicBezTo>
                  <a:pt x="339634" y="204652"/>
                  <a:pt x="324609" y="210967"/>
                  <a:pt x="313508" y="222069"/>
                </a:cubicBezTo>
                <a:cubicBezTo>
                  <a:pt x="263219" y="272359"/>
                  <a:pt x="289691" y="251011"/>
                  <a:pt x="235131" y="287383"/>
                </a:cubicBezTo>
                <a:cubicBezTo>
                  <a:pt x="217714" y="313509"/>
                  <a:pt x="205083" y="343557"/>
                  <a:pt x="182880" y="365760"/>
                </a:cubicBezTo>
                <a:lnTo>
                  <a:pt x="91440" y="457200"/>
                </a:lnTo>
                <a:cubicBezTo>
                  <a:pt x="43801" y="600118"/>
                  <a:pt x="119777" y="383645"/>
                  <a:pt x="52251" y="535578"/>
                </a:cubicBezTo>
                <a:cubicBezTo>
                  <a:pt x="41066" y="560743"/>
                  <a:pt x="34834" y="587829"/>
                  <a:pt x="26125" y="613955"/>
                </a:cubicBezTo>
                <a:cubicBezTo>
                  <a:pt x="7384" y="670177"/>
                  <a:pt x="16402" y="639782"/>
                  <a:pt x="0" y="705395"/>
                </a:cubicBezTo>
                <a:cubicBezTo>
                  <a:pt x="4354" y="805543"/>
                  <a:pt x="-2900" y="906876"/>
                  <a:pt x="13062" y="1005840"/>
                </a:cubicBezTo>
                <a:cubicBezTo>
                  <a:pt x="19263" y="1044289"/>
                  <a:pt x="52998" y="1073396"/>
                  <a:pt x="65314" y="1110343"/>
                </a:cubicBezTo>
                <a:cubicBezTo>
                  <a:pt x="88306" y="1179320"/>
                  <a:pt x="70739" y="1138075"/>
                  <a:pt x="130628" y="1227909"/>
                </a:cubicBezTo>
                <a:cubicBezTo>
                  <a:pt x="139337" y="1240972"/>
                  <a:pt x="145653" y="1255997"/>
                  <a:pt x="156754" y="1267098"/>
                </a:cubicBezTo>
                <a:cubicBezTo>
                  <a:pt x="169817" y="1280161"/>
                  <a:pt x="184116" y="1292094"/>
                  <a:pt x="195942" y="1306286"/>
                </a:cubicBezTo>
                <a:cubicBezTo>
                  <a:pt x="205993" y="1318347"/>
                  <a:pt x="212017" y="1333414"/>
                  <a:pt x="222068" y="1345475"/>
                </a:cubicBezTo>
                <a:cubicBezTo>
                  <a:pt x="233895" y="1359667"/>
                  <a:pt x="249430" y="1370471"/>
                  <a:pt x="261257" y="1384663"/>
                </a:cubicBezTo>
                <a:cubicBezTo>
                  <a:pt x="271308" y="1396724"/>
                  <a:pt x="277331" y="1411791"/>
                  <a:pt x="287382" y="1423852"/>
                </a:cubicBezTo>
                <a:cubicBezTo>
                  <a:pt x="299209" y="1438044"/>
                  <a:pt x="314744" y="1448848"/>
                  <a:pt x="326571" y="1463040"/>
                </a:cubicBezTo>
                <a:cubicBezTo>
                  <a:pt x="360269" y="1503477"/>
                  <a:pt x="344744" y="1507746"/>
                  <a:pt x="391885" y="1541418"/>
                </a:cubicBezTo>
                <a:cubicBezTo>
                  <a:pt x="407731" y="1552736"/>
                  <a:pt x="426720" y="1558835"/>
                  <a:pt x="444137" y="1567543"/>
                </a:cubicBezTo>
                <a:cubicBezTo>
                  <a:pt x="473027" y="1596434"/>
                  <a:pt x="486140" y="1614671"/>
                  <a:pt x="522514" y="1632858"/>
                </a:cubicBezTo>
                <a:cubicBezTo>
                  <a:pt x="534830" y="1639016"/>
                  <a:pt x="548639" y="1641566"/>
                  <a:pt x="561702" y="1645920"/>
                </a:cubicBezTo>
                <a:cubicBezTo>
                  <a:pt x="579119" y="1658983"/>
                  <a:pt x="595051" y="1674307"/>
                  <a:pt x="613954" y="1685109"/>
                </a:cubicBezTo>
                <a:cubicBezTo>
                  <a:pt x="625909" y="1691941"/>
                  <a:pt x="640486" y="1692748"/>
                  <a:pt x="653142" y="1698172"/>
                </a:cubicBezTo>
                <a:cubicBezTo>
                  <a:pt x="671041" y="1705843"/>
                  <a:pt x="688487" y="1714637"/>
                  <a:pt x="705394" y="1724298"/>
                </a:cubicBezTo>
                <a:cubicBezTo>
                  <a:pt x="719025" y="1732087"/>
                  <a:pt x="731807" y="1741298"/>
                  <a:pt x="744582" y="1750423"/>
                </a:cubicBezTo>
                <a:cubicBezTo>
                  <a:pt x="762298" y="1763077"/>
                  <a:pt x="777931" y="1778810"/>
                  <a:pt x="796834" y="1789612"/>
                </a:cubicBezTo>
                <a:cubicBezTo>
                  <a:pt x="808789" y="1796444"/>
                  <a:pt x="823366" y="1797251"/>
                  <a:pt x="836022" y="1802675"/>
                </a:cubicBezTo>
                <a:cubicBezTo>
                  <a:pt x="853921" y="1810346"/>
                  <a:pt x="871576" y="1818781"/>
                  <a:pt x="888274" y="1828800"/>
                </a:cubicBezTo>
                <a:cubicBezTo>
                  <a:pt x="915199" y="1844955"/>
                  <a:pt x="938567" y="1867010"/>
                  <a:pt x="966651" y="1881052"/>
                </a:cubicBezTo>
                <a:cubicBezTo>
                  <a:pt x="1031218" y="1913336"/>
                  <a:pt x="1000428" y="1901021"/>
                  <a:pt x="1058091" y="1920240"/>
                </a:cubicBezTo>
                <a:cubicBezTo>
                  <a:pt x="1084217" y="1937657"/>
                  <a:pt x="1106680" y="1962563"/>
                  <a:pt x="1136468" y="1972492"/>
                </a:cubicBezTo>
                <a:cubicBezTo>
                  <a:pt x="1149531" y="1976846"/>
                  <a:pt x="1163620" y="1978868"/>
                  <a:pt x="1175657" y="1985555"/>
                </a:cubicBezTo>
                <a:cubicBezTo>
                  <a:pt x="1203105" y="2000804"/>
                  <a:pt x="1224246" y="2027877"/>
                  <a:pt x="1254034" y="2037806"/>
                </a:cubicBezTo>
                <a:cubicBezTo>
                  <a:pt x="1267097" y="2042160"/>
                  <a:pt x="1281185" y="2044182"/>
                  <a:pt x="1293222" y="2050869"/>
                </a:cubicBezTo>
                <a:cubicBezTo>
                  <a:pt x="1351330" y="2083151"/>
                  <a:pt x="1399935" y="2131708"/>
                  <a:pt x="1463040" y="2155372"/>
                </a:cubicBezTo>
                <a:cubicBezTo>
                  <a:pt x="1479850" y="2161676"/>
                  <a:pt x="1498481" y="2162131"/>
                  <a:pt x="1515291" y="2168435"/>
                </a:cubicBezTo>
                <a:cubicBezTo>
                  <a:pt x="1533524" y="2175272"/>
                  <a:pt x="1549462" y="2187328"/>
                  <a:pt x="1567542" y="2194560"/>
                </a:cubicBezTo>
                <a:cubicBezTo>
                  <a:pt x="1593112" y="2204788"/>
                  <a:pt x="1619794" y="2211977"/>
                  <a:pt x="1645920" y="2220686"/>
                </a:cubicBezTo>
                <a:cubicBezTo>
                  <a:pt x="1658983" y="2225040"/>
                  <a:pt x="1673651" y="2226111"/>
                  <a:pt x="1685108" y="2233749"/>
                </a:cubicBezTo>
                <a:cubicBezTo>
                  <a:pt x="1698171" y="2242458"/>
                  <a:pt x="1709597" y="2254362"/>
                  <a:pt x="1724297" y="2259875"/>
                </a:cubicBezTo>
                <a:cubicBezTo>
                  <a:pt x="1745086" y="2267671"/>
                  <a:pt x="1768191" y="2267096"/>
                  <a:pt x="1789611" y="2272938"/>
                </a:cubicBezTo>
                <a:cubicBezTo>
                  <a:pt x="1816179" y="2280184"/>
                  <a:pt x="1841862" y="2290355"/>
                  <a:pt x="1867988" y="2299063"/>
                </a:cubicBezTo>
                <a:cubicBezTo>
                  <a:pt x="1881051" y="2303417"/>
                  <a:pt x="1893819" y="2308786"/>
                  <a:pt x="1907177" y="2312126"/>
                </a:cubicBezTo>
                <a:lnTo>
                  <a:pt x="2011680" y="2338252"/>
                </a:lnTo>
                <a:cubicBezTo>
                  <a:pt x="2029097" y="2342606"/>
                  <a:pt x="2046327" y="2347794"/>
                  <a:pt x="2063931" y="2351315"/>
                </a:cubicBezTo>
                <a:cubicBezTo>
                  <a:pt x="2085702" y="2355669"/>
                  <a:pt x="2107825" y="2358536"/>
                  <a:pt x="2129245" y="2364378"/>
                </a:cubicBezTo>
                <a:cubicBezTo>
                  <a:pt x="2155813" y="2371624"/>
                  <a:pt x="2180905" y="2383824"/>
                  <a:pt x="2207622" y="2390503"/>
                </a:cubicBezTo>
                <a:cubicBezTo>
                  <a:pt x="2372417" y="2431702"/>
                  <a:pt x="2114041" y="2368584"/>
                  <a:pt x="2338251" y="2416629"/>
                </a:cubicBezTo>
                <a:cubicBezTo>
                  <a:pt x="2373360" y="2424153"/>
                  <a:pt x="2407067" y="2438790"/>
                  <a:pt x="2442754" y="2442755"/>
                </a:cubicBezTo>
                <a:cubicBezTo>
                  <a:pt x="2655626" y="2466408"/>
                  <a:pt x="2520931" y="2454028"/>
                  <a:pt x="2847702" y="2468880"/>
                </a:cubicBezTo>
                <a:cubicBezTo>
                  <a:pt x="2891245" y="2464526"/>
                  <a:pt x="2935011" y="2462006"/>
                  <a:pt x="2978331" y="2455818"/>
                </a:cubicBezTo>
                <a:cubicBezTo>
                  <a:pt x="3057980" y="2444440"/>
                  <a:pt x="3002782" y="2444579"/>
                  <a:pt x="3069771" y="2429692"/>
                </a:cubicBezTo>
                <a:cubicBezTo>
                  <a:pt x="3185242" y="2404031"/>
                  <a:pt x="3109313" y="2429591"/>
                  <a:pt x="3200400" y="2403566"/>
                </a:cubicBezTo>
                <a:cubicBezTo>
                  <a:pt x="3213639" y="2399783"/>
                  <a:pt x="3227272" y="2396661"/>
                  <a:pt x="3239588" y="2390503"/>
                </a:cubicBezTo>
                <a:cubicBezTo>
                  <a:pt x="3253630" y="2383482"/>
                  <a:pt x="3264077" y="2369890"/>
                  <a:pt x="3278777" y="2364378"/>
                </a:cubicBezTo>
                <a:cubicBezTo>
                  <a:pt x="3299566" y="2356582"/>
                  <a:pt x="3322551" y="2356700"/>
                  <a:pt x="3344091" y="2351315"/>
                </a:cubicBezTo>
                <a:cubicBezTo>
                  <a:pt x="3357449" y="2347975"/>
                  <a:pt x="3370217" y="2342606"/>
                  <a:pt x="3383280" y="2338252"/>
                </a:cubicBezTo>
                <a:cubicBezTo>
                  <a:pt x="3495577" y="2263386"/>
                  <a:pt x="3353501" y="2353140"/>
                  <a:pt x="3461657" y="2299063"/>
                </a:cubicBezTo>
                <a:cubicBezTo>
                  <a:pt x="3475699" y="2292042"/>
                  <a:pt x="3487214" y="2280727"/>
                  <a:pt x="3500845" y="2272938"/>
                </a:cubicBezTo>
                <a:cubicBezTo>
                  <a:pt x="3517752" y="2263277"/>
                  <a:pt x="3536190" y="2256473"/>
                  <a:pt x="3553097" y="2246812"/>
                </a:cubicBezTo>
                <a:cubicBezTo>
                  <a:pt x="3615008" y="2211434"/>
                  <a:pt x="3572533" y="2230616"/>
                  <a:pt x="3631474" y="2181498"/>
                </a:cubicBezTo>
                <a:cubicBezTo>
                  <a:pt x="3643535" y="2171447"/>
                  <a:pt x="3658601" y="2165423"/>
                  <a:pt x="3670662" y="2155372"/>
                </a:cubicBezTo>
                <a:cubicBezTo>
                  <a:pt x="3704171" y="2127447"/>
                  <a:pt x="3723602" y="2099545"/>
                  <a:pt x="3749040" y="2063932"/>
                </a:cubicBezTo>
                <a:cubicBezTo>
                  <a:pt x="3758165" y="2051157"/>
                  <a:pt x="3766040" y="2037518"/>
                  <a:pt x="3775165" y="2024743"/>
                </a:cubicBezTo>
                <a:cubicBezTo>
                  <a:pt x="3787819" y="2007027"/>
                  <a:pt x="3801869" y="1990328"/>
                  <a:pt x="3814354" y="1972492"/>
                </a:cubicBezTo>
                <a:cubicBezTo>
                  <a:pt x="3832360" y="1946769"/>
                  <a:pt x="3856676" y="1923903"/>
                  <a:pt x="3866605" y="1894115"/>
                </a:cubicBezTo>
                <a:cubicBezTo>
                  <a:pt x="3884633" y="1840032"/>
                  <a:pt x="3872030" y="1866383"/>
                  <a:pt x="3905794" y="1815738"/>
                </a:cubicBezTo>
                <a:lnTo>
                  <a:pt x="3944982" y="1698172"/>
                </a:lnTo>
                <a:cubicBezTo>
                  <a:pt x="3949336" y="1685109"/>
                  <a:pt x="3955345" y="1672485"/>
                  <a:pt x="3958045" y="1658983"/>
                </a:cubicBezTo>
                <a:lnTo>
                  <a:pt x="3971108" y="1593669"/>
                </a:lnTo>
                <a:cubicBezTo>
                  <a:pt x="3966754" y="1410789"/>
                  <a:pt x="3968192" y="1227679"/>
                  <a:pt x="3958045" y="1045029"/>
                </a:cubicBezTo>
                <a:cubicBezTo>
                  <a:pt x="3955107" y="992139"/>
                  <a:pt x="3948671" y="938529"/>
                  <a:pt x="3931920" y="888275"/>
                </a:cubicBezTo>
                <a:cubicBezTo>
                  <a:pt x="3927566" y="875212"/>
                  <a:pt x="3925015" y="861402"/>
                  <a:pt x="3918857" y="849086"/>
                </a:cubicBezTo>
                <a:cubicBezTo>
                  <a:pt x="3896922" y="805216"/>
                  <a:pt x="3826675" y="735381"/>
                  <a:pt x="3801291" y="718458"/>
                </a:cubicBezTo>
                <a:cubicBezTo>
                  <a:pt x="3788228" y="709749"/>
                  <a:pt x="3774662" y="701752"/>
                  <a:pt x="3762102" y="692332"/>
                </a:cubicBezTo>
                <a:cubicBezTo>
                  <a:pt x="3722385" y="662544"/>
                  <a:pt x="3685845" y="628431"/>
                  <a:pt x="3644537" y="600892"/>
                </a:cubicBezTo>
                <a:cubicBezTo>
                  <a:pt x="3631474" y="592183"/>
                  <a:pt x="3619390" y="581787"/>
                  <a:pt x="3605348" y="574766"/>
                </a:cubicBezTo>
                <a:cubicBezTo>
                  <a:pt x="3593032" y="568608"/>
                  <a:pt x="3578476" y="567861"/>
                  <a:pt x="3566160" y="561703"/>
                </a:cubicBezTo>
                <a:cubicBezTo>
                  <a:pt x="3464872" y="511059"/>
                  <a:pt x="3586282" y="555348"/>
                  <a:pt x="3487782" y="522515"/>
                </a:cubicBezTo>
                <a:cubicBezTo>
                  <a:pt x="3375476" y="447642"/>
                  <a:pt x="3517569" y="537409"/>
                  <a:pt x="3409405" y="483326"/>
                </a:cubicBezTo>
                <a:cubicBezTo>
                  <a:pt x="3308122" y="432684"/>
                  <a:pt x="3429524" y="476968"/>
                  <a:pt x="3331028" y="444138"/>
                </a:cubicBezTo>
                <a:cubicBezTo>
                  <a:pt x="3317965" y="435429"/>
                  <a:pt x="3306186" y="424388"/>
                  <a:pt x="3291840" y="418012"/>
                </a:cubicBezTo>
                <a:cubicBezTo>
                  <a:pt x="3266674" y="406827"/>
                  <a:pt x="3213462" y="391886"/>
                  <a:pt x="3213462" y="391886"/>
                </a:cubicBezTo>
                <a:cubicBezTo>
                  <a:pt x="3200399" y="383177"/>
                  <a:pt x="3188620" y="372136"/>
                  <a:pt x="3174274" y="365760"/>
                </a:cubicBezTo>
                <a:cubicBezTo>
                  <a:pt x="3149109" y="354575"/>
                  <a:pt x="3118811" y="354911"/>
                  <a:pt x="3095897" y="339635"/>
                </a:cubicBezTo>
                <a:cubicBezTo>
                  <a:pt x="3082834" y="330926"/>
                  <a:pt x="3070339" y="321298"/>
                  <a:pt x="3056708" y="313509"/>
                </a:cubicBezTo>
                <a:cubicBezTo>
                  <a:pt x="2998323" y="280146"/>
                  <a:pt x="3018559" y="294304"/>
                  <a:pt x="2965268" y="274320"/>
                </a:cubicBezTo>
                <a:cubicBezTo>
                  <a:pt x="2840309" y="227461"/>
                  <a:pt x="2949717" y="264783"/>
                  <a:pt x="2860765" y="235132"/>
                </a:cubicBezTo>
                <a:cubicBezTo>
                  <a:pt x="2781352" y="182189"/>
                  <a:pt x="2865725" y="232093"/>
                  <a:pt x="2769325" y="195943"/>
                </a:cubicBezTo>
                <a:cubicBezTo>
                  <a:pt x="2751092" y="189106"/>
                  <a:pt x="2735307" y="176655"/>
                  <a:pt x="2717074" y="169818"/>
                </a:cubicBezTo>
                <a:cubicBezTo>
                  <a:pt x="2700264" y="163514"/>
                  <a:pt x="2682085" y="161687"/>
                  <a:pt x="2664822" y="156755"/>
                </a:cubicBezTo>
                <a:cubicBezTo>
                  <a:pt x="2651583" y="152972"/>
                  <a:pt x="2638873" y="147475"/>
                  <a:pt x="2625634" y="143692"/>
                </a:cubicBezTo>
                <a:cubicBezTo>
                  <a:pt x="2608371" y="138760"/>
                  <a:pt x="2590578" y="135788"/>
                  <a:pt x="2573382" y="130629"/>
                </a:cubicBezTo>
                <a:cubicBezTo>
                  <a:pt x="2293195" y="46572"/>
                  <a:pt x="2667731" y="150948"/>
                  <a:pt x="2429691" y="91440"/>
                </a:cubicBezTo>
                <a:cubicBezTo>
                  <a:pt x="2330103" y="66544"/>
                  <a:pt x="2460404" y="89746"/>
                  <a:pt x="2338251" y="65315"/>
                </a:cubicBezTo>
                <a:cubicBezTo>
                  <a:pt x="2312279" y="60121"/>
                  <a:pt x="2285729" y="57998"/>
                  <a:pt x="2259874" y="52252"/>
                </a:cubicBezTo>
                <a:cubicBezTo>
                  <a:pt x="2246432" y="49265"/>
                  <a:pt x="2234442" y="39787"/>
                  <a:pt x="2220685" y="39189"/>
                </a:cubicBezTo>
                <a:cubicBezTo>
                  <a:pt x="2033577" y="31054"/>
                  <a:pt x="1846216" y="30480"/>
                  <a:pt x="1658982" y="26126"/>
                </a:cubicBezTo>
                <a:cubicBezTo>
                  <a:pt x="1610557" y="9984"/>
                  <a:pt x="1632110" y="19221"/>
                  <a:pt x="1593668" y="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1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09404" y="1140749"/>
            <a:ext cx="5420389" cy="57912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2845206" y="2282023"/>
            <a:ext cx="3581399"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7525" indent="-517525"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mucous gland (with serous </a:t>
            </a:r>
            <a:r>
              <a:rPr lang="en-US" sz="3600" b="1" dirty="0" err="1">
                <a:ln w="11430"/>
                <a:solidFill>
                  <a:srgbClr val="FFFF00"/>
                </a:solidFill>
                <a:effectLst>
                  <a:outerShdw blurRad="50800" dist="39000" dir="5460000" algn="tl">
                    <a:srgbClr val="000000">
                      <a:alpha val="38000"/>
                    </a:srgbClr>
                  </a:outerShdw>
                </a:effectLst>
                <a:latin typeface="+mn-lt"/>
              </a:rPr>
              <a:t>demilune</a:t>
            </a:r>
            <a:r>
              <a:rPr lang="en-US" sz="3600" b="1" dirty="0">
                <a:ln w="11430"/>
                <a:solidFill>
                  <a:srgbClr val="FFFF00"/>
                </a:solidFill>
                <a:effectLst>
                  <a:outerShdw blurRad="50800" dist="39000" dir="5460000" algn="tl">
                    <a:srgbClr val="000000">
                      <a:alpha val="38000"/>
                    </a:srgbClr>
                  </a:outerShdw>
                </a:effectLst>
                <a:latin typeface="+mn-lt"/>
              </a:rPr>
              <a:t>)</a:t>
            </a:r>
          </a:p>
        </p:txBody>
      </p:sp>
      <p:sp>
        <p:nvSpPr>
          <p:cNvPr id="3" name="Freeform 2"/>
          <p:cNvSpPr/>
          <p:nvPr/>
        </p:nvSpPr>
        <p:spPr>
          <a:xfrm>
            <a:off x="3618411" y="4075611"/>
            <a:ext cx="2034991" cy="1528811"/>
          </a:xfrm>
          <a:custGeom>
            <a:avLst/>
            <a:gdLst>
              <a:gd name="connsiteX0" fmla="*/ 1005840 w 2034991"/>
              <a:gd name="connsiteY0" fmla="*/ 0 h 1528811"/>
              <a:gd name="connsiteX1" fmla="*/ 718458 w 2034991"/>
              <a:gd name="connsiteY1" fmla="*/ 26126 h 1528811"/>
              <a:gd name="connsiteX2" fmla="*/ 587829 w 2034991"/>
              <a:gd name="connsiteY2" fmla="*/ 52252 h 1528811"/>
              <a:gd name="connsiteX3" fmla="*/ 470263 w 2034991"/>
              <a:gd name="connsiteY3" fmla="*/ 91440 h 1528811"/>
              <a:gd name="connsiteX4" fmla="*/ 431075 w 2034991"/>
              <a:gd name="connsiteY4" fmla="*/ 104503 h 1528811"/>
              <a:gd name="connsiteX5" fmla="*/ 391886 w 2034991"/>
              <a:gd name="connsiteY5" fmla="*/ 117566 h 1528811"/>
              <a:gd name="connsiteX6" fmla="*/ 300446 w 2034991"/>
              <a:gd name="connsiteY6" fmla="*/ 169818 h 1528811"/>
              <a:gd name="connsiteX7" fmla="*/ 274320 w 2034991"/>
              <a:gd name="connsiteY7" fmla="*/ 209006 h 1528811"/>
              <a:gd name="connsiteX8" fmla="*/ 222069 w 2034991"/>
              <a:gd name="connsiteY8" fmla="*/ 248195 h 1528811"/>
              <a:gd name="connsiteX9" fmla="*/ 169818 w 2034991"/>
              <a:gd name="connsiteY9" fmla="*/ 326572 h 1528811"/>
              <a:gd name="connsiteX10" fmla="*/ 78378 w 2034991"/>
              <a:gd name="connsiteY10" fmla="*/ 444138 h 1528811"/>
              <a:gd name="connsiteX11" fmla="*/ 65315 w 2034991"/>
              <a:gd name="connsiteY11" fmla="*/ 483326 h 1528811"/>
              <a:gd name="connsiteX12" fmla="*/ 39189 w 2034991"/>
              <a:gd name="connsiteY12" fmla="*/ 522515 h 1528811"/>
              <a:gd name="connsiteX13" fmla="*/ 0 w 2034991"/>
              <a:gd name="connsiteY13" fmla="*/ 653143 h 1528811"/>
              <a:gd name="connsiteX14" fmla="*/ 13063 w 2034991"/>
              <a:gd name="connsiteY14" fmla="*/ 1045029 h 1528811"/>
              <a:gd name="connsiteX15" fmla="*/ 39189 w 2034991"/>
              <a:gd name="connsiteY15" fmla="*/ 1123406 h 1528811"/>
              <a:gd name="connsiteX16" fmla="*/ 65315 w 2034991"/>
              <a:gd name="connsiteY16" fmla="*/ 1201783 h 1528811"/>
              <a:gd name="connsiteX17" fmla="*/ 156755 w 2034991"/>
              <a:gd name="connsiteY17" fmla="*/ 1319349 h 1528811"/>
              <a:gd name="connsiteX18" fmla="*/ 235132 w 2034991"/>
              <a:gd name="connsiteY18" fmla="*/ 1371600 h 1528811"/>
              <a:gd name="connsiteX19" fmla="*/ 313509 w 2034991"/>
              <a:gd name="connsiteY19" fmla="*/ 1423852 h 1528811"/>
              <a:gd name="connsiteX20" fmla="*/ 483326 w 2034991"/>
              <a:gd name="connsiteY20" fmla="*/ 1449978 h 1528811"/>
              <a:gd name="connsiteX21" fmla="*/ 535578 w 2034991"/>
              <a:gd name="connsiteY21" fmla="*/ 1463040 h 1528811"/>
              <a:gd name="connsiteX22" fmla="*/ 705395 w 2034991"/>
              <a:gd name="connsiteY22" fmla="*/ 1489166 h 1528811"/>
              <a:gd name="connsiteX23" fmla="*/ 744583 w 2034991"/>
              <a:gd name="connsiteY23" fmla="*/ 1502229 h 1528811"/>
              <a:gd name="connsiteX24" fmla="*/ 1319349 w 2034991"/>
              <a:gd name="connsiteY24" fmla="*/ 1502229 h 1528811"/>
              <a:gd name="connsiteX25" fmla="*/ 1436915 w 2034991"/>
              <a:gd name="connsiteY25" fmla="*/ 1476103 h 1528811"/>
              <a:gd name="connsiteX26" fmla="*/ 1554480 w 2034991"/>
              <a:gd name="connsiteY26" fmla="*/ 1449978 h 1528811"/>
              <a:gd name="connsiteX27" fmla="*/ 1606732 w 2034991"/>
              <a:gd name="connsiteY27" fmla="*/ 1423852 h 1528811"/>
              <a:gd name="connsiteX28" fmla="*/ 1645920 w 2034991"/>
              <a:gd name="connsiteY28" fmla="*/ 1397726 h 1528811"/>
              <a:gd name="connsiteX29" fmla="*/ 1685109 w 2034991"/>
              <a:gd name="connsiteY29" fmla="*/ 1384663 h 1528811"/>
              <a:gd name="connsiteX30" fmla="*/ 1763486 w 2034991"/>
              <a:gd name="connsiteY30" fmla="*/ 1332412 h 1528811"/>
              <a:gd name="connsiteX31" fmla="*/ 1841863 w 2034991"/>
              <a:gd name="connsiteY31" fmla="*/ 1280160 h 1528811"/>
              <a:gd name="connsiteX32" fmla="*/ 1881052 w 2034991"/>
              <a:gd name="connsiteY32" fmla="*/ 1254035 h 1528811"/>
              <a:gd name="connsiteX33" fmla="*/ 1894115 w 2034991"/>
              <a:gd name="connsiteY33" fmla="*/ 1214846 h 1528811"/>
              <a:gd name="connsiteX34" fmla="*/ 1933303 w 2034991"/>
              <a:gd name="connsiteY34" fmla="*/ 1188720 h 1528811"/>
              <a:gd name="connsiteX35" fmla="*/ 1959429 w 2034991"/>
              <a:gd name="connsiteY35" fmla="*/ 1149532 h 1528811"/>
              <a:gd name="connsiteX36" fmla="*/ 1985555 w 2034991"/>
              <a:gd name="connsiteY36" fmla="*/ 1058092 h 1528811"/>
              <a:gd name="connsiteX37" fmla="*/ 1998618 w 2034991"/>
              <a:gd name="connsiteY37" fmla="*/ 1018903 h 1528811"/>
              <a:gd name="connsiteX38" fmla="*/ 2024743 w 2034991"/>
              <a:gd name="connsiteY38" fmla="*/ 809898 h 1528811"/>
              <a:gd name="connsiteX39" fmla="*/ 1985555 w 2034991"/>
              <a:gd name="connsiteY39" fmla="*/ 470263 h 1528811"/>
              <a:gd name="connsiteX40" fmla="*/ 1946366 w 2034991"/>
              <a:gd name="connsiteY40" fmla="*/ 444138 h 1528811"/>
              <a:gd name="connsiteX41" fmla="*/ 1920240 w 2034991"/>
              <a:gd name="connsiteY41" fmla="*/ 404949 h 1528811"/>
              <a:gd name="connsiteX42" fmla="*/ 1802675 w 2034991"/>
              <a:gd name="connsiteY42" fmla="*/ 313509 h 1528811"/>
              <a:gd name="connsiteX43" fmla="*/ 1724298 w 2034991"/>
              <a:gd name="connsiteY43" fmla="*/ 274320 h 1528811"/>
              <a:gd name="connsiteX44" fmla="*/ 1698172 w 2034991"/>
              <a:gd name="connsiteY44" fmla="*/ 235132 h 1528811"/>
              <a:gd name="connsiteX45" fmla="*/ 1619795 w 2034991"/>
              <a:gd name="connsiteY45" fmla="*/ 182880 h 1528811"/>
              <a:gd name="connsiteX46" fmla="*/ 1541418 w 2034991"/>
              <a:gd name="connsiteY46" fmla="*/ 156755 h 1528811"/>
              <a:gd name="connsiteX47" fmla="*/ 1502229 w 2034991"/>
              <a:gd name="connsiteY47" fmla="*/ 143692 h 1528811"/>
              <a:gd name="connsiteX48" fmla="*/ 1371600 w 2034991"/>
              <a:gd name="connsiteY48" fmla="*/ 91440 h 1528811"/>
              <a:gd name="connsiteX49" fmla="*/ 1332412 w 2034991"/>
              <a:gd name="connsiteY49" fmla="*/ 78378 h 1528811"/>
              <a:gd name="connsiteX50" fmla="*/ 1254035 w 2034991"/>
              <a:gd name="connsiteY50" fmla="*/ 65315 h 1528811"/>
              <a:gd name="connsiteX51" fmla="*/ 1188720 w 2034991"/>
              <a:gd name="connsiteY51" fmla="*/ 52252 h 1528811"/>
              <a:gd name="connsiteX52" fmla="*/ 1084218 w 2034991"/>
              <a:gd name="connsiteY52" fmla="*/ 39189 h 1528811"/>
              <a:gd name="connsiteX53" fmla="*/ 1031966 w 2034991"/>
              <a:gd name="connsiteY53" fmla="*/ 26126 h 1528811"/>
              <a:gd name="connsiteX54" fmla="*/ 940526 w 2034991"/>
              <a:gd name="connsiteY54" fmla="*/ 13063 h 15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34991" h="1528811">
                <a:moveTo>
                  <a:pt x="1005840" y="0"/>
                </a:moveTo>
                <a:cubicBezTo>
                  <a:pt x="910046" y="8709"/>
                  <a:pt x="809711" y="-4292"/>
                  <a:pt x="718458" y="26126"/>
                </a:cubicBezTo>
                <a:cubicBezTo>
                  <a:pt x="650060" y="48925"/>
                  <a:pt x="692900" y="37242"/>
                  <a:pt x="587829" y="52252"/>
                </a:cubicBezTo>
                <a:lnTo>
                  <a:pt x="470263" y="91440"/>
                </a:lnTo>
                <a:lnTo>
                  <a:pt x="431075" y="104503"/>
                </a:lnTo>
                <a:lnTo>
                  <a:pt x="391886" y="117566"/>
                </a:lnTo>
                <a:cubicBezTo>
                  <a:pt x="249757" y="259699"/>
                  <a:pt x="458325" y="64567"/>
                  <a:pt x="300446" y="169818"/>
                </a:cubicBezTo>
                <a:cubicBezTo>
                  <a:pt x="287383" y="178526"/>
                  <a:pt x="285421" y="197905"/>
                  <a:pt x="274320" y="209006"/>
                </a:cubicBezTo>
                <a:cubicBezTo>
                  <a:pt x="258925" y="224401"/>
                  <a:pt x="236533" y="231923"/>
                  <a:pt x="222069" y="248195"/>
                </a:cubicBezTo>
                <a:cubicBezTo>
                  <a:pt x="201209" y="271663"/>
                  <a:pt x="192021" y="304370"/>
                  <a:pt x="169818" y="326572"/>
                </a:cubicBezTo>
                <a:cubicBezTo>
                  <a:pt x="136003" y="360387"/>
                  <a:pt x="94005" y="397259"/>
                  <a:pt x="78378" y="444138"/>
                </a:cubicBezTo>
                <a:cubicBezTo>
                  <a:pt x="74024" y="457201"/>
                  <a:pt x="71473" y="471010"/>
                  <a:pt x="65315" y="483326"/>
                </a:cubicBezTo>
                <a:cubicBezTo>
                  <a:pt x="58294" y="497368"/>
                  <a:pt x="45565" y="508168"/>
                  <a:pt x="39189" y="522515"/>
                </a:cubicBezTo>
                <a:cubicBezTo>
                  <a:pt x="21016" y="563404"/>
                  <a:pt x="10857" y="609717"/>
                  <a:pt x="0" y="653143"/>
                </a:cubicBezTo>
                <a:cubicBezTo>
                  <a:pt x="4354" y="783772"/>
                  <a:pt x="2209" y="914779"/>
                  <a:pt x="13063" y="1045029"/>
                </a:cubicBezTo>
                <a:cubicBezTo>
                  <a:pt x="15350" y="1072473"/>
                  <a:pt x="30480" y="1097280"/>
                  <a:pt x="39189" y="1123406"/>
                </a:cubicBezTo>
                <a:cubicBezTo>
                  <a:pt x="39189" y="1123407"/>
                  <a:pt x="65314" y="1201782"/>
                  <a:pt x="65315" y="1201783"/>
                </a:cubicBezTo>
                <a:cubicBezTo>
                  <a:pt x="95708" y="1247373"/>
                  <a:pt x="114253" y="1286292"/>
                  <a:pt x="156755" y="1319349"/>
                </a:cubicBezTo>
                <a:cubicBezTo>
                  <a:pt x="181540" y="1338626"/>
                  <a:pt x="209006" y="1354183"/>
                  <a:pt x="235132" y="1371600"/>
                </a:cubicBezTo>
                <a:cubicBezTo>
                  <a:pt x="235134" y="1371601"/>
                  <a:pt x="313507" y="1423851"/>
                  <a:pt x="313509" y="1423852"/>
                </a:cubicBezTo>
                <a:cubicBezTo>
                  <a:pt x="404013" y="1446478"/>
                  <a:pt x="347917" y="1434932"/>
                  <a:pt x="483326" y="1449978"/>
                </a:cubicBezTo>
                <a:cubicBezTo>
                  <a:pt x="500743" y="1454332"/>
                  <a:pt x="517973" y="1459519"/>
                  <a:pt x="535578" y="1463040"/>
                </a:cubicBezTo>
                <a:cubicBezTo>
                  <a:pt x="580897" y="1472103"/>
                  <a:pt x="661470" y="1482891"/>
                  <a:pt x="705395" y="1489166"/>
                </a:cubicBezTo>
                <a:cubicBezTo>
                  <a:pt x="718458" y="1493520"/>
                  <a:pt x="731344" y="1498446"/>
                  <a:pt x="744583" y="1502229"/>
                </a:cubicBezTo>
                <a:cubicBezTo>
                  <a:pt x="940423" y="1558184"/>
                  <a:pt x="1025726" y="1509570"/>
                  <a:pt x="1319349" y="1502229"/>
                </a:cubicBezTo>
                <a:cubicBezTo>
                  <a:pt x="1516336" y="1462831"/>
                  <a:pt x="1270885" y="1512999"/>
                  <a:pt x="1436915" y="1476103"/>
                </a:cubicBezTo>
                <a:cubicBezTo>
                  <a:pt x="1586203" y="1442928"/>
                  <a:pt x="1427022" y="1481841"/>
                  <a:pt x="1554480" y="1449978"/>
                </a:cubicBezTo>
                <a:cubicBezTo>
                  <a:pt x="1571897" y="1441269"/>
                  <a:pt x="1589825" y="1433513"/>
                  <a:pt x="1606732" y="1423852"/>
                </a:cubicBezTo>
                <a:cubicBezTo>
                  <a:pt x="1620363" y="1416063"/>
                  <a:pt x="1631878" y="1404747"/>
                  <a:pt x="1645920" y="1397726"/>
                </a:cubicBezTo>
                <a:cubicBezTo>
                  <a:pt x="1658236" y="1391568"/>
                  <a:pt x="1673072" y="1391350"/>
                  <a:pt x="1685109" y="1384663"/>
                </a:cubicBezTo>
                <a:cubicBezTo>
                  <a:pt x="1712557" y="1369414"/>
                  <a:pt x="1737360" y="1349829"/>
                  <a:pt x="1763486" y="1332412"/>
                </a:cubicBezTo>
                <a:lnTo>
                  <a:pt x="1841863" y="1280160"/>
                </a:lnTo>
                <a:lnTo>
                  <a:pt x="1881052" y="1254035"/>
                </a:lnTo>
                <a:cubicBezTo>
                  <a:pt x="1885406" y="1240972"/>
                  <a:pt x="1885513" y="1225598"/>
                  <a:pt x="1894115" y="1214846"/>
                </a:cubicBezTo>
                <a:cubicBezTo>
                  <a:pt x="1903922" y="1202587"/>
                  <a:pt x="1922202" y="1199821"/>
                  <a:pt x="1933303" y="1188720"/>
                </a:cubicBezTo>
                <a:cubicBezTo>
                  <a:pt x="1944404" y="1177619"/>
                  <a:pt x="1950720" y="1162595"/>
                  <a:pt x="1959429" y="1149532"/>
                </a:cubicBezTo>
                <a:cubicBezTo>
                  <a:pt x="1990750" y="1055570"/>
                  <a:pt x="1952750" y="1172910"/>
                  <a:pt x="1985555" y="1058092"/>
                </a:cubicBezTo>
                <a:cubicBezTo>
                  <a:pt x="1989338" y="1044852"/>
                  <a:pt x="1994264" y="1031966"/>
                  <a:pt x="1998618" y="1018903"/>
                </a:cubicBezTo>
                <a:cubicBezTo>
                  <a:pt x="2004400" y="978425"/>
                  <a:pt x="2024743" y="842814"/>
                  <a:pt x="2024743" y="809898"/>
                </a:cubicBezTo>
                <a:cubicBezTo>
                  <a:pt x="2024743" y="768464"/>
                  <a:pt x="2065131" y="549839"/>
                  <a:pt x="1985555" y="470263"/>
                </a:cubicBezTo>
                <a:cubicBezTo>
                  <a:pt x="1974454" y="459162"/>
                  <a:pt x="1959429" y="452846"/>
                  <a:pt x="1946366" y="444138"/>
                </a:cubicBezTo>
                <a:cubicBezTo>
                  <a:pt x="1937657" y="431075"/>
                  <a:pt x="1930291" y="417010"/>
                  <a:pt x="1920240" y="404949"/>
                </a:cubicBezTo>
                <a:cubicBezTo>
                  <a:pt x="1881869" y="358903"/>
                  <a:pt x="1857298" y="349924"/>
                  <a:pt x="1802675" y="313509"/>
                </a:cubicBezTo>
                <a:cubicBezTo>
                  <a:pt x="1752029" y="279745"/>
                  <a:pt x="1778380" y="292348"/>
                  <a:pt x="1724298" y="274320"/>
                </a:cubicBezTo>
                <a:cubicBezTo>
                  <a:pt x="1715589" y="261257"/>
                  <a:pt x="1709987" y="245470"/>
                  <a:pt x="1698172" y="235132"/>
                </a:cubicBezTo>
                <a:cubicBezTo>
                  <a:pt x="1674542" y="214455"/>
                  <a:pt x="1649583" y="192809"/>
                  <a:pt x="1619795" y="182880"/>
                </a:cubicBezTo>
                <a:lnTo>
                  <a:pt x="1541418" y="156755"/>
                </a:lnTo>
                <a:cubicBezTo>
                  <a:pt x="1528355" y="152401"/>
                  <a:pt x="1514545" y="149850"/>
                  <a:pt x="1502229" y="143692"/>
                </a:cubicBezTo>
                <a:cubicBezTo>
                  <a:pt x="1425349" y="105251"/>
                  <a:pt x="1468448" y="123722"/>
                  <a:pt x="1371600" y="91440"/>
                </a:cubicBezTo>
                <a:cubicBezTo>
                  <a:pt x="1358537" y="87086"/>
                  <a:pt x="1345994" y="80642"/>
                  <a:pt x="1332412" y="78378"/>
                </a:cubicBezTo>
                <a:lnTo>
                  <a:pt x="1254035" y="65315"/>
                </a:lnTo>
                <a:cubicBezTo>
                  <a:pt x="1232190" y="61343"/>
                  <a:pt x="1210665" y="55628"/>
                  <a:pt x="1188720" y="52252"/>
                </a:cubicBezTo>
                <a:cubicBezTo>
                  <a:pt x="1154023" y="46914"/>
                  <a:pt x="1118845" y="44960"/>
                  <a:pt x="1084218" y="39189"/>
                </a:cubicBezTo>
                <a:cubicBezTo>
                  <a:pt x="1066509" y="36237"/>
                  <a:pt x="1049630" y="29338"/>
                  <a:pt x="1031966" y="26126"/>
                </a:cubicBezTo>
                <a:cubicBezTo>
                  <a:pt x="1001673" y="20618"/>
                  <a:pt x="940526" y="13063"/>
                  <a:pt x="940526" y="13063"/>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5334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Tree>
    <p:extLst>
      <p:ext uri="{BB962C8B-B14F-4D97-AF65-F5344CB8AC3E}">
        <p14:creationId xmlns:p14="http://schemas.microsoft.com/office/powerpoint/2010/main" val="22599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82240"/>
            <a:ext cx="3588377" cy="41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Slid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514600"/>
            <a:ext cx="298968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7" name="TextBox 2"/>
          <p:cNvSpPr txBox="1">
            <a:spLocks noChangeArrowheads="1"/>
          </p:cNvSpPr>
          <p:nvPr/>
        </p:nvSpPr>
        <p:spPr bwMode="auto">
          <a:xfrm>
            <a:off x="76200" y="624244"/>
            <a:ext cx="8991600" cy="1754326"/>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Both of these systems are essentially a set of tubes, with different characteristics.  The contents of these tubes, namely blood and lymph, will be covered elsewhere.  Here, we focus on the tubes themselves.  However,  at this time, we will focus on basic characteristics of arteries, capillaries, veins, and lymphatic channels.  More details regarding the histology of the cardiovascular system will be presented in the Cardiovascular and Pulmonary Block.</a:t>
            </a:r>
          </a:p>
        </p:txBody>
      </p:sp>
    </p:spTree>
    <p:extLst>
      <p:ext uri="{BB962C8B-B14F-4D97-AF65-F5344CB8AC3E}">
        <p14:creationId xmlns:p14="http://schemas.microsoft.com/office/powerpoint/2010/main" val="256784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7" name="TextBox 2"/>
          <p:cNvSpPr txBox="1">
            <a:spLocks noChangeArrowheads="1"/>
          </p:cNvSpPr>
          <p:nvPr/>
        </p:nvSpPr>
        <p:spPr bwMode="auto">
          <a:xfrm>
            <a:off x="76200" y="941487"/>
            <a:ext cx="3124200" cy="5078313"/>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As mentioned, the details of the different types of arteries and veins will be presented elsewhere.  Here, note that vessels have three basic components (from inside to outside):</a:t>
            </a:r>
          </a:p>
          <a:p>
            <a:pPr marL="342900" indent="-342900">
              <a:buAutoNum type="arabicPeriod"/>
            </a:pPr>
            <a:r>
              <a:rPr lang="en-US" b="1" dirty="0">
                <a:solidFill>
                  <a:srgbClr val="002060"/>
                </a:solidFill>
                <a:latin typeface="Times New Roman" pitchFamily="18" charset="0"/>
                <a:cs typeface="Times New Roman" pitchFamily="18" charset="0"/>
              </a:rPr>
              <a:t>Tunica intima </a:t>
            </a:r>
            <a:r>
              <a:rPr lang="en-US" b="1" dirty="0">
                <a:solidFill>
                  <a:srgbClr val="BA52AB"/>
                </a:solidFill>
                <a:latin typeface="Times New Roman" pitchFamily="18" charset="0"/>
                <a:cs typeface="Times New Roman" pitchFamily="18" charset="0"/>
              </a:rPr>
              <a:t>– a simple squamous epithelium, called the </a:t>
            </a:r>
            <a:r>
              <a:rPr lang="en-US" b="1" dirty="0">
                <a:solidFill>
                  <a:srgbClr val="002060"/>
                </a:solidFill>
                <a:latin typeface="Times New Roman" pitchFamily="18" charset="0"/>
                <a:cs typeface="Times New Roman" pitchFamily="18" charset="0"/>
              </a:rPr>
              <a:t>endothelium</a:t>
            </a:r>
            <a:r>
              <a:rPr lang="en-US" b="1" dirty="0">
                <a:solidFill>
                  <a:srgbClr val="BA52AB"/>
                </a:solidFill>
                <a:latin typeface="Times New Roman" pitchFamily="18" charset="0"/>
                <a:cs typeface="Times New Roman" pitchFamily="18" charset="0"/>
              </a:rPr>
              <a:t>, with underlying loose connective tissue</a:t>
            </a:r>
          </a:p>
          <a:p>
            <a:pPr marL="342900" indent="-342900">
              <a:buAutoNum type="arabicPeriod"/>
            </a:pPr>
            <a:r>
              <a:rPr lang="en-US" b="1" dirty="0">
                <a:solidFill>
                  <a:srgbClr val="002060"/>
                </a:solidFill>
                <a:latin typeface="Times New Roman" pitchFamily="18" charset="0"/>
                <a:cs typeface="Times New Roman" pitchFamily="18" charset="0"/>
              </a:rPr>
              <a:t>Tunica media </a:t>
            </a:r>
            <a:r>
              <a:rPr lang="en-US" b="1" dirty="0">
                <a:solidFill>
                  <a:srgbClr val="BA52AB"/>
                </a:solidFill>
                <a:latin typeface="Times New Roman" pitchFamily="18" charset="0"/>
                <a:cs typeface="Times New Roman" pitchFamily="18" charset="0"/>
              </a:rPr>
              <a:t>– a thicker layer with smooth muscle and elastic fibers</a:t>
            </a:r>
          </a:p>
          <a:p>
            <a:pPr marL="342900" indent="-342900">
              <a:buAutoNum type="arabicPeriod"/>
            </a:pPr>
            <a:r>
              <a:rPr lang="en-US" b="1" dirty="0">
                <a:solidFill>
                  <a:srgbClr val="002060"/>
                </a:solidFill>
                <a:latin typeface="Times New Roman" pitchFamily="18" charset="0"/>
                <a:cs typeface="Times New Roman" pitchFamily="18" charset="0"/>
              </a:rPr>
              <a:t>Tunica </a:t>
            </a:r>
            <a:r>
              <a:rPr lang="en-US" b="1" dirty="0" err="1">
                <a:solidFill>
                  <a:srgbClr val="002060"/>
                </a:solidFill>
                <a:latin typeface="Times New Roman" pitchFamily="18" charset="0"/>
                <a:cs typeface="Times New Roman" pitchFamily="18" charset="0"/>
              </a:rPr>
              <a:t>externa</a:t>
            </a:r>
            <a:r>
              <a:rPr lang="en-US" b="1" dirty="0">
                <a:solidFill>
                  <a:srgbClr val="002060"/>
                </a:solidFill>
                <a:latin typeface="Times New Roman" pitchFamily="18" charset="0"/>
                <a:cs typeface="Times New Roman" pitchFamily="18" charset="0"/>
              </a:rPr>
              <a:t> </a:t>
            </a:r>
            <a:r>
              <a:rPr lang="en-US" b="1" dirty="0">
                <a:solidFill>
                  <a:srgbClr val="BA52AB"/>
                </a:solidFill>
                <a:latin typeface="Times New Roman" pitchFamily="18" charset="0"/>
                <a:cs typeface="Times New Roman" pitchFamily="18" charset="0"/>
              </a:rPr>
              <a:t>(adventitia) – dense connective tissue</a:t>
            </a:r>
          </a:p>
        </p:txBody>
      </p:sp>
      <p:pic>
        <p:nvPicPr>
          <p:cNvPr id="8" name="Picture 1" descr="Slid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9440" y="639484"/>
            <a:ext cx="6004560" cy="54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27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7" name="TextBox 2"/>
          <p:cNvSpPr txBox="1">
            <a:spLocks noChangeArrowheads="1"/>
          </p:cNvSpPr>
          <p:nvPr/>
        </p:nvSpPr>
        <p:spPr bwMode="auto">
          <a:xfrm>
            <a:off x="44669" y="1066800"/>
            <a:ext cx="3505200" cy="4801314"/>
          </a:xfrm>
          <a:prstGeom prst="rect">
            <a:avLst/>
          </a:prstGeom>
          <a:solidFill>
            <a:schemeClr val="bg1"/>
          </a:solid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In this cross section of a blood vessel, the blood in the lumen is indicated.  The double-arrow indicates the extent of the tunica media; you should recognize the smooth muscle tissue that is predominant in this region.   The smooth muscle cells are circularly arranged; in other words, the cells lie perpendicular to the long axis of the vessels.</a:t>
            </a:r>
          </a:p>
          <a:p>
            <a:r>
              <a:rPr lang="en-US" b="1" dirty="0">
                <a:solidFill>
                  <a:srgbClr val="BA52AB"/>
                </a:solidFill>
                <a:latin typeface="Times New Roman" pitchFamily="18" charset="0"/>
                <a:cs typeface="Times New Roman" pitchFamily="18" charset="0"/>
              </a:rPr>
              <a:t>The thin portion of the wall “inside” the tunica media is the tunica intima, while the dense irregular connective tissue surrounding the tunica media is the adventitia.</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07" t="1994" r="8190" b="1775"/>
          <a:stretch/>
        </p:blipFill>
        <p:spPr>
          <a:xfrm>
            <a:off x="3657600" y="935825"/>
            <a:ext cx="5286705" cy="4986348"/>
          </a:xfrm>
          <a:prstGeom prst="rect">
            <a:avLst/>
          </a:prstGeom>
        </p:spPr>
      </p:pic>
      <p:cxnSp>
        <p:nvCxnSpPr>
          <p:cNvPr id="9" name="Straight Arrow Connector 8"/>
          <p:cNvCxnSpPr/>
          <p:nvPr/>
        </p:nvCxnSpPr>
        <p:spPr>
          <a:xfrm>
            <a:off x="6802981" y="4971886"/>
            <a:ext cx="11251" cy="82183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46684" y="3100172"/>
            <a:ext cx="1600200" cy="646331"/>
          </a:xfrm>
          <a:prstGeom prst="rect">
            <a:avLst/>
          </a:prstGeom>
          <a:noFill/>
        </p:spPr>
        <p:txBody>
          <a:bodyPr wrap="square" rtlCol="0">
            <a:spAutoFit/>
          </a:bodyPr>
          <a:lstStyle/>
          <a:p>
            <a:r>
              <a:rPr lang="en-US" sz="3600" b="1" dirty="0"/>
              <a:t>blood</a:t>
            </a:r>
          </a:p>
        </p:txBody>
      </p:sp>
    </p:spTree>
    <p:extLst>
      <p:ext uri="{BB962C8B-B14F-4D97-AF65-F5344CB8AC3E}">
        <p14:creationId xmlns:p14="http://schemas.microsoft.com/office/powerpoint/2010/main" val="218364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452" y="1599979"/>
            <a:ext cx="6988348" cy="5008315"/>
          </a:xfrm>
          <a:prstGeom prst="rect">
            <a:avLst/>
          </a:prstGeom>
        </p:spPr>
      </p:pic>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
        <p:nvSpPr>
          <p:cNvPr id="7" name="TextBox 2"/>
          <p:cNvSpPr txBox="1">
            <a:spLocks noChangeArrowheads="1"/>
          </p:cNvSpPr>
          <p:nvPr/>
        </p:nvSpPr>
        <p:spPr bwMode="auto">
          <a:xfrm>
            <a:off x="228600" y="671925"/>
            <a:ext cx="8716336" cy="923330"/>
          </a:xfrm>
          <a:prstGeom prst="rect">
            <a:avLst/>
          </a:prstGeom>
          <a:solidFill>
            <a:schemeClr val="bg1"/>
          </a:solid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In the higher-powered image, it is easier to see the tunica intima (green double-arrow), tunica media (black double-arrow) and adventitia (blue double arrow).  Arrows indicate nuclei of endothelial cells that form the inner lining of vessels.</a:t>
            </a:r>
          </a:p>
        </p:txBody>
      </p:sp>
      <p:cxnSp>
        <p:nvCxnSpPr>
          <p:cNvPr id="9" name="Straight Arrow Connector 8"/>
          <p:cNvCxnSpPr/>
          <p:nvPr/>
        </p:nvCxnSpPr>
        <p:spPr>
          <a:xfrm>
            <a:off x="5841285" y="3239923"/>
            <a:ext cx="52552" cy="271733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78375" y="1447800"/>
            <a:ext cx="1600200" cy="646331"/>
          </a:xfrm>
          <a:prstGeom prst="rect">
            <a:avLst/>
          </a:prstGeom>
          <a:noFill/>
        </p:spPr>
        <p:txBody>
          <a:bodyPr wrap="square" rtlCol="0">
            <a:spAutoFit/>
          </a:bodyPr>
          <a:lstStyle/>
          <a:p>
            <a:r>
              <a:rPr lang="en-US" sz="3600" b="1" dirty="0"/>
              <a:t>blood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75" y="1709053"/>
            <a:ext cx="1838325" cy="1552575"/>
          </a:xfrm>
          <a:prstGeom prst="rect">
            <a:avLst/>
          </a:prstGeom>
        </p:spPr>
      </p:pic>
      <p:cxnSp>
        <p:nvCxnSpPr>
          <p:cNvPr id="10" name="Straight Arrow Connector 9"/>
          <p:cNvCxnSpPr/>
          <p:nvPr/>
        </p:nvCxnSpPr>
        <p:spPr>
          <a:xfrm>
            <a:off x="5573626" y="5957253"/>
            <a:ext cx="0" cy="65104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20265" y="2490952"/>
            <a:ext cx="10511" cy="702079"/>
          </a:xfrm>
          <a:prstGeom prst="straightConnector1">
            <a:avLst/>
          </a:prstGeom>
          <a:ln w="381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11016" y="1981200"/>
            <a:ext cx="97221" cy="436179"/>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14051" y="1792014"/>
            <a:ext cx="97221" cy="436179"/>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38" y="3810000"/>
            <a:ext cx="1825761" cy="2585323"/>
          </a:xfrm>
          <a:prstGeom prst="rect">
            <a:avLst/>
          </a:prstGeom>
          <a:noFill/>
        </p:spPr>
        <p:txBody>
          <a:bodyPr wrap="square" rtlCol="0">
            <a:spAutoFit/>
          </a:bodyPr>
          <a:lstStyle/>
          <a:p>
            <a:r>
              <a:rPr lang="en-US" b="1" dirty="0">
                <a:solidFill>
                  <a:schemeClr val="accent3">
                    <a:lumMod val="50000"/>
                  </a:schemeClr>
                </a:solidFill>
                <a:latin typeface="Tempus Sans ITC" pitchFamily="82" charset="0"/>
              </a:rPr>
              <a:t>The border between the intima and media (yellow dotted line) is indeed wavy here; we’ll address this in detail later.</a:t>
            </a:r>
          </a:p>
        </p:txBody>
      </p:sp>
      <p:sp>
        <p:nvSpPr>
          <p:cNvPr id="22" name="Freeform 21"/>
          <p:cNvSpPr/>
          <p:nvPr/>
        </p:nvSpPr>
        <p:spPr>
          <a:xfrm>
            <a:off x="2897579" y="2214748"/>
            <a:ext cx="1080655" cy="718457"/>
          </a:xfrm>
          <a:custGeom>
            <a:avLst/>
            <a:gdLst>
              <a:gd name="connsiteX0" fmla="*/ 0 w 1080655"/>
              <a:gd name="connsiteY0" fmla="*/ 255320 h 718457"/>
              <a:gd name="connsiteX1" fmla="*/ 47502 w 1080655"/>
              <a:gd name="connsiteY1" fmla="*/ 231569 h 718457"/>
              <a:gd name="connsiteX2" fmla="*/ 77190 w 1080655"/>
              <a:gd name="connsiteY2" fmla="*/ 178130 h 718457"/>
              <a:gd name="connsiteX3" fmla="*/ 100940 w 1080655"/>
              <a:gd name="connsiteY3" fmla="*/ 136566 h 718457"/>
              <a:gd name="connsiteX4" fmla="*/ 106878 w 1080655"/>
              <a:gd name="connsiteY4" fmla="*/ 118753 h 718457"/>
              <a:gd name="connsiteX5" fmla="*/ 130629 w 1080655"/>
              <a:gd name="connsiteY5" fmla="*/ 89065 h 718457"/>
              <a:gd name="connsiteX6" fmla="*/ 136566 w 1080655"/>
              <a:gd name="connsiteY6" fmla="*/ 71252 h 718457"/>
              <a:gd name="connsiteX7" fmla="*/ 166255 w 1080655"/>
              <a:gd name="connsiteY7" fmla="*/ 53439 h 718457"/>
              <a:gd name="connsiteX8" fmla="*/ 207818 w 1080655"/>
              <a:gd name="connsiteY8" fmla="*/ 29688 h 718457"/>
              <a:gd name="connsiteX9" fmla="*/ 219694 w 1080655"/>
              <a:gd name="connsiteY9" fmla="*/ 17813 h 718457"/>
              <a:gd name="connsiteX10" fmla="*/ 255320 w 1080655"/>
              <a:gd name="connsiteY10" fmla="*/ 5938 h 718457"/>
              <a:gd name="connsiteX11" fmla="*/ 273133 w 1080655"/>
              <a:gd name="connsiteY11" fmla="*/ 0 h 718457"/>
              <a:gd name="connsiteX12" fmla="*/ 326572 w 1080655"/>
              <a:gd name="connsiteY12" fmla="*/ 5938 h 718457"/>
              <a:gd name="connsiteX13" fmla="*/ 362198 w 1080655"/>
              <a:gd name="connsiteY13" fmla="*/ 35626 h 718457"/>
              <a:gd name="connsiteX14" fmla="*/ 362198 w 1080655"/>
              <a:gd name="connsiteY14" fmla="*/ 112816 h 718457"/>
              <a:gd name="connsiteX15" fmla="*/ 350322 w 1080655"/>
              <a:gd name="connsiteY15" fmla="*/ 160317 h 718457"/>
              <a:gd name="connsiteX16" fmla="*/ 338447 w 1080655"/>
              <a:gd name="connsiteY16" fmla="*/ 178130 h 718457"/>
              <a:gd name="connsiteX17" fmla="*/ 314696 w 1080655"/>
              <a:gd name="connsiteY17" fmla="*/ 231569 h 718457"/>
              <a:gd name="connsiteX18" fmla="*/ 338447 w 1080655"/>
              <a:gd name="connsiteY18" fmla="*/ 344384 h 718457"/>
              <a:gd name="connsiteX19" fmla="*/ 385948 w 1080655"/>
              <a:gd name="connsiteY19" fmla="*/ 350322 h 718457"/>
              <a:gd name="connsiteX20" fmla="*/ 522515 w 1080655"/>
              <a:gd name="connsiteY20" fmla="*/ 338447 h 718457"/>
              <a:gd name="connsiteX21" fmla="*/ 575953 w 1080655"/>
              <a:gd name="connsiteY21" fmla="*/ 320634 h 718457"/>
              <a:gd name="connsiteX22" fmla="*/ 611579 w 1080655"/>
              <a:gd name="connsiteY22" fmla="*/ 308758 h 718457"/>
              <a:gd name="connsiteX23" fmla="*/ 641268 w 1080655"/>
              <a:gd name="connsiteY23" fmla="*/ 285008 h 718457"/>
              <a:gd name="connsiteX24" fmla="*/ 659081 w 1080655"/>
              <a:gd name="connsiteY24" fmla="*/ 279070 h 718457"/>
              <a:gd name="connsiteX25" fmla="*/ 694707 w 1080655"/>
              <a:gd name="connsiteY25" fmla="*/ 255320 h 718457"/>
              <a:gd name="connsiteX26" fmla="*/ 718457 w 1080655"/>
              <a:gd name="connsiteY26" fmla="*/ 225631 h 718457"/>
              <a:gd name="connsiteX27" fmla="*/ 736270 w 1080655"/>
              <a:gd name="connsiteY27" fmla="*/ 213756 h 718457"/>
              <a:gd name="connsiteX28" fmla="*/ 748146 w 1080655"/>
              <a:gd name="connsiteY28" fmla="*/ 201881 h 718457"/>
              <a:gd name="connsiteX29" fmla="*/ 783772 w 1080655"/>
              <a:gd name="connsiteY29" fmla="*/ 190005 h 718457"/>
              <a:gd name="connsiteX30" fmla="*/ 801585 w 1080655"/>
              <a:gd name="connsiteY30" fmla="*/ 184068 h 718457"/>
              <a:gd name="connsiteX31" fmla="*/ 849086 w 1080655"/>
              <a:gd name="connsiteY31" fmla="*/ 201881 h 718457"/>
              <a:gd name="connsiteX32" fmla="*/ 855024 w 1080655"/>
              <a:gd name="connsiteY32" fmla="*/ 219694 h 718457"/>
              <a:gd name="connsiteX33" fmla="*/ 890650 w 1080655"/>
              <a:gd name="connsiteY33" fmla="*/ 267195 h 718457"/>
              <a:gd name="connsiteX34" fmla="*/ 902525 w 1080655"/>
              <a:gd name="connsiteY34" fmla="*/ 302821 h 718457"/>
              <a:gd name="connsiteX35" fmla="*/ 884712 w 1080655"/>
              <a:gd name="connsiteY35" fmla="*/ 362197 h 718457"/>
              <a:gd name="connsiteX36" fmla="*/ 872837 w 1080655"/>
              <a:gd name="connsiteY36" fmla="*/ 380010 h 718457"/>
              <a:gd name="connsiteX37" fmla="*/ 866899 w 1080655"/>
              <a:gd name="connsiteY37" fmla="*/ 397823 h 718457"/>
              <a:gd name="connsiteX38" fmla="*/ 855024 w 1080655"/>
              <a:gd name="connsiteY38" fmla="*/ 409699 h 718457"/>
              <a:gd name="connsiteX39" fmla="*/ 843148 w 1080655"/>
              <a:gd name="connsiteY39" fmla="*/ 433449 h 718457"/>
              <a:gd name="connsiteX40" fmla="*/ 825335 w 1080655"/>
              <a:gd name="connsiteY40" fmla="*/ 469075 h 718457"/>
              <a:gd name="connsiteX41" fmla="*/ 813460 w 1080655"/>
              <a:gd name="connsiteY41" fmla="*/ 522514 h 718457"/>
              <a:gd name="connsiteX42" fmla="*/ 819398 w 1080655"/>
              <a:gd name="connsiteY42" fmla="*/ 665018 h 718457"/>
              <a:gd name="connsiteX43" fmla="*/ 849086 w 1080655"/>
              <a:gd name="connsiteY43" fmla="*/ 688769 h 718457"/>
              <a:gd name="connsiteX44" fmla="*/ 866899 w 1080655"/>
              <a:gd name="connsiteY44" fmla="*/ 694707 h 718457"/>
              <a:gd name="connsiteX45" fmla="*/ 884712 w 1080655"/>
              <a:gd name="connsiteY45" fmla="*/ 706582 h 718457"/>
              <a:gd name="connsiteX46" fmla="*/ 932213 w 1080655"/>
              <a:gd name="connsiteY46" fmla="*/ 718457 h 718457"/>
              <a:gd name="connsiteX47" fmla="*/ 985652 w 1080655"/>
              <a:gd name="connsiteY47" fmla="*/ 700644 h 718457"/>
              <a:gd name="connsiteX48" fmla="*/ 1003465 w 1080655"/>
              <a:gd name="connsiteY48" fmla="*/ 694707 h 718457"/>
              <a:gd name="connsiteX49" fmla="*/ 1015340 w 1080655"/>
              <a:gd name="connsiteY49" fmla="*/ 676894 h 718457"/>
              <a:gd name="connsiteX50" fmla="*/ 1033153 w 1080655"/>
              <a:gd name="connsiteY50" fmla="*/ 665018 h 718457"/>
              <a:gd name="connsiteX51" fmla="*/ 1062842 w 1080655"/>
              <a:gd name="connsiteY51" fmla="*/ 641268 h 718457"/>
              <a:gd name="connsiteX52" fmla="*/ 1080655 w 1080655"/>
              <a:gd name="connsiteY52" fmla="*/ 61751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0655" h="718457">
                <a:moveTo>
                  <a:pt x="0" y="255320"/>
                </a:moveTo>
                <a:cubicBezTo>
                  <a:pt x="10767" y="251013"/>
                  <a:pt x="37925" y="242514"/>
                  <a:pt x="47502" y="231569"/>
                </a:cubicBezTo>
                <a:cubicBezTo>
                  <a:pt x="79899" y="194543"/>
                  <a:pt x="64469" y="207813"/>
                  <a:pt x="77190" y="178130"/>
                </a:cubicBezTo>
                <a:cubicBezTo>
                  <a:pt x="108418" y="105263"/>
                  <a:pt x="71125" y="196196"/>
                  <a:pt x="100940" y="136566"/>
                </a:cubicBezTo>
                <a:cubicBezTo>
                  <a:pt x="103739" y="130968"/>
                  <a:pt x="104079" y="124351"/>
                  <a:pt x="106878" y="118753"/>
                </a:cubicBezTo>
                <a:cubicBezTo>
                  <a:pt x="114369" y="103770"/>
                  <a:pt x="119582" y="100111"/>
                  <a:pt x="130629" y="89065"/>
                </a:cubicBezTo>
                <a:cubicBezTo>
                  <a:pt x="132608" y="83127"/>
                  <a:pt x="133346" y="76619"/>
                  <a:pt x="136566" y="71252"/>
                </a:cubicBezTo>
                <a:cubicBezTo>
                  <a:pt x="144716" y="57669"/>
                  <a:pt x="152245" y="58109"/>
                  <a:pt x="166255" y="53439"/>
                </a:cubicBezTo>
                <a:cubicBezTo>
                  <a:pt x="206248" y="13446"/>
                  <a:pt x="159975" y="53610"/>
                  <a:pt x="207818" y="29688"/>
                </a:cubicBezTo>
                <a:cubicBezTo>
                  <a:pt x="212825" y="27184"/>
                  <a:pt x="214687" y="20316"/>
                  <a:pt x="219694" y="17813"/>
                </a:cubicBezTo>
                <a:cubicBezTo>
                  <a:pt x="230890" y="12215"/>
                  <a:pt x="243445" y="9896"/>
                  <a:pt x="255320" y="5938"/>
                </a:cubicBezTo>
                <a:lnTo>
                  <a:pt x="273133" y="0"/>
                </a:lnTo>
                <a:cubicBezTo>
                  <a:pt x="290946" y="1979"/>
                  <a:pt x="309184" y="1591"/>
                  <a:pt x="326572" y="5938"/>
                </a:cubicBezTo>
                <a:cubicBezTo>
                  <a:pt x="337595" y="8694"/>
                  <a:pt x="355551" y="28979"/>
                  <a:pt x="362198" y="35626"/>
                </a:cubicBezTo>
                <a:cubicBezTo>
                  <a:pt x="373933" y="70835"/>
                  <a:pt x="370320" y="51899"/>
                  <a:pt x="362198" y="112816"/>
                </a:cubicBezTo>
                <a:cubicBezTo>
                  <a:pt x="360966" y="122056"/>
                  <a:pt x="355772" y="149418"/>
                  <a:pt x="350322" y="160317"/>
                </a:cubicBezTo>
                <a:cubicBezTo>
                  <a:pt x="347131" y="166700"/>
                  <a:pt x="341345" y="171609"/>
                  <a:pt x="338447" y="178130"/>
                </a:cubicBezTo>
                <a:cubicBezTo>
                  <a:pt x="310186" y="241719"/>
                  <a:pt x="341571" y="191259"/>
                  <a:pt x="314696" y="231569"/>
                </a:cubicBezTo>
                <a:cubicBezTo>
                  <a:pt x="315952" y="252923"/>
                  <a:pt x="293670" y="332172"/>
                  <a:pt x="338447" y="344384"/>
                </a:cubicBezTo>
                <a:cubicBezTo>
                  <a:pt x="353842" y="348583"/>
                  <a:pt x="370114" y="348343"/>
                  <a:pt x="385948" y="350322"/>
                </a:cubicBezTo>
                <a:cubicBezTo>
                  <a:pt x="465921" y="346323"/>
                  <a:pt x="474212" y="356561"/>
                  <a:pt x="522515" y="338447"/>
                </a:cubicBezTo>
                <a:cubicBezTo>
                  <a:pt x="601912" y="308673"/>
                  <a:pt x="509605" y="340539"/>
                  <a:pt x="575953" y="320634"/>
                </a:cubicBezTo>
                <a:cubicBezTo>
                  <a:pt x="587943" y="317037"/>
                  <a:pt x="611579" y="308758"/>
                  <a:pt x="611579" y="308758"/>
                </a:cubicBezTo>
                <a:cubicBezTo>
                  <a:pt x="622625" y="297713"/>
                  <a:pt x="626288" y="292498"/>
                  <a:pt x="641268" y="285008"/>
                </a:cubicBezTo>
                <a:cubicBezTo>
                  <a:pt x="646866" y="282209"/>
                  <a:pt x="653143" y="281049"/>
                  <a:pt x="659081" y="279070"/>
                </a:cubicBezTo>
                <a:cubicBezTo>
                  <a:pt x="704382" y="233769"/>
                  <a:pt x="651738" y="281101"/>
                  <a:pt x="694707" y="255320"/>
                </a:cubicBezTo>
                <a:cubicBezTo>
                  <a:pt x="709395" y="246507"/>
                  <a:pt x="706323" y="237765"/>
                  <a:pt x="718457" y="225631"/>
                </a:cubicBezTo>
                <a:cubicBezTo>
                  <a:pt x="723503" y="220585"/>
                  <a:pt x="730698" y="218214"/>
                  <a:pt x="736270" y="213756"/>
                </a:cubicBezTo>
                <a:cubicBezTo>
                  <a:pt x="740642" y="210259"/>
                  <a:pt x="743139" y="204385"/>
                  <a:pt x="748146" y="201881"/>
                </a:cubicBezTo>
                <a:cubicBezTo>
                  <a:pt x="759342" y="196283"/>
                  <a:pt x="771897" y="193963"/>
                  <a:pt x="783772" y="190005"/>
                </a:cubicBezTo>
                <a:lnTo>
                  <a:pt x="801585" y="184068"/>
                </a:lnTo>
                <a:cubicBezTo>
                  <a:pt x="817681" y="187287"/>
                  <a:pt x="837436" y="187318"/>
                  <a:pt x="849086" y="201881"/>
                </a:cubicBezTo>
                <a:cubicBezTo>
                  <a:pt x="852996" y="206768"/>
                  <a:pt x="851984" y="214223"/>
                  <a:pt x="855024" y="219694"/>
                </a:cubicBezTo>
                <a:cubicBezTo>
                  <a:pt x="871811" y="249910"/>
                  <a:pt x="872631" y="249177"/>
                  <a:pt x="890650" y="267195"/>
                </a:cubicBezTo>
                <a:cubicBezTo>
                  <a:pt x="894608" y="279070"/>
                  <a:pt x="905561" y="290677"/>
                  <a:pt x="902525" y="302821"/>
                </a:cubicBezTo>
                <a:cubicBezTo>
                  <a:pt x="899206" y="316096"/>
                  <a:pt x="890493" y="353526"/>
                  <a:pt x="884712" y="362197"/>
                </a:cubicBezTo>
                <a:cubicBezTo>
                  <a:pt x="880754" y="368135"/>
                  <a:pt x="876028" y="373627"/>
                  <a:pt x="872837" y="380010"/>
                </a:cubicBezTo>
                <a:cubicBezTo>
                  <a:pt x="870038" y="385608"/>
                  <a:pt x="870119" y="392456"/>
                  <a:pt x="866899" y="397823"/>
                </a:cubicBezTo>
                <a:cubicBezTo>
                  <a:pt x="864019" y="402623"/>
                  <a:pt x="858129" y="405041"/>
                  <a:pt x="855024" y="409699"/>
                </a:cubicBezTo>
                <a:cubicBezTo>
                  <a:pt x="850114" y="417064"/>
                  <a:pt x="847107" y="425532"/>
                  <a:pt x="843148" y="433449"/>
                </a:cubicBezTo>
                <a:cubicBezTo>
                  <a:pt x="828505" y="492030"/>
                  <a:pt x="848023" y="431262"/>
                  <a:pt x="825335" y="469075"/>
                </a:cubicBezTo>
                <a:cubicBezTo>
                  <a:pt x="818590" y="480316"/>
                  <a:pt x="814658" y="515326"/>
                  <a:pt x="813460" y="522514"/>
                </a:cubicBezTo>
                <a:cubicBezTo>
                  <a:pt x="815439" y="570015"/>
                  <a:pt x="813949" y="617789"/>
                  <a:pt x="819398" y="665018"/>
                </a:cubicBezTo>
                <a:cubicBezTo>
                  <a:pt x="820074" y="670880"/>
                  <a:pt x="847322" y="687887"/>
                  <a:pt x="849086" y="688769"/>
                </a:cubicBezTo>
                <a:cubicBezTo>
                  <a:pt x="854684" y="691568"/>
                  <a:pt x="861301" y="691908"/>
                  <a:pt x="866899" y="694707"/>
                </a:cubicBezTo>
                <a:cubicBezTo>
                  <a:pt x="873282" y="697898"/>
                  <a:pt x="878329" y="703391"/>
                  <a:pt x="884712" y="706582"/>
                </a:cubicBezTo>
                <a:cubicBezTo>
                  <a:pt x="896887" y="712669"/>
                  <a:pt x="920916" y="716198"/>
                  <a:pt x="932213" y="718457"/>
                </a:cubicBezTo>
                <a:lnTo>
                  <a:pt x="985652" y="700644"/>
                </a:lnTo>
                <a:lnTo>
                  <a:pt x="1003465" y="694707"/>
                </a:lnTo>
                <a:cubicBezTo>
                  <a:pt x="1007423" y="688769"/>
                  <a:pt x="1010294" y="681940"/>
                  <a:pt x="1015340" y="676894"/>
                </a:cubicBezTo>
                <a:cubicBezTo>
                  <a:pt x="1020386" y="671848"/>
                  <a:pt x="1027580" y="669476"/>
                  <a:pt x="1033153" y="665018"/>
                </a:cubicBezTo>
                <a:cubicBezTo>
                  <a:pt x="1075446" y="631184"/>
                  <a:pt x="1008030" y="677809"/>
                  <a:pt x="1062842" y="641268"/>
                </a:cubicBezTo>
                <a:cubicBezTo>
                  <a:pt x="1076270" y="621126"/>
                  <a:pt x="1069671" y="628501"/>
                  <a:pt x="1080655" y="617517"/>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34937" y="2841991"/>
            <a:ext cx="412863" cy="397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447800" y="1599979"/>
            <a:ext cx="631652" cy="12420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453878" y="3239923"/>
            <a:ext cx="625574" cy="3368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03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123832" y="2137954"/>
            <a:ext cx="309245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vessel layers – SL85</a:t>
            </a:r>
            <a:endParaRPr lang="en-US" dirty="0">
              <a:latin typeface="Calibri" pitchFamily="34" charset="0"/>
            </a:endParaRPr>
          </a:p>
        </p:txBody>
      </p:sp>
      <p:sp>
        <p:nvSpPr>
          <p:cNvPr id="37891" name="TextBox 4"/>
          <p:cNvSpPr txBox="1">
            <a:spLocks noChangeArrowheads="1"/>
          </p:cNvSpPr>
          <p:nvPr/>
        </p:nvSpPr>
        <p:spPr bwMode="auto">
          <a:xfrm>
            <a:off x="909320" y="5334000"/>
            <a:ext cx="7772400" cy="1384995"/>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085</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Blood vessel</a:t>
            </a:r>
          </a:p>
          <a:p>
            <a:pPr lvl="2" eaLnBrk="0" hangingPunct="0">
              <a:buFontTx/>
              <a:buChar char="•"/>
            </a:pPr>
            <a:r>
              <a:rPr lang="en-US" sz="1200" b="1" dirty="0">
                <a:solidFill>
                  <a:srgbClr val="002060"/>
                </a:solidFill>
                <a:latin typeface="Georgia" pitchFamily="18" charset="0"/>
                <a:ea typeface="Times" pitchFamily="18" charset="0"/>
                <a:cs typeface="Arial" charset="0"/>
              </a:rPr>
              <a:t>Tunica intima</a:t>
            </a:r>
          </a:p>
          <a:p>
            <a:pPr lvl="2" eaLnBrk="0" hangingPunct="0">
              <a:buFontTx/>
              <a:buChar char="•"/>
            </a:pPr>
            <a:r>
              <a:rPr lang="en-US" sz="1200" b="1" dirty="0">
                <a:solidFill>
                  <a:srgbClr val="002060"/>
                </a:solidFill>
                <a:latin typeface="Georgia" pitchFamily="18" charset="0"/>
                <a:ea typeface="Times" pitchFamily="18" charset="0"/>
                <a:cs typeface="Arial" charset="0"/>
              </a:rPr>
              <a:t>Tunica media</a:t>
            </a:r>
          </a:p>
          <a:p>
            <a:pPr lvl="2" eaLnBrk="0" hangingPunct="0">
              <a:buFontTx/>
              <a:buChar char="•"/>
            </a:pPr>
            <a:r>
              <a:rPr lang="en-US" sz="1200" b="1" dirty="0">
                <a:solidFill>
                  <a:srgbClr val="002060"/>
                </a:solidFill>
                <a:latin typeface="Georgia" pitchFamily="18" charset="0"/>
                <a:ea typeface="Times" pitchFamily="18" charset="0"/>
                <a:cs typeface="Arial" charset="0"/>
              </a:rPr>
              <a:t>Tunica </a:t>
            </a:r>
            <a:r>
              <a:rPr lang="en-US" sz="1200" b="1" dirty="0" err="1">
                <a:solidFill>
                  <a:srgbClr val="002060"/>
                </a:solidFill>
                <a:latin typeface="Georgia" pitchFamily="18" charset="0"/>
                <a:ea typeface="Times" pitchFamily="18" charset="0"/>
                <a:cs typeface="Arial" charset="0"/>
              </a:rPr>
              <a:t>externa</a:t>
            </a:r>
            <a:r>
              <a:rPr lang="en-US" sz="1200" b="1" dirty="0">
                <a:solidFill>
                  <a:srgbClr val="002060"/>
                </a:solidFill>
                <a:latin typeface="Georgia" pitchFamily="18" charset="0"/>
                <a:ea typeface="Times" pitchFamily="18" charset="0"/>
                <a:cs typeface="Arial" charset="0"/>
              </a:rPr>
              <a:t> (adventitia)</a:t>
            </a:r>
          </a:p>
        </p:txBody>
      </p:sp>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spTree>
    <p:extLst>
      <p:ext uri="{BB962C8B-B14F-4D97-AF65-F5344CB8AC3E}">
        <p14:creationId xmlns:p14="http://schemas.microsoft.com/office/powerpoint/2010/main" val="417341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2765" y="39469"/>
            <a:ext cx="5974584"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7030A0"/>
                </a:solidFill>
                <a:effectLst>
                  <a:reflection blurRad="12700" stA="50000" endPos="50000" dist="5000" dir="5400000" sy="-100000" rotWithShape="0"/>
                </a:effectLst>
                <a:latin typeface="+mn-lt"/>
              </a:rPr>
              <a:t>Blood and lymphatic vessels</a:t>
            </a:r>
          </a:p>
        </p:txBody>
      </p:sp>
      <p:pic>
        <p:nvPicPr>
          <p:cNvPr id="8" name="Picture 1" descr="Slid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9440" y="639484"/>
            <a:ext cx="6004560" cy="54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76200" y="941487"/>
            <a:ext cx="3124200" cy="5755423"/>
          </a:xfrm>
          <a:prstGeom prst="rect">
            <a:avLst/>
          </a:prstGeom>
          <a:noFill/>
          <a:ln w="9525">
            <a:noFill/>
            <a:miter lim="800000"/>
            <a:headEnd/>
            <a:tailEnd/>
          </a:ln>
        </p:spPr>
        <p:txBody>
          <a:bodyPr wrap="square">
            <a:spAutoFit/>
          </a:bodyPr>
          <a:lstStyle/>
          <a:p>
            <a:r>
              <a:rPr lang="en-US" b="1" dirty="0">
                <a:solidFill>
                  <a:srgbClr val="BA52AB"/>
                </a:solidFill>
                <a:latin typeface="Times New Roman" pitchFamily="18" charset="0"/>
                <a:cs typeface="Times New Roman" pitchFamily="18" charset="0"/>
              </a:rPr>
              <a:t>In this overview, we will focus on a few key differentiating features of vessels:</a:t>
            </a:r>
          </a:p>
          <a:p>
            <a:endParaRPr lang="en-US" sz="800" b="1" dirty="0">
              <a:solidFill>
                <a:srgbClr val="BA52AB"/>
              </a:solidFill>
              <a:latin typeface="Times New Roman" pitchFamily="18" charset="0"/>
              <a:cs typeface="Times New Roman" pitchFamily="18" charset="0"/>
            </a:endParaRPr>
          </a:p>
          <a:p>
            <a:pPr marL="342900" indent="-342900">
              <a:buAutoNum type="arabicPeriod"/>
            </a:pPr>
            <a:r>
              <a:rPr lang="en-US" b="1" dirty="0">
                <a:solidFill>
                  <a:srgbClr val="BA52AB"/>
                </a:solidFill>
                <a:latin typeface="Times New Roman" pitchFamily="18" charset="0"/>
                <a:cs typeface="Times New Roman" pitchFamily="18" charset="0"/>
              </a:rPr>
              <a:t>The major histological difference between arteries and veins lies in the thickness and muscularity of the tunica media; arteries have a thicker, more muscular tunica media</a:t>
            </a:r>
          </a:p>
          <a:p>
            <a:pPr marL="342900" indent="-342900">
              <a:buFontTx/>
              <a:buAutoNum type="arabicPeriod"/>
            </a:pPr>
            <a:r>
              <a:rPr lang="en-US" b="1" dirty="0">
                <a:solidFill>
                  <a:srgbClr val="BA52AB"/>
                </a:solidFill>
                <a:latin typeface="Times New Roman" pitchFamily="18" charset="0"/>
                <a:cs typeface="Times New Roman" pitchFamily="18" charset="0"/>
              </a:rPr>
              <a:t>Capillaries are composed simply of endothelial cells, without a tunica media or adventitia</a:t>
            </a:r>
          </a:p>
          <a:p>
            <a:pPr marL="342900" indent="-342900">
              <a:buAutoNum type="arabicPeriod"/>
            </a:pPr>
            <a:r>
              <a:rPr lang="en-US" b="1" dirty="0">
                <a:solidFill>
                  <a:srgbClr val="BA52AB"/>
                </a:solidFill>
                <a:latin typeface="Times New Roman" pitchFamily="18" charset="0"/>
                <a:cs typeface="Times New Roman" pitchFamily="18" charset="0"/>
              </a:rPr>
              <a:t>Lymphatic vessels have an even less-developed tunica media, and the smallest lymphatic vessels have valves</a:t>
            </a:r>
          </a:p>
        </p:txBody>
      </p:sp>
    </p:spTree>
    <p:extLst>
      <p:ext uri="{BB962C8B-B14F-4D97-AF65-F5344CB8AC3E}">
        <p14:creationId xmlns:p14="http://schemas.microsoft.com/office/powerpoint/2010/main" val="3411890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1493</Words>
  <Application>Microsoft Office PowerPoint</Application>
  <PresentationFormat>On-screen Show (4:3)</PresentationFormat>
  <Paragraphs>159</Paragraphs>
  <Slides>35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College of Medicine</dc:creator>
  <cp:lastModifiedBy>Lowrie, DJ (lowriedj)</cp:lastModifiedBy>
  <cp:revision>25</cp:revision>
  <dcterms:created xsi:type="dcterms:W3CDTF">2012-07-14T14:03:34Z</dcterms:created>
  <dcterms:modified xsi:type="dcterms:W3CDTF">2021-10-11T17:34:15Z</dcterms:modified>
</cp:coreProperties>
</file>