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3" r:id="rId2"/>
    <p:sldId id="332" r:id="rId3"/>
    <p:sldId id="262" r:id="rId4"/>
    <p:sldId id="370" r:id="rId5"/>
    <p:sldId id="270" r:id="rId6"/>
    <p:sldId id="371" r:id="rId7"/>
    <p:sldId id="271" r:id="rId8"/>
    <p:sldId id="367" r:id="rId9"/>
    <p:sldId id="373" r:id="rId10"/>
    <p:sldId id="372" r:id="rId11"/>
    <p:sldId id="343" r:id="rId12"/>
    <p:sldId id="374" r:id="rId13"/>
    <p:sldId id="379" r:id="rId14"/>
    <p:sldId id="376" r:id="rId15"/>
    <p:sldId id="375" r:id="rId16"/>
    <p:sldId id="275" r:id="rId17"/>
    <p:sldId id="377" r:id="rId18"/>
    <p:sldId id="378"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6C8"/>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5308" autoAdjust="0"/>
  </p:normalViewPr>
  <p:slideViewPr>
    <p:cSldViewPr>
      <p:cViewPr varScale="1">
        <p:scale>
          <a:sx n="104" d="100"/>
          <a:sy n="104" d="100"/>
        </p:scale>
        <p:origin x="6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10/29/2021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10/29/2021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D37BA2-7B0E-47D5-AE17-F7421AB1A5D9}"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29E96-96BF-4DD9-BC8E-8FDB5DE7EFF4}" type="slidenum">
              <a:rPr lang="en-US"/>
              <a:pPr fontAlgn="base">
                <a:spcBef>
                  <a:spcPct val="0"/>
                </a:spcBef>
                <a:spcAft>
                  <a:spcPct val="0"/>
                </a:spcAft>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01661-9035-4707-A914-B0DA65BBB9A1}"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D37BA2-7B0E-47D5-AE17-F7421AB1A5D9}"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D37BA2-7B0E-47D5-AE17-F7421AB1A5D9}"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D37BA2-7B0E-47D5-AE17-F7421AB1A5D9}"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2F1BE0-1009-4DFC-A4D1-0B60896AEF7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2F1BE0-1009-4DFC-A4D1-0B60896AEF7A}"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10/29/2021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10/29/2021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10/29/2021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10/29/2021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10/29/2021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10/29/2021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10/29/2021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10/29/2021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10/29/2021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10/29/2021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10/29/2021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resources.mediaspace.kaltura.com/media/denseregularSL27_xvid.mp4/1_60214oe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Ligaments and Tendons</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a:solidFill>
                  <a:srgbClr val="7030A0"/>
                </a:solidFill>
                <a:latin typeface="Bradley Hand ITC" pitchFamily="66" charset="0"/>
              </a:rPr>
              <a:t>It’s best to view this in </a:t>
            </a:r>
            <a:r>
              <a:rPr lang="en-US" sz="2400" b="1" i="1">
                <a:solidFill>
                  <a:srgbClr val="7030A0"/>
                </a:solidFill>
                <a:latin typeface="Bradley Hand ITC" pitchFamily="66" charset="0"/>
              </a:rPr>
              <a:t>Slide Show </a:t>
            </a:r>
            <a:r>
              <a:rPr lang="en-US" sz="2400" b="1">
                <a:solidFill>
                  <a:srgbClr val="7030A0"/>
                </a:solidFill>
                <a:latin typeface="Bradley Hand ITC" pitchFamily="66" charset="0"/>
              </a:rPr>
              <a:t>mode, especially for the quizzes.</a:t>
            </a:r>
          </a:p>
        </p:txBody>
      </p:sp>
      <p:sp>
        <p:nvSpPr>
          <p:cNvPr id="2" name="TextBox 1"/>
          <p:cNvSpPr txBox="1"/>
          <p:nvPr/>
        </p:nvSpPr>
        <p:spPr>
          <a:xfrm>
            <a:off x="152400" y="49530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15 minutes to complete.</a:t>
            </a:r>
          </a:p>
        </p:txBody>
      </p:sp>
      <p:pic>
        <p:nvPicPr>
          <p:cNvPr id="1026" name="Picture 2" descr="http://www.jbjs.org/data/Journals/JBJS/964/2264fig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8765" y="4028673"/>
            <a:ext cx="3162836" cy="2372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58306" y="38100"/>
            <a:ext cx="542744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8B6C8"/>
                </a:solidFill>
                <a:latin typeface="+mn-lt"/>
              </a:rPr>
              <a:t>LIGAMENTS AND TENDONS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55856"/>
            <a:ext cx="7391400" cy="4716126"/>
          </a:xfrm>
          <a:prstGeom prst="rect">
            <a:avLst/>
          </a:prstGeom>
        </p:spPr>
      </p:pic>
      <p:sp>
        <p:nvSpPr>
          <p:cNvPr id="14" name="TextBox 3"/>
          <p:cNvSpPr txBox="1">
            <a:spLocks noChangeArrowheads="1"/>
          </p:cNvSpPr>
          <p:nvPr/>
        </p:nvSpPr>
        <p:spPr bwMode="auto">
          <a:xfrm>
            <a:off x="314355" y="5472559"/>
            <a:ext cx="8515350" cy="830997"/>
          </a:xfrm>
          <a:prstGeom prst="rect">
            <a:avLst/>
          </a:prstGeom>
          <a:noFill/>
          <a:ln w="9525">
            <a:noFill/>
            <a:miter lim="800000"/>
            <a:headEnd/>
            <a:tailEnd/>
          </a:ln>
        </p:spPr>
        <p:txBody>
          <a:bodyPr wrap="square">
            <a:spAutoFit/>
          </a:bodyPr>
          <a:lstStyle/>
          <a:p>
            <a:pPr algn="ctr"/>
            <a:r>
              <a:rPr lang="en-US" sz="1600" b="1" dirty="0">
                <a:solidFill>
                  <a:srgbClr val="0070C0"/>
                </a:solidFill>
                <a:latin typeface="Tempus Sans ITC" pitchFamily="82" charset="0"/>
              </a:rPr>
              <a:t>On a slide, you can’t tell whether you are looking at a ligament or tendon, so better to say “dense regular connective tissue” (we’ll be asking for tissue type anyway).  In the gross lab, you’ll want to give these structures specific names (e.g. patellar ligament).</a:t>
            </a:r>
          </a:p>
        </p:txBody>
      </p:sp>
    </p:spTree>
    <p:extLst>
      <p:ext uri="{BB962C8B-B14F-4D97-AF65-F5344CB8AC3E}">
        <p14:creationId xmlns:p14="http://schemas.microsoft.com/office/powerpoint/2010/main" val="37415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304800"/>
            <a:ext cx="8610600" cy="4154984"/>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endParaRPr lang="en-US" b="1" dirty="0">
              <a:solidFill>
                <a:srgbClr val="002060"/>
              </a:solidFill>
              <a:latin typeface="Helvetica" pitchFamily="34" charset="0"/>
              <a:cs typeface="Times New Roman" pitchFamily="18" charset="0"/>
            </a:endParaRP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 components of connective tissue:</a:t>
            </a:r>
          </a:p>
          <a:p>
            <a:pPr lvl="1">
              <a:buFont typeface="Arial" charset="0"/>
              <a:buChar char="•"/>
              <a:tabLst>
                <a:tab pos="457200" algn="l"/>
              </a:tabLst>
            </a:pPr>
            <a:endParaRPr lang="en-US" sz="1200" dirty="0">
              <a:solidFill>
                <a:srgbClr val="002060"/>
              </a:solidFill>
              <a:latin typeface="Georgia" pitchFamily="18" charset="0"/>
            </a:endParaRPr>
          </a:p>
          <a:p>
            <a:pPr lvl="1">
              <a:buFont typeface="Arial" charset="0"/>
              <a:buChar char="•"/>
              <a:tabLst>
                <a:tab pos="457200" algn="l"/>
              </a:tabLst>
            </a:pPr>
            <a:r>
              <a:rPr lang="en-US" sz="1200" dirty="0">
                <a:solidFill>
                  <a:srgbClr val="002060"/>
                </a:solidFill>
                <a:latin typeface="Georgia" pitchFamily="18" charset="0"/>
              </a:rPr>
              <a:t>Review components of connective tissue seen in H&amp;E sections</a:t>
            </a:r>
          </a:p>
          <a:p>
            <a:pPr lvl="2">
              <a:buFont typeface="Arial" charset="0"/>
              <a:buChar char="•"/>
              <a:tabLst>
                <a:tab pos="457200" algn="l"/>
              </a:tabLst>
            </a:pPr>
            <a:r>
              <a:rPr lang="en-US" sz="1200" dirty="0">
                <a:solidFill>
                  <a:srgbClr val="002060"/>
                </a:solidFill>
                <a:latin typeface="Georgia" pitchFamily="18" charset="0"/>
              </a:rPr>
              <a:t>Fibroblasts</a:t>
            </a:r>
          </a:p>
          <a:p>
            <a:pPr lvl="2">
              <a:buFont typeface="Arial" charset="0"/>
              <a:buChar char="•"/>
              <a:tabLst>
                <a:tab pos="457200" algn="l"/>
              </a:tabLst>
            </a:pPr>
            <a:r>
              <a:rPr lang="en-US" sz="1200" dirty="0">
                <a:solidFill>
                  <a:srgbClr val="002060"/>
                </a:solidFill>
                <a:latin typeface="Georgia" pitchFamily="18" charset="0"/>
              </a:rPr>
              <a:t>Collagen fibers</a:t>
            </a:r>
          </a:p>
          <a:p>
            <a:pPr lvl="1">
              <a:buFont typeface="Arial" charset="0"/>
              <a:buChar char="•"/>
              <a:tabLst>
                <a:tab pos="457200" algn="l"/>
              </a:tabLst>
            </a:pPr>
            <a:r>
              <a:rPr lang="en-US" sz="1200" dirty="0">
                <a:solidFill>
                  <a:srgbClr val="002060"/>
                </a:solidFill>
                <a:latin typeface="Georgia" pitchFamily="18" charset="0"/>
              </a:rPr>
              <a:t>Review types of generic connective tissue</a:t>
            </a:r>
          </a:p>
          <a:p>
            <a:pPr lvl="2">
              <a:buFont typeface="Arial" charset="0"/>
              <a:buChar char="•"/>
              <a:tabLst>
                <a:tab pos="457200" algn="l"/>
              </a:tabLst>
            </a:pPr>
            <a:r>
              <a:rPr lang="en-US" sz="1200" dirty="0">
                <a:solidFill>
                  <a:srgbClr val="002060"/>
                </a:solidFill>
                <a:latin typeface="Georgia" pitchFamily="18" charset="0"/>
              </a:rPr>
              <a:t>Loose (areolar) connective tissue</a:t>
            </a:r>
          </a:p>
          <a:p>
            <a:pPr lvl="2">
              <a:buFont typeface="Arial" charset="0"/>
              <a:buChar char="•"/>
              <a:tabLst>
                <a:tab pos="457200" algn="l"/>
              </a:tabLst>
            </a:pPr>
            <a:r>
              <a:rPr lang="en-US" sz="1200" dirty="0">
                <a:solidFill>
                  <a:srgbClr val="002060"/>
                </a:solidFill>
                <a:latin typeface="Georgia" pitchFamily="18" charset="0"/>
              </a:rPr>
              <a:t>Dense irregular connective tissue</a:t>
            </a:r>
          </a:p>
          <a:p>
            <a:pPr marL="519113" lvl="2" indent="-55563">
              <a:buFont typeface="Arial" charset="0"/>
              <a:buChar char="•"/>
              <a:tabLst>
                <a:tab pos="395288" algn="l"/>
                <a:tab pos="457200" algn="l"/>
              </a:tabLst>
            </a:pPr>
            <a:r>
              <a:rPr lang="en-US" sz="1200" dirty="0">
                <a:solidFill>
                  <a:srgbClr val="002060"/>
                </a:solidFill>
                <a:latin typeface="Georgia" pitchFamily="18" charset="0"/>
              </a:rPr>
              <a:t>Dense regular connective tissue</a:t>
            </a:r>
          </a:p>
          <a:p>
            <a:pPr>
              <a:tabLst>
                <a:tab pos="457200" algn="l"/>
              </a:tabLst>
            </a:pPr>
            <a:r>
              <a:rPr lang="en-US" sz="1200" dirty="0">
                <a:solidFill>
                  <a:srgbClr val="002060"/>
                </a:solidFill>
                <a:latin typeface="Georgia" pitchFamily="18" charset="0"/>
              </a:rPr>
              <a:t> </a:t>
            </a: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electron microscope level, each of the following components of connective tissue:</a:t>
            </a:r>
          </a:p>
          <a:p>
            <a:pPr lvl="1">
              <a:buFont typeface="Arial" charset="0"/>
              <a:buChar char="•"/>
              <a:tabLst>
                <a:tab pos="457200" algn="l"/>
              </a:tabLst>
            </a:pPr>
            <a:r>
              <a:rPr lang="en-US" sz="1200" dirty="0">
                <a:solidFill>
                  <a:srgbClr val="002060"/>
                </a:solidFill>
                <a:latin typeface="Georgia" pitchFamily="18" charset="0"/>
              </a:rPr>
              <a:t>Review components of connective tissue</a:t>
            </a:r>
          </a:p>
          <a:p>
            <a:pPr lvl="2">
              <a:buFont typeface="Arial" charset="0"/>
              <a:buChar char="•"/>
              <a:tabLst>
                <a:tab pos="457200" algn="l"/>
              </a:tabLst>
            </a:pPr>
            <a:r>
              <a:rPr lang="en-US" sz="1200" dirty="0">
                <a:solidFill>
                  <a:srgbClr val="002060"/>
                </a:solidFill>
                <a:latin typeface="Georgia" pitchFamily="18" charset="0"/>
              </a:rPr>
              <a:t>Fibroblast</a:t>
            </a:r>
          </a:p>
          <a:p>
            <a:pPr lvl="2">
              <a:buFont typeface="Arial" charset="0"/>
              <a:buChar char="•"/>
              <a:tabLst>
                <a:tab pos="457200" algn="l"/>
              </a:tabLst>
            </a:pPr>
            <a:r>
              <a:rPr lang="en-US" sz="1200" dirty="0">
                <a:solidFill>
                  <a:srgbClr val="002060"/>
                </a:solidFill>
                <a:latin typeface="Georgia" pitchFamily="18" charset="0"/>
              </a:rPr>
              <a:t>Collagen fibers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52536"/>
            <a:ext cx="6479068" cy="5096272"/>
          </a:xfrm>
          <a:prstGeom prst="rect">
            <a:avLst/>
          </a:prstGeom>
        </p:spPr>
      </p:pic>
      <p:sp>
        <p:nvSpPr>
          <p:cNvPr id="5" name="Rectangle 4"/>
          <p:cNvSpPr/>
          <p:nvPr/>
        </p:nvSpPr>
        <p:spPr>
          <a:xfrm>
            <a:off x="1600200" y="2794000"/>
            <a:ext cx="6250468" cy="1754326"/>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Dense irregular connective tissue</a:t>
            </a: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(advance slide for answers)</a:t>
            </a:r>
          </a:p>
        </p:txBody>
      </p:sp>
    </p:spTree>
    <p:extLst>
      <p:ext uri="{BB962C8B-B14F-4D97-AF65-F5344CB8AC3E}">
        <p14:creationId xmlns:p14="http://schemas.microsoft.com/office/powerpoint/2010/main" val="4493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600200"/>
            <a:ext cx="8153400" cy="4705350"/>
          </a:xfrm>
          <a:prstGeom prst="rect">
            <a:avLst/>
          </a:prstGeom>
        </p:spPr>
      </p:pic>
      <p:sp>
        <p:nvSpPr>
          <p:cNvPr id="5" name="Rectangle 4"/>
          <p:cNvSpPr/>
          <p:nvPr/>
        </p:nvSpPr>
        <p:spPr>
          <a:xfrm>
            <a:off x="1446766" y="3491210"/>
            <a:ext cx="6250468" cy="923330"/>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Hyaline cartilage</a:t>
            </a:r>
            <a:endParaRPr lang="en-US" sz="2800" b="1" dirty="0">
              <a:ln w="31550" cmpd="sng">
                <a:noFill/>
                <a:prstDash val="solid"/>
              </a:ln>
              <a:effectLst>
                <a:outerShdw blurRad="50800" dist="40000" dir="5400000" algn="tl" rotWithShape="0">
                  <a:srgbClr val="000000">
                    <a:shade val="5000"/>
                    <a:satMod val="120000"/>
                    <a:alpha val="33000"/>
                  </a:srgbClr>
                </a:outerShdw>
              </a:effectLst>
              <a:latin typeface="+mn-lt"/>
            </a:endParaRP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 (advance slide for answers)</a:t>
            </a:r>
          </a:p>
        </p:txBody>
      </p:sp>
      <p:sp>
        <p:nvSpPr>
          <p:cNvPr id="3" name="Freeform 2"/>
          <p:cNvSpPr/>
          <p:nvPr/>
        </p:nvSpPr>
        <p:spPr>
          <a:xfrm>
            <a:off x="390525" y="2219325"/>
            <a:ext cx="8401050" cy="4283904"/>
          </a:xfrm>
          <a:custGeom>
            <a:avLst/>
            <a:gdLst>
              <a:gd name="connsiteX0" fmla="*/ 3162300 w 8401050"/>
              <a:gd name="connsiteY0" fmla="*/ 9525 h 4283904"/>
              <a:gd name="connsiteX1" fmla="*/ 3114675 w 8401050"/>
              <a:gd name="connsiteY1" fmla="*/ 0 h 4283904"/>
              <a:gd name="connsiteX2" fmla="*/ 2428875 w 8401050"/>
              <a:gd name="connsiteY2" fmla="*/ 9525 h 4283904"/>
              <a:gd name="connsiteX3" fmla="*/ 1495425 w 8401050"/>
              <a:gd name="connsiteY3" fmla="*/ 19050 h 4283904"/>
              <a:gd name="connsiteX4" fmla="*/ 1428750 w 8401050"/>
              <a:gd name="connsiteY4" fmla="*/ 28575 h 4283904"/>
              <a:gd name="connsiteX5" fmla="*/ 1381125 w 8401050"/>
              <a:gd name="connsiteY5" fmla="*/ 38100 h 4283904"/>
              <a:gd name="connsiteX6" fmla="*/ 1304925 w 8401050"/>
              <a:gd name="connsiteY6" fmla="*/ 47625 h 4283904"/>
              <a:gd name="connsiteX7" fmla="*/ 1095375 w 8401050"/>
              <a:gd name="connsiteY7" fmla="*/ 66675 h 4283904"/>
              <a:gd name="connsiteX8" fmla="*/ 1066800 w 8401050"/>
              <a:gd name="connsiteY8" fmla="*/ 76200 h 4283904"/>
              <a:gd name="connsiteX9" fmla="*/ 771525 w 8401050"/>
              <a:gd name="connsiteY9" fmla="*/ 76200 h 4283904"/>
              <a:gd name="connsiteX10" fmla="*/ 352425 w 8401050"/>
              <a:gd name="connsiteY10" fmla="*/ 85725 h 4283904"/>
              <a:gd name="connsiteX11" fmla="*/ 323850 w 8401050"/>
              <a:gd name="connsiteY11" fmla="*/ 95250 h 4283904"/>
              <a:gd name="connsiteX12" fmla="*/ 247650 w 8401050"/>
              <a:gd name="connsiteY12" fmla="*/ 114300 h 4283904"/>
              <a:gd name="connsiteX13" fmla="*/ 152400 w 8401050"/>
              <a:gd name="connsiteY13" fmla="*/ 200025 h 4283904"/>
              <a:gd name="connsiteX14" fmla="*/ 95250 w 8401050"/>
              <a:gd name="connsiteY14" fmla="*/ 247650 h 4283904"/>
              <a:gd name="connsiteX15" fmla="*/ 85725 w 8401050"/>
              <a:gd name="connsiteY15" fmla="*/ 276225 h 4283904"/>
              <a:gd name="connsiteX16" fmla="*/ 66675 w 8401050"/>
              <a:gd name="connsiteY16" fmla="*/ 314325 h 4283904"/>
              <a:gd name="connsiteX17" fmla="*/ 57150 w 8401050"/>
              <a:gd name="connsiteY17" fmla="*/ 352425 h 4283904"/>
              <a:gd name="connsiteX18" fmla="*/ 47625 w 8401050"/>
              <a:gd name="connsiteY18" fmla="*/ 381000 h 4283904"/>
              <a:gd name="connsiteX19" fmla="*/ 38100 w 8401050"/>
              <a:gd name="connsiteY19" fmla="*/ 457200 h 4283904"/>
              <a:gd name="connsiteX20" fmla="*/ 28575 w 8401050"/>
              <a:gd name="connsiteY20" fmla="*/ 523875 h 4283904"/>
              <a:gd name="connsiteX21" fmla="*/ 9525 w 8401050"/>
              <a:gd name="connsiteY21" fmla="*/ 714375 h 4283904"/>
              <a:gd name="connsiteX22" fmla="*/ 19050 w 8401050"/>
              <a:gd name="connsiteY22" fmla="*/ 1123950 h 4283904"/>
              <a:gd name="connsiteX23" fmla="*/ 38100 w 8401050"/>
              <a:gd name="connsiteY23" fmla="*/ 1304925 h 4283904"/>
              <a:gd name="connsiteX24" fmla="*/ 47625 w 8401050"/>
              <a:gd name="connsiteY24" fmla="*/ 1400175 h 4283904"/>
              <a:gd name="connsiteX25" fmla="*/ 28575 w 8401050"/>
              <a:gd name="connsiteY25" fmla="*/ 2286000 h 4283904"/>
              <a:gd name="connsiteX26" fmla="*/ 9525 w 8401050"/>
              <a:gd name="connsiteY26" fmla="*/ 2590800 h 4283904"/>
              <a:gd name="connsiteX27" fmla="*/ 0 w 8401050"/>
              <a:gd name="connsiteY27" fmla="*/ 2676525 h 4283904"/>
              <a:gd name="connsiteX28" fmla="*/ 9525 w 8401050"/>
              <a:gd name="connsiteY28" fmla="*/ 3190875 h 4283904"/>
              <a:gd name="connsiteX29" fmla="*/ 19050 w 8401050"/>
              <a:gd name="connsiteY29" fmla="*/ 3333750 h 4283904"/>
              <a:gd name="connsiteX30" fmla="*/ 38100 w 8401050"/>
              <a:gd name="connsiteY30" fmla="*/ 3619500 h 4283904"/>
              <a:gd name="connsiteX31" fmla="*/ 66675 w 8401050"/>
              <a:gd name="connsiteY31" fmla="*/ 3933825 h 4283904"/>
              <a:gd name="connsiteX32" fmla="*/ 76200 w 8401050"/>
              <a:gd name="connsiteY32" fmla="*/ 3971925 h 4283904"/>
              <a:gd name="connsiteX33" fmla="*/ 85725 w 8401050"/>
              <a:gd name="connsiteY33" fmla="*/ 4038600 h 4283904"/>
              <a:gd name="connsiteX34" fmla="*/ 95250 w 8401050"/>
              <a:gd name="connsiteY34" fmla="*/ 4067175 h 4283904"/>
              <a:gd name="connsiteX35" fmla="*/ 123825 w 8401050"/>
              <a:gd name="connsiteY35" fmla="*/ 4086225 h 4283904"/>
              <a:gd name="connsiteX36" fmla="*/ 180975 w 8401050"/>
              <a:gd name="connsiteY36" fmla="*/ 4143375 h 4283904"/>
              <a:gd name="connsiteX37" fmla="*/ 209550 w 8401050"/>
              <a:gd name="connsiteY37" fmla="*/ 4171950 h 4283904"/>
              <a:gd name="connsiteX38" fmla="*/ 295275 w 8401050"/>
              <a:gd name="connsiteY38" fmla="*/ 4219575 h 4283904"/>
              <a:gd name="connsiteX39" fmla="*/ 361950 w 8401050"/>
              <a:gd name="connsiteY39" fmla="*/ 4229100 h 4283904"/>
              <a:gd name="connsiteX40" fmla="*/ 1390650 w 8401050"/>
              <a:gd name="connsiteY40" fmla="*/ 4229100 h 4283904"/>
              <a:gd name="connsiteX41" fmla="*/ 1552575 w 8401050"/>
              <a:gd name="connsiteY41" fmla="*/ 4219575 h 4283904"/>
              <a:gd name="connsiteX42" fmla="*/ 1790700 w 8401050"/>
              <a:gd name="connsiteY42" fmla="*/ 4200525 h 4283904"/>
              <a:gd name="connsiteX43" fmla="*/ 1876425 w 8401050"/>
              <a:gd name="connsiteY43" fmla="*/ 4191000 h 4283904"/>
              <a:gd name="connsiteX44" fmla="*/ 2171700 w 8401050"/>
              <a:gd name="connsiteY44" fmla="*/ 4181475 h 4283904"/>
              <a:gd name="connsiteX45" fmla="*/ 2619375 w 8401050"/>
              <a:gd name="connsiteY45" fmla="*/ 4162425 h 4283904"/>
              <a:gd name="connsiteX46" fmla="*/ 2676525 w 8401050"/>
              <a:gd name="connsiteY46" fmla="*/ 4152900 h 4283904"/>
              <a:gd name="connsiteX47" fmla="*/ 2943225 w 8401050"/>
              <a:gd name="connsiteY47" fmla="*/ 4133850 h 4283904"/>
              <a:gd name="connsiteX48" fmla="*/ 3448050 w 8401050"/>
              <a:gd name="connsiteY48" fmla="*/ 4114800 h 4283904"/>
              <a:gd name="connsiteX49" fmla="*/ 3848100 w 8401050"/>
              <a:gd name="connsiteY49" fmla="*/ 4133850 h 4283904"/>
              <a:gd name="connsiteX50" fmla="*/ 4029075 w 8401050"/>
              <a:gd name="connsiteY50" fmla="*/ 4152900 h 4283904"/>
              <a:gd name="connsiteX51" fmla="*/ 4638675 w 8401050"/>
              <a:gd name="connsiteY51" fmla="*/ 4143375 h 4283904"/>
              <a:gd name="connsiteX52" fmla="*/ 4743450 w 8401050"/>
              <a:gd name="connsiteY52" fmla="*/ 4133850 h 4283904"/>
              <a:gd name="connsiteX53" fmla="*/ 5153025 w 8401050"/>
              <a:gd name="connsiteY53" fmla="*/ 4124325 h 4283904"/>
              <a:gd name="connsiteX54" fmla="*/ 5286375 w 8401050"/>
              <a:gd name="connsiteY54" fmla="*/ 4114800 h 4283904"/>
              <a:gd name="connsiteX55" fmla="*/ 5400675 w 8401050"/>
              <a:gd name="connsiteY55" fmla="*/ 4105275 h 4283904"/>
              <a:gd name="connsiteX56" fmla="*/ 5753100 w 8401050"/>
              <a:gd name="connsiteY56" fmla="*/ 4114800 h 4283904"/>
              <a:gd name="connsiteX57" fmla="*/ 6057900 w 8401050"/>
              <a:gd name="connsiteY57" fmla="*/ 4133850 h 4283904"/>
              <a:gd name="connsiteX58" fmla="*/ 6105525 w 8401050"/>
              <a:gd name="connsiteY58" fmla="*/ 4143375 h 4283904"/>
              <a:gd name="connsiteX59" fmla="*/ 7029450 w 8401050"/>
              <a:gd name="connsiteY59" fmla="*/ 4152900 h 4283904"/>
              <a:gd name="connsiteX60" fmla="*/ 7229475 w 8401050"/>
              <a:gd name="connsiteY60" fmla="*/ 4171950 h 4283904"/>
              <a:gd name="connsiteX61" fmla="*/ 7505700 w 8401050"/>
              <a:gd name="connsiteY61" fmla="*/ 4181475 h 4283904"/>
              <a:gd name="connsiteX62" fmla="*/ 7800975 w 8401050"/>
              <a:gd name="connsiteY62" fmla="*/ 4171950 h 4283904"/>
              <a:gd name="connsiteX63" fmla="*/ 7867650 w 8401050"/>
              <a:gd name="connsiteY63" fmla="*/ 4162425 h 4283904"/>
              <a:gd name="connsiteX64" fmla="*/ 7981950 w 8401050"/>
              <a:gd name="connsiteY64" fmla="*/ 4143375 h 4283904"/>
              <a:gd name="connsiteX65" fmla="*/ 8067675 w 8401050"/>
              <a:gd name="connsiteY65" fmla="*/ 4124325 h 4283904"/>
              <a:gd name="connsiteX66" fmla="*/ 8096250 w 8401050"/>
              <a:gd name="connsiteY66" fmla="*/ 4114800 h 4283904"/>
              <a:gd name="connsiteX67" fmla="*/ 8124825 w 8401050"/>
              <a:gd name="connsiteY67" fmla="*/ 4057650 h 4283904"/>
              <a:gd name="connsiteX68" fmla="*/ 8143875 w 8401050"/>
              <a:gd name="connsiteY68" fmla="*/ 4029075 h 4283904"/>
              <a:gd name="connsiteX69" fmla="*/ 8162925 w 8401050"/>
              <a:gd name="connsiteY69" fmla="*/ 3971925 h 4283904"/>
              <a:gd name="connsiteX70" fmla="*/ 8191500 w 8401050"/>
              <a:gd name="connsiteY70" fmla="*/ 3886200 h 4283904"/>
              <a:gd name="connsiteX71" fmla="*/ 8220075 w 8401050"/>
              <a:gd name="connsiteY71" fmla="*/ 3829050 h 4283904"/>
              <a:gd name="connsiteX72" fmla="*/ 8239125 w 8401050"/>
              <a:gd name="connsiteY72" fmla="*/ 3771900 h 4283904"/>
              <a:gd name="connsiteX73" fmla="*/ 8258175 w 8401050"/>
              <a:gd name="connsiteY73" fmla="*/ 3705225 h 4283904"/>
              <a:gd name="connsiteX74" fmla="*/ 8267700 w 8401050"/>
              <a:gd name="connsiteY74" fmla="*/ 3648075 h 4283904"/>
              <a:gd name="connsiteX75" fmla="*/ 8277225 w 8401050"/>
              <a:gd name="connsiteY75" fmla="*/ 3619500 h 4283904"/>
              <a:gd name="connsiteX76" fmla="*/ 8286750 w 8401050"/>
              <a:gd name="connsiteY76" fmla="*/ 3581400 h 4283904"/>
              <a:gd name="connsiteX77" fmla="*/ 8305800 w 8401050"/>
              <a:gd name="connsiteY77" fmla="*/ 3409950 h 4283904"/>
              <a:gd name="connsiteX78" fmla="*/ 8315325 w 8401050"/>
              <a:gd name="connsiteY78" fmla="*/ 3362325 h 4283904"/>
              <a:gd name="connsiteX79" fmla="*/ 8334375 w 8401050"/>
              <a:gd name="connsiteY79" fmla="*/ 3162300 h 4283904"/>
              <a:gd name="connsiteX80" fmla="*/ 8353425 w 8401050"/>
              <a:gd name="connsiteY80" fmla="*/ 2314575 h 4283904"/>
              <a:gd name="connsiteX81" fmla="*/ 8362950 w 8401050"/>
              <a:gd name="connsiteY81" fmla="*/ 2057400 h 4283904"/>
              <a:gd name="connsiteX82" fmla="*/ 8382000 w 8401050"/>
              <a:gd name="connsiteY82" fmla="*/ 1800225 h 4283904"/>
              <a:gd name="connsiteX83" fmla="*/ 8391525 w 8401050"/>
              <a:gd name="connsiteY83" fmla="*/ 1162050 h 4283904"/>
              <a:gd name="connsiteX84" fmla="*/ 8401050 w 8401050"/>
              <a:gd name="connsiteY84" fmla="*/ 1019175 h 4283904"/>
              <a:gd name="connsiteX85" fmla="*/ 8391525 w 8401050"/>
              <a:gd name="connsiteY85" fmla="*/ 409575 h 4283904"/>
              <a:gd name="connsiteX86" fmla="*/ 8353425 w 8401050"/>
              <a:gd name="connsiteY86" fmla="*/ 285750 h 4283904"/>
              <a:gd name="connsiteX87" fmla="*/ 8315325 w 8401050"/>
              <a:gd name="connsiteY87" fmla="*/ 228600 h 4283904"/>
              <a:gd name="connsiteX88" fmla="*/ 8277225 w 8401050"/>
              <a:gd name="connsiteY88" fmla="*/ 209550 h 4283904"/>
              <a:gd name="connsiteX89" fmla="*/ 8239125 w 8401050"/>
              <a:gd name="connsiteY89" fmla="*/ 200025 h 4283904"/>
              <a:gd name="connsiteX90" fmla="*/ 8143875 w 8401050"/>
              <a:gd name="connsiteY90" fmla="*/ 180975 h 4283904"/>
              <a:gd name="connsiteX91" fmla="*/ 8010525 w 8401050"/>
              <a:gd name="connsiteY91" fmla="*/ 152400 h 4283904"/>
              <a:gd name="connsiteX92" fmla="*/ 7800975 w 8401050"/>
              <a:gd name="connsiteY92" fmla="*/ 123825 h 4283904"/>
              <a:gd name="connsiteX93" fmla="*/ 7458075 w 8401050"/>
              <a:gd name="connsiteY93" fmla="*/ 133350 h 4283904"/>
              <a:gd name="connsiteX94" fmla="*/ 7353300 w 8401050"/>
              <a:gd name="connsiteY94" fmla="*/ 142875 h 4283904"/>
              <a:gd name="connsiteX95" fmla="*/ 7210425 w 8401050"/>
              <a:gd name="connsiteY95" fmla="*/ 152400 h 4283904"/>
              <a:gd name="connsiteX96" fmla="*/ 7124700 w 8401050"/>
              <a:gd name="connsiteY96" fmla="*/ 171450 h 4283904"/>
              <a:gd name="connsiteX97" fmla="*/ 6896100 w 8401050"/>
              <a:gd name="connsiteY97" fmla="*/ 190500 h 4283904"/>
              <a:gd name="connsiteX98" fmla="*/ 6810375 w 8401050"/>
              <a:gd name="connsiteY98" fmla="*/ 200025 h 4283904"/>
              <a:gd name="connsiteX99" fmla="*/ 6696075 w 8401050"/>
              <a:gd name="connsiteY99" fmla="*/ 209550 h 4283904"/>
              <a:gd name="connsiteX100" fmla="*/ 6629400 w 8401050"/>
              <a:gd name="connsiteY100" fmla="*/ 219075 h 4283904"/>
              <a:gd name="connsiteX101" fmla="*/ 6572250 w 8401050"/>
              <a:gd name="connsiteY101" fmla="*/ 228600 h 4283904"/>
              <a:gd name="connsiteX102" fmla="*/ 6381750 w 8401050"/>
              <a:gd name="connsiteY102" fmla="*/ 238125 h 4283904"/>
              <a:gd name="connsiteX103" fmla="*/ 5781675 w 8401050"/>
              <a:gd name="connsiteY103" fmla="*/ 238125 h 4283904"/>
              <a:gd name="connsiteX104" fmla="*/ 5448300 w 8401050"/>
              <a:gd name="connsiteY104" fmla="*/ 219075 h 4283904"/>
              <a:gd name="connsiteX105" fmla="*/ 5276850 w 8401050"/>
              <a:gd name="connsiteY105" fmla="*/ 209550 h 4283904"/>
              <a:gd name="connsiteX106" fmla="*/ 5029200 w 8401050"/>
              <a:gd name="connsiteY106" fmla="*/ 190500 h 4283904"/>
              <a:gd name="connsiteX107" fmla="*/ 4895850 w 8401050"/>
              <a:gd name="connsiteY107" fmla="*/ 180975 h 4283904"/>
              <a:gd name="connsiteX108" fmla="*/ 4476750 w 8401050"/>
              <a:gd name="connsiteY108" fmla="*/ 161925 h 4283904"/>
              <a:gd name="connsiteX109" fmla="*/ 4200525 w 8401050"/>
              <a:gd name="connsiteY109" fmla="*/ 142875 h 4283904"/>
              <a:gd name="connsiteX110" fmla="*/ 4105275 w 8401050"/>
              <a:gd name="connsiteY110" fmla="*/ 133350 h 4283904"/>
              <a:gd name="connsiteX111" fmla="*/ 3924300 w 8401050"/>
              <a:gd name="connsiteY111" fmla="*/ 123825 h 4283904"/>
              <a:gd name="connsiteX112" fmla="*/ 3752850 w 8401050"/>
              <a:gd name="connsiteY112" fmla="*/ 104775 h 4283904"/>
              <a:gd name="connsiteX113" fmla="*/ 3667125 w 8401050"/>
              <a:gd name="connsiteY113" fmla="*/ 95250 h 4283904"/>
              <a:gd name="connsiteX114" fmla="*/ 3619500 w 8401050"/>
              <a:gd name="connsiteY114" fmla="*/ 85725 h 4283904"/>
              <a:gd name="connsiteX115" fmla="*/ 3533775 w 8401050"/>
              <a:gd name="connsiteY115" fmla="*/ 76200 h 4283904"/>
              <a:gd name="connsiteX116" fmla="*/ 3457575 w 8401050"/>
              <a:gd name="connsiteY116" fmla="*/ 66675 h 4283904"/>
              <a:gd name="connsiteX117" fmla="*/ 3400425 w 8401050"/>
              <a:gd name="connsiteY117" fmla="*/ 57150 h 4283904"/>
              <a:gd name="connsiteX118" fmla="*/ 3276600 w 8401050"/>
              <a:gd name="connsiteY118" fmla="*/ 47625 h 4283904"/>
              <a:gd name="connsiteX119" fmla="*/ 3105150 w 8401050"/>
              <a:gd name="connsiteY119" fmla="*/ 28575 h 4283904"/>
              <a:gd name="connsiteX120" fmla="*/ 3048000 w 8401050"/>
              <a:gd name="connsiteY120" fmla="*/ 9525 h 42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8401050" h="4283904">
                <a:moveTo>
                  <a:pt x="3162300" y="9525"/>
                </a:moveTo>
                <a:cubicBezTo>
                  <a:pt x="3146425" y="6350"/>
                  <a:pt x="3130864" y="0"/>
                  <a:pt x="3114675" y="0"/>
                </a:cubicBezTo>
                <a:cubicBezTo>
                  <a:pt x="2886053" y="0"/>
                  <a:pt x="2657481" y="6836"/>
                  <a:pt x="2428875" y="9525"/>
                </a:cubicBezTo>
                <a:lnTo>
                  <a:pt x="1495425" y="19050"/>
                </a:lnTo>
                <a:cubicBezTo>
                  <a:pt x="1473200" y="22225"/>
                  <a:pt x="1450895" y="24884"/>
                  <a:pt x="1428750" y="28575"/>
                </a:cubicBezTo>
                <a:cubicBezTo>
                  <a:pt x="1412781" y="31237"/>
                  <a:pt x="1397126" y="35638"/>
                  <a:pt x="1381125" y="38100"/>
                </a:cubicBezTo>
                <a:cubicBezTo>
                  <a:pt x="1355825" y="41992"/>
                  <a:pt x="1330366" y="44798"/>
                  <a:pt x="1304925" y="47625"/>
                </a:cubicBezTo>
                <a:cubicBezTo>
                  <a:pt x="1224950" y="56511"/>
                  <a:pt x="1177590" y="59824"/>
                  <a:pt x="1095375" y="66675"/>
                </a:cubicBezTo>
                <a:cubicBezTo>
                  <a:pt x="1085850" y="69850"/>
                  <a:pt x="1076790" y="75201"/>
                  <a:pt x="1066800" y="76200"/>
                </a:cubicBezTo>
                <a:cubicBezTo>
                  <a:pt x="909968" y="91883"/>
                  <a:pt x="917943" y="86658"/>
                  <a:pt x="771525" y="76200"/>
                </a:cubicBezTo>
                <a:lnTo>
                  <a:pt x="352425" y="85725"/>
                </a:lnTo>
                <a:cubicBezTo>
                  <a:pt x="342394" y="86152"/>
                  <a:pt x="333536" y="92608"/>
                  <a:pt x="323850" y="95250"/>
                </a:cubicBezTo>
                <a:cubicBezTo>
                  <a:pt x="298591" y="102139"/>
                  <a:pt x="247650" y="114300"/>
                  <a:pt x="247650" y="114300"/>
                </a:cubicBezTo>
                <a:cubicBezTo>
                  <a:pt x="183210" y="178740"/>
                  <a:pt x="262261" y="101150"/>
                  <a:pt x="152400" y="200025"/>
                </a:cubicBezTo>
                <a:cubicBezTo>
                  <a:pt x="100015" y="247172"/>
                  <a:pt x="148389" y="212224"/>
                  <a:pt x="95250" y="247650"/>
                </a:cubicBezTo>
                <a:cubicBezTo>
                  <a:pt x="92075" y="257175"/>
                  <a:pt x="89680" y="266997"/>
                  <a:pt x="85725" y="276225"/>
                </a:cubicBezTo>
                <a:cubicBezTo>
                  <a:pt x="80132" y="289276"/>
                  <a:pt x="71661" y="301030"/>
                  <a:pt x="66675" y="314325"/>
                </a:cubicBezTo>
                <a:cubicBezTo>
                  <a:pt x="62078" y="326582"/>
                  <a:pt x="60746" y="339838"/>
                  <a:pt x="57150" y="352425"/>
                </a:cubicBezTo>
                <a:cubicBezTo>
                  <a:pt x="54392" y="362079"/>
                  <a:pt x="50800" y="371475"/>
                  <a:pt x="47625" y="381000"/>
                </a:cubicBezTo>
                <a:cubicBezTo>
                  <a:pt x="44450" y="406400"/>
                  <a:pt x="41483" y="431827"/>
                  <a:pt x="38100" y="457200"/>
                </a:cubicBezTo>
                <a:cubicBezTo>
                  <a:pt x="35133" y="479454"/>
                  <a:pt x="31054" y="501562"/>
                  <a:pt x="28575" y="523875"/>
                </a:cubicBezTo>
                <a:cubicBezTo>
                  <a:pt x="21528" y="587301"/>
                  <a:pt x="9525" y="714375"/>
                  <a:pt x="9525" y="714375"/>
                </a:cubicBezTo>
                <a:cubicBezTo>
                  <a:pt x="12700" y="850900"/>
                  <a:pt x="13996" y="987482"/>
                  <a:pt x="19050" y="1123950"/>
                </a:cubicBezTo>
                <a:cubicBezTo>
                  <a:pt x="21422" y="1187990"/>
                  <a:pt x="31138" y="1242268"/>
                  <a:pt x="38100" y="1304925"/>
                </a:cubicBezTo>
                <a:cubicBezTo>
                  <a:pt x="41624" y="1336638"/>
                  <a:pt x="44450" y="1368425"/>
                  <a:pt x="47625" y="1400175"/>
                </a:cubicBezTo>
                <a:cubicBezTo>
                  <a:pt x="41275" y="1695450"/>
                  <a:pt x="36413" y="1990761"/>
                  <a:pt x="28575" y="2286000"/>
                </a:cubicBezTo>
                <a:cubicBezTo>
                  <a:pt x="25936" y="2385405"/>
                  <a:pt x="19041" y="2490880"/>
                  <a:pt x="9525" y="2590800"/>
                </a:cubicBezTo>
                <a:cubicBezTo>
                  <a:pt x="6799" y="2619421"/>
                  <a:pt x="3175" y="2647950"/>
                  <a:pt x="0" y="2676525"/>
                </a:cubicBezTo>
                <a:cubicBezTo>
                  <a:pt x="3175" y="2847975"/>
                  <a:pt x="4557" y="3019468"/>
                  <a:pt x="9525" y="3190875"/>
                </a:cubicBezTo>
                <a:cubicBezTo>
                  <a:pt x="10908" y="3238586"/>
                  <a:pt x="16666" y="3286079"/>
                  <a:pt x="19050" y="3333750"/>
                </a:cubicBezTo>
                <a:cubicBezTo>
                  <a:pt x="32613" y="3605005"/>
                  <a:pt x="12305" y="3490524"/>
                  <a:pt x="38100" y="3619500"/>
                </a:cubicBezTo>
                <a:cubicBezTo>
                  <a:pt x="43211" y="3685938"/>
                  <a:pt x="49688" y="3840396"/>
                  <a:pt x="66675" y="3933825"/>
                </a:cubicBezTo>
                <a:cubicBezTo>
                  <a:pt x="69017" y="3946705"/>
                  <a:pt x="73858" y="3959045"/>
                  <a:pt x="76200" y="3971925"/>
                </a:cubicBezTo>
                <a:cubicBezTo>
                  <a:pt x="80216" y="3994014"/>
                  <a:pt x="81322" y="4016585"/>
                  <a:pt x="85725" y="4038600"/>
                </a:cubicBezTo>
                <a:cubicBezTo>
                  <a:pt x="87694" y="4048445"/>
                  <a:pt x="88978" y="4059335"/>
                  <a:pt x="95250" y="4067175"/>
                </a:cubicBezTo>
                <a:cubicBezTo>
                  <a:pt x="102401" y="4076114"/>
                  <a:pt x="114300" y="4079875"/>
                  <a:pt x="123825" y="4086225"/>
                </a:cubicBezTo>
                <a:cubicBezTo>
                  <a:pt x="157361" y="4136528"/>
                  <a:pt x="125841" y="4096117"/>
                  <a:pt x="180975" y="4143375"/>
                </a:cubicBezTo>
                <a:cubicBezTo>
                  <a:pt x="191202" y="4152141"/>
                  <a:pt x="198917" y="4163680"/>
                  <a:pt x="209550" y="4171950"/>
                </a:cubicBezTo>
                <a:cubicBezTo>
                  <a:pt x="235990" y="4192514"/>
                  <a:pt x="262110" y="4212942"/>
                  <a:pt x="295275" y="4219575"/>
                </a:cubicBezTo>
                <a:cubicBezTo>
                  <a:pt x="317290" y="4223978"/>
                  <a:pt x="339725" y="4225925"/>
                  <a:pt x="361950" y="4229100"/>
                </a:cubicBezTo>
                <a:cubicBezTo>
                  <a:pt x="706209" y="4343853"/>
                  <a:pt x="400328" y="4245335"/>
                  <a:pt x="1390650" y="4229100"/>
                </a:cubicBezTo>
                <a:cubicBezTo>
                  <a:pt x="1444711" y="4228214"/>
                  <a:pt x="1498619" y="4223056"/>
                  <a:pt x="1552575" y="4219575"/>
                </a:cubicBezTo>
                <a:cubicBezTo>
                  <a:pt x="1639555" y="4213963"/>
                  <a:pt x="1705563" y="4209039"/>
                  <a:pt x="1790700" y="4200525"/>
                </a:cubicBezTo>
                <a:cubicBezTo>
                  <a:pt x="1819308" y="4197664"/>
                  <a:pt x="1847710" y="4192436"/>
                  <a:pt x="1876425" y="4191000"/>
                </a:cubicBezTo>
                <a:cubicBezTo>
                  <a:pt x="1974778" y="4186082"/>
                  <a:pt x="2073275" y="4184650"/>
                  <a:pt x="2171700" y="4181475"/>
                </a:cubicBezTo>
                <a:cubicBezTo>
                  <a:pt x="2568476" y="4153134"/>
                  <a:pt x="1886810" y="4199992"/>
                  <a:pt x="2619375" y="4162425"/>
                </a:cubicBezTo>
                <a:cubicBezTo>
                  <a:pt x="2638662" y="4161436"/>
                  <a:pt x="2657318" y="4154922"/>
                  <a:pt x="2676525" y="4152900"/>
                </a:cubicBezTo>
                <a:cubicBezTo>
                  <a:pt x="2713732" y="4148983"/>
                  <a:pt x="2913786" y="4135441"/>
                  <a:pt x="2943225" y="4133850"/>
                </a:cubicBezTo>
                <a:cubicBezTo>
                  <a:pt x="3129659" y="4123772"/>
                  <a:pt x="3253992" y="4121060"/>
                  <a:pt x="3448050" y="4114800"/>
                </a:cubicBezTo>
                <a:cubicBezTo>
                  <a:pt x="3559301" y="4119079"/>
                  <a:pt x="3728627" y="4123609"/>
                  <a:pt x="3848100" y="4133850"/>
                </a:cubicBezTo>
                <a:cubicBezTo>
                  <a:pt x="3908537" y="4139030"/>
                  <a:pt x="4029075" y="4152900"/>
                  <a:pt x="4029075" y="4152900"/>
                </a:cubicBezTo>
                <a:lnTo>
                  <a:pt x="4638675" y="4143375"/>
                </a:lnTo>
                <a:cubicBezTo>
                  <a:pt x="4673732" y="4142440"/>
                  <a:pt x="4708405" y="4135148"/>
                  <a:pt x="4743450" y="4133850"/>
                </a:cubicBezTo>
                <a:cubicBezTo>
                  <a:pt x="4879918" y="4128796"/>
                  <a:pt x="5016500" y="4127500"/>
                  <a:pt x="5153025" y="4124325"/>
                </a:cubicBezTo>
                <a:lnTo>
                  <a:pt x="5286375" y="4114800"/>
                </a:lnTo>
                <a:cubicBezTo>
                  <a:pt x="5324494" y="4111868"/>
                  <a:pt x="5362443" y="4105275"/>
                  <a:pt x="5400675" y="4105275"/>
                </a:cubicBezTo>
                <a:cubicBezTo>
                  <a:pt x="5518193" y="4105275"/>
                  <a:pt x="5635625" y="4111625"/>
                  <a:pt x="5753100" y="4114800"/>
                </a:cubicBezTo>
                <a:cubicBezTo>
                  <a:pt x="6039544" y="4143444"/>
                  <a:pt x="5549966" y="4096225"/>
                  <a:pt x="6057900" y="4133850"/>
                </a:cubicBezTo>
                <a:cubicBezTo>
                  <a:pt x="6074045" y="4135046"/>
                  <a:pt x="6089339" y="4143058"/>
                  <a:pt x="6105525" y="4143375"/>
                </a:cubicBezTo>
                <a:lnTo>
                  <a:pt x="7029450" y="4152900"/>
                </a:lnTo>
                <a:cubicBezTo>
                  <a:pt x="7093580" y="4160026"/>
                  <a:pt x="7165768" y="4168842"/>
                  <a:pt x="7229475" y="4171950"/>
                </a:cubicBezTo>
                <a:cubicBezTo>
                  <a:pt x="7321495" y="4176439"/>
                  <a:pt x="7413625" y="4178300"/>
                  <a:pt x="7505700" y="4181475"/>
                </a:cubicBezTo>
                <a:cubicBezTo>
                  <a:pt x="7604125" y="4178300"/>
                  <a:pt x="7702635" y="4177126"/>
                  <a:pt x="7800975" y="4171950"/>
                </a:cubicBezTo>
                <a:cubicBezTo>
                  <a:pt x="7823395" y="4170770"/>
                  <a:pt x="7845474" y="4165926"/>
                  <a:pt x="7867650" y="4162425"/>
                </a:cubicBezTo>
                <a:lnTo>
                  <a:pt x="7981950" y="4143375"/>
                </a:lnTo>
                <a:cubicBezTo>
                  <a:pt x="8007635" y="4138842"/>
                  <a:pt x="8041990" y="4131664"/>
                  <a:pt x="8067675" y="4124325"/>
                </a:cubicBezTo>
                <a:cubicBezTo>
                  <a:pt x="8077329" y="4121567"/>
                  <a:pt x="8086725" y="4117975"/>
                  <a:pt x="8096250" y="4114800"/>
                </a:cubicBezTo>
                <a:cubicBezTo>
                  <a:pt x="8150845" y="4032908"/>
                  <a:pt x="8085390" y="4136520"/>
                  <a:pt x="8124825" y="4057650"/>
                </a:cubicBezTo>
                <a:cubicBezTo>
                  <a:pt x="8129945" y="4047411"/>
                  <a:pt x="8139226" y="4039536"/>
                  <a:pt x="8143875" y="4029075"/>
                </a:cubicBezTo>
                <a:cubicBezTo>
                  <a:pt x="8152030" y="4010725"/>
                  <a:pt x="8156575" y="3990975"/>
                  <a:pt x="8162925" y="3971925"/>
                </a:cubicBezTo>
                <a:lnTo>
                  <a:pt x="8191500" y="3886200"/>
                </a:lnTo>
                <a:cubicBezTo>
                  <a:pt x="8226238" y="3781987"/>
                  <a:pt x="8170836" y="3939837"/>
                  <a:pt x="8220075" y="3829050"/>
                </a:cubicBezTo>
                <a:cubicBezTo>
                  <a:pt x="8228230" y="3810700"/>
                  <a:pt x="8232775" y="3790950"/>
                  <a:pt x="8239125" y="3771900"/>
                </a:cubicBezTo>
                <a:cubicBezTo>
                  <a:pt x="8248203" y="3744665"/>
                  <a:pt x="8252195" y="3735125"/>
                  <a:pt x="8258175" y="3705225"/>
                </a:cubicBezTo>
                <a:cubicBezTo>
                  <a:pt x="8261963" y="3686287"/>
                  <a:pt x="8263510" y="3666928"/>
                  <a:pt x="8267700" y="3648075"/>
                </a:cubicBezTo>
                <a:cubicBezTo>
                  <a:pt x="8269878" y="3638274"/>
                  <a:pt x="8274467" y="3629154"/>
                  <a:pt x="8277225" y="3619500"/>
                </a:cubicBezTo>
                <a:cubicBezTo>
                  <a:pt x="8280821" y="3606913"/>
                  <a:pt x="8283575" y="3594100"/>
                  <a:pt x="8286750" y="3581400"/>
                </a:cubicBezTo>
                <a:cubicBezTo>
                  <a:pt x="8291619" y="3532708"/>
                  <a:pt x="8298096" y="3460029"/>
                  <a:pt x="8305800" y="3409950"/>
                </a:cubicBezTo>
                <a:cubicBezTo>
                  <a:pt x="8308262" y="3393949"/>
                  <a:pt x="8312150" y="3378200"/>
                  <a:pt x="8315325" y="3362325"/>
                </a:cubicBezTo>
                <a:cubicBezTo>
                  <a:pt x="8321675" y="3295650"/>
                  <a:pt x="8333345" y="3229269"/>
                  <a:pt x="8334375" y="3162300"/>
                </a:cubicBezTo>
                <a:cubicBezTo>
                  <a:pt x="8346935" y="2345891"/>
                  <a:pt x="8334619" y="2794116"/>
                  <a:pt x="8353425" y="2314575"/>
                </a:cubicBezTo>
                <a:cubicBezTo>
                  <a:pt x="8356786" y="2228857"/>
                  <a:pt x="8358192" y="2143052"/>
                  <a:pt x="8362950" y="2057400"/>
                </a:cubicBezTo>
                <a:cubicBezTo>
                  <a:pt x="8367718" y="1971572"/>
                  <a:pt x="8382000" y="1800225"/>
                  <a:pt x="8382000" y="1800225"/>
                </a:cubicBezTo>
                <a:cubicBezTo>
                  <a:pt x="8385175" y="1587500"/>
                  <a:pt x="8386338" y="1374735"/>
                  <a:pt x="8391525" y="1162050"/>
                </a:cubicBezTo>
                <a:cubicBezTo>
                  <a:pt x="8392689" y="1114333"/>
                  <a:pt x="8401050" y="1066906"/>
                  <a:pt x="8401050" y="1019175"/>
                </a:cubicBezTo>
                <a:cubicBezTo>
                  <a:pt x="8401050" y="815950"/>
                  <a:pt x="8397329" y="612717"/>
                  <a:pt x="8391525" y="409575"/>
                </a:cubicBezTo>
                <a:cubicBezTo>
                  <a:pt x="8390323" y="367521"/>
                  <a:pt x="8375039" y="321774"/>
                  <a:pt x="8353425" y="285750"/>
                </a:cubicBezTo>
                <a:cubicBezTo>
                  <a:pt x="8341645" y="266117"/>
                  <a:pt x="8335803" y="238839"/>
                  <a:pt x="8315325" y="228600"/>
                </a:cubicBezTo>
                <a:cubicBezTo>
                  <a:pt x="8302625" y="222250"/>
                  <a:pt x="8290520" y="214536"/>
                  <a:pt x="8277225" y="209550"/>
                </a:cubicBezTo>
                <a:cubicBezTo>
                  <a:pt x="8264968" y="204953"/>
                  <a:pt x="8251712" y="203621"/>
                  <a:pt x="8239125" y="200025"/>
                </a:cubicBezTo>
                <a:cubicBezTo>
                  <a:pt x="8172627" y="181026"/>
                  <a:pt x="8257663" y="197230"/>
                  <a:pt x="8143875" y="180975"/>
                </a:cubicBezTo>
                <a:cubicBezTo>
                  <a:pt x="8079659" y="159570"/>
                  <a:pt x="8132127" y="175562"/>
                  <a:pt x="8010525" y="152400"/>
                </a:cubicBezTo>
                <a:cubicBezTo>
                  <a:pt x="7865986" y="124869"/>
                  <a:pt x="7961474" y="137200"/>
                  <a:pt x="7800975" y="123825"/>
                </a:cubicBezTo>
                <a:lnTo>
                  <a:pt x="7458075" y="133350"/>
                </a:lnTo>
                <a:cubicBezTo>
                  <a:pt x="7423038" y="134841"/>
                  <a:pt x="7388266" y="140185"/>
                  <a:pt x="7353300" y="142875"/>
                </a:cubicBezTo>
                <a:cubicBezTo>
                  <a:pt x="7305710" y="146536"/>
                  <a:pt x="7258050" y="149225"/>
                  <a:pt x="7210425" y="152400"/>
                </a:cubicBezTo>
                <a:cubicBezTo>
                  <a:pt x="7188829" y="157799"/>
                  <a:pt x="7145328" y="169316"/>
                  <a:pt x="7124700" y="171450"/>
                </a:cubicBezTo>
                <a:cubicBezTo>
                  <a:pt x="7048642" y="179318"/>
                  <a:pt x="6972096" y="182056"/>
                  <a:pt x="6896100" y="190500"/>
                </a:cubicBezTo>
                <a:lnTo>
                  <a:pt x="6810375" y="200025"/>
                </a:lnTo>
                <a:cubicBezTo>
                  <a:pt x="6772315" y="203650"/>
                  <a:pt x="6734097" y="205548"/>
                  <a:pt x="6696075" y="209550"/>
                </a:cubicBezTo>
                <a:cubicBezTo>
                  <a:pt x="6673748" y="211900"/>
                  <a:pt x="6651590" y="215661"/>
                  <a:pt x="6629400" y="219075"/>
                </a:cubicBezTo>
                <a:cubicBezTo>
                  <a:pt x="6610312" y="222012"/>
                  <a:pt x="6591506" y="227119"/>
                  <a:pt x="6572250" y="228600"/>
                </a:cubicBezTo>
                <a:cubicBezTo>
                  <a:pt x="6508858" y="233476"/>
                  <a:pt x="6445250" y="234950"/>
                  <a:pt x="6381750" y="238125"/>
                </a:cubicBezTo>
                <a:cubicBezTo>
                  <a:pt x="6142543" y="272297"/>
                  <a:pt x="6309730" y="252021"/>
                  <a:pt x="5781675" y="238125"/>
                </a:cubicBezTo>
                <a:cubicBezTo>
                  <a:pt x="5659436" y="234908"/>
                  <a:pt x="5567580" y="226304"/>
                  <a:pt x="5448300" y="219075"/>
                </a:cubicBezTo>
                <a:lnTo>
                  <a:pt x="5276850" y="209550"/>
                </a:lnTo>
                <a:cubicBezTo>
                  <a:pt x="5143045" y="190435"/>
                  <a:pt x="5252314" y="204022"/>
                  <a:pt x="5029200" y="190500"/>
                </a:cubicBezTo>
                <a:cubicBezTo>
                  <a:pt x="4984718" y="187804"/>
                  <a:pt x="4940300" y="184150"/>
                  <a:pt x="4895850" y="180975"/>
                </a:cubicBezTo>
                <a:cubicBezTo>
                  <a:pt x="4710411" y="150068"/>
                  <a:pt x="4915747" y="181582"/>
                  <a:pt x="4476750" y="161925"/>
                </a:cubicBezTo>
                <a:cubicBezTo>
                  <a:pt x="4384549" y="157797"/>
                  <a:pt x="4292361" y="152059"/>
                  <a:pt x="4200525" y="142875"/>
                </a:cubicBezTo>
                <a:cubicBezTo>
                  <a:pt x="4168775" y="139700"/>
                  <a:pt x="4137108" y="135545"/>
                  <a:pt x="4105275" y="133350"/>
                </a:cubicBezTo>
                <a:cubicBezTo>
                  <a:pt x="4045010" y="129194"/>
                  <a:pt x="3984625" y="127000"/>
                  <a:pt x="3924300" y="123825"/>
                </a:cubicBezTo>
                <a:lnTo>
                  <a:pt x="3752850" y="104775"/>
                </a:lnTo>
                <a:cubicBezTo>
                  <a:pt x="3724275" y="101600"/>
                  <a:pt x="3695318" y="100889"/>
                  <a:pt x="3667125" y="95250"/>
                </a:cubicBezTo>
                <a:cubicBezTo>
                  <a:pt x="3651250" y="92075"/>
                  <a:pt x="3635527" y="88015"/>
                  <a:pt x="3619500" y="85725"/>
                </a:cubicBezTo>
                <a:cubicBezTo>
                  <a:pt x="3591038" y="81659"/>
                  <a:pt x="3562329" y="79559"/>
                  <a:pt x="3533775" y="76200"/>
                </a:cubicBezTo>
                <a:lnTo>
                  <a:pt x="3457575" y="66675"/>
                </a:lnTo>
                <a:cubicBezTo>
                  <a:pt x="3438456" y="63944"/>
                  <a:pt x="3419632" y="59172"/>
                  <a:pt x="3400425" y="57150"/>
                </a:cubicBezTo>
                <a:cubicBezTo>
                  <a:pt x="3359256" y="52816"/>
                  <a:pt x="3317804" y="51613"/>
                  <a:pt x="3276600" y="47625"/>
                </a:cubicBezTo>
                <a:cubicBezTo>
                  <a:pt x="3219366" y="42086"/>
                  <a:pt x="3105150" y="28575"/>
                  <a:pt x="3105150" y="28575"/>
                </a:cubicBezTo>
                <a:lnTo>
                  <a:pt x="3048000" y="9525"/>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5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54" y="1054292"/>
            <a:ext cx="7408946" cy="5566898"/>
          </a:xfrm>
          <a:prstGeom prst="rect">
            <a:avLst/>
          </a:prstGeom>
        </p:spPr>
      </p:pic>
      <p:sp>
        <p:nvSpPr>
          <p:cNvPr id="5" name="Rectangle 4"/>
          <p:cNvSpPr/>
          <p:nvPr/>
        </p:nvSpPr>
        <p:spPr>
          <a:xfrm>
            <a:off x="1122418" y="4724400"/>
            <a:ext cx="6250468" cy="1785104"/>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Smooth muscle</a:t>
            </a:r>
          </a:p>
          <a:p>
            <a:pPr algn="ctr" fontAlgn="auto">
              <a:spcBef>
                <a:spcPts val="0"/>
              </a:spcBef>
              <a:spcAft>
                <a:spcPts val="0"/>
              </a:spcAft>
              <a:defRPr/>
            </a:pPr>
            <a:r>
              <a:rPr lang="en-US" sz="2800" b="1" dirty="0">
                <a:ln w="31550" cmpd="sng">
                  <a:noFill/>
                  <a:prstDash val="solid"/>
                </a:ln>
                <a:effectLst>
                  <a:outerShdw blurRad="50800" dist="40000" dir="5400000" algn="tl" rotWithShape="0">
                    <a:srgbClr val="000000">
                      <a:shade val="5000"/>
                      <a:satMod val="120000"/>
                      <a:alpha val="33000"/>
                    </a:srgbClr>
                  </a:outerShdw>
                </a:effectLst>
                <a:latin typeface="+mn-lt"/>
              </a:rPr>
              <a:t>Nuclei a little too plump, and too many nuclei to be connective tissue</a:t>
            </a: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 (advance slide for answers)</a:t>
            </a:r>
          </a:p>
        </p:txBody>
      </p:sp>
      <p:sp>
        <p:nvSpPr>
          <p:cNvPr id="8" name="Freeform 7"/>
          <p:cNvSpPr/>
          <p:nvPr/>
        </p:nvSpPr>
        <p:spPr>
          <a:xfrm>
            <a:off x="2075763" y="1076325"/>
            <a:ext cx="5297123" cy="3886200"/>
          </a:xfrm>
          <a:custGeom>
            <a:avLst/>
            <a:gdLst>
              <a:gd name="connsiteX0" fmla="*/ 5296587 w 5297123"/>
              <a:gd name="connsiteY0" fmla="*/ 552450 h 3886200"/>
              <a:gd name="connsiteX1" fmla="*/ 5268012 w 5297123"/>
              <a:gd name="connsiteY1" fmla="*/ 495300 h 3886200"/>
              <a:gd name="connsiteX2" fmla="*/ 5258487 w 5297123"/>
              <a:gd name="connsiteY2" fmla="*/ 466725 h 3886200"/>
              <a:gd name="connsiteX3" fmla="*/ 5239437 w 5297123"/>
              <a:gd name="connsiteY3" fmla="*/ 438150 h 3886200"/>
              <a:gd name="connsiteX4" fmla="*/ 5220387 w 5297123"/>
              <a:gd name="connsiteY4" fmla="*/ 381000 h 3886200"/>
              <a:gd name="connsiteX5" fmla="*/ 5201337 w 5297123"/>
              <a:gd name="connsiteY5" fmla="*/ 342900 h 3886200"/>
              <a:gd name="connsiteX6" fmla="*/ 5163237 w 5297123"/>
              <a:gd name="connsiteY6" fmla="*/ 209550 h 3886200"/>
              <a:gd name="connsiteX7" fmla="*/ 5134662 w 5297123"/>
              <a:gd name="connsiteY7" fmla="*/ 161925 h 3886200"/>
              <a:gd name="connsiteX8" fmla="*/ 5115612 w 5297123"/>
              <a:gd name="connsiteY8" fmla="*/ 133350 h 3886200"/>
              <a:gd name="connsiteX9" fmla="*/ 5087037 w 5297123"/>
              <a:gd name="connsiteY9" fmla="*/ 114300 h 3886200"/>
              <a:gd name="connsiteX10" fmla="*/ 5058462 w 5297123"/>
              <a:gd name="connsiteY10" fmla="*/ 85725 h 3886200"/>
              <a:gd name="connsiteX11" fmla="*/ 4963212 w 5297123"/>
              <a:gd name="connsiteY11" fmla="*/ 28575 h 3886200"/>
              <a:gd name="connsiteX12" fmla="*/ 4915587 w 5297123"/>
              <a:gd name="connsiteY12" fmla="*/ 19050 h 3886200"/>
              <a:gd name="connsiteX13" fmla="*/ 4820337 w 5297123"/>
              <a:gd name="connsiteY13" fmla="*/ 0 h 3886200"/>
              <a:gd name="connsiteX14" fmla="*/ 4363137 w 5297123"/>
              <a:gd name="connsiteY14" fmla="*/ 9525 h 3886200"/>
              <a:gd name="connsiteX15" fmla="*/ 4334562 w 5297123"/>
              <a:gd name="connsiteY15" fmla="*/ 19050 h 3886200"/>
              <a:gd name="connsiteX16" fmla="*/ 4258362 w 5297123"/>
              <a:gd name="connsiteY16" fmla="*/ 28575 h 3886200"/>
              <a:gd name="connsiteX17" fmla="*/ 4201212 w 5297123"/>
              <a:gd name="connsiteY17" fmla="*/ 38100 h 3886200"/>
              <a:gd name="connsiteX18" fmla="*/ 4153587 w 5297123"/>
              <a:gd name="connsiteY18" fmla="*/ 47625 h 3886200"/>
              <a:gd name="connsiteX19" fmla="*/ 4058337 w 5297123"/>
              <a:gd name="connsiteY19" fmla="*/ 57150 h 3886200"/>
              <a:gd name="connsiteX20" fmla="*/ 3924987 w 5297123"/>
              <a:gd name="connsiteY20" fmla="*/ 85725 h 3886200"/>
              <a:gd name="connsiteX21" fmla="*/ 3867837 w 5297123"/>
              <a:gd name="connsiteY21" fmla="*/ 104775 h 3886200"/>
              <a:gd name="connsiteX22" fmla="*/ 3810687 w 5297123"/>
              <a:gd name="connsiteY22" fmla="*/ 123825 h 3886200"/>
              <a:gd name="connsiteX23" fmla="*/ 3734487 w 5297123"/>
              <a:gd name="connsiteY23" fmla="*/ 152400 h 3886200"/>
              <a:gd name="connsiteX24" fmla="*/ 3648762 w 5297123"/>
              <a:gd name="connsiteY24" fmla="*/ 200025 h 3886200"/>
              <a:gd name="connsiteX25" fmla="*/ 3572562 w 5297123"/>
              <a:gd name="connsiteY25" fmla="*/ 247650 h 3886200"/>
              <a:gd name="connsiteX26" fmla="*/ 3543987 w 5297123"/>
              <a:gd name="connsiteY26" fmla="*/ 266700 h 3886200"/>
              <a:gd name="connsiteX27" fmla="*/ 3505887 w 5297123"/>
              <a:gd name="connsiteY27" fmla="*/ 276225 h 3886200"/>
              <a:gd name="connsiteX28" fmla="*/ 3439212 w 5297123"/>
              <a:gd name="connsiteY28" fmla="*/ 314325 h 3886200"/>
              <a:gd name="connsiteX29" fmla="*/ 3363012 w 5297123"/>
              <a:gd name="connsiteY29" fmla="*/ 342900 h 3886200"/>
              <a:gd name="connsiteX30" fmla="*/ 3334437 w 5297123"/>
              <a:gd name="connsiteY30" fmla="*/ 361950 h 3886200"/>
              <a:gd name="connsiteX31" fmla="*/ 3267762 w 5297123"/>
              <a:gd name="connsiteY31" fmla="*/ 390525 h 3886200"/>
              <a:gd name="connsiteX32" fmla="*/ 3239187 w 5297123"/>
              <a:gd name="connsiteY32" fmla="*/ 409575 h 3886200"/>
              <a:gd name="connsiteX33" fmla="*/ 3153462 w 5297123"/>
              <a:gd name="connsiteY33" fmla="*/ 447675 h 3886200"/>
              <a:gd name="connsiteX34" fmla="*/ 3086787 w 5297123"/>
              <a:gd name="connsiteY34" fmla="*/ 485775 h 3886200"/>
              <a:gd name="connsiteX35" fmla="*/ 3001062 w 5297123"/>
              <a:gd name="connsiteY35" fmla="*/ 523875 h 3886200"/>
              <a:gd name="connsiteX36" fmla="*/ 2943912 w 5297123"/>
              <a:gd name="connsiteY36" fmla="*/ 561975 h 3886200"/>
              <a:gd name="connsiteX37" fmla="*/ 2867712 w 5297123"/>
              <a:gd name="connsiteY37" fmla="*/ 600075 h 3886200"/>
              <a:gd name="connsiteX38" fmla="*/ 2839137 w 5297123"/>
              <a:gd name="connsiteY38" fmla="*/ 609600 h 3886200"/>
              <a:gd name="connsiteX39" fmla="*/ 2781987 w 5297123"/>
              <a:gd name="connsiteY39" fmla="*/ 647700 h 3886200"/>
              <a:gd name="connsiteX40" fmla="*/ 2753412 w 5297123"/>
              <a:gd name="connsiteY40" fmla="*/ 676275 h 3886200"/>
              <a:gd name="connsiteX41" fmla="*/ 2724837 w 5297123"/>
              <a:gd name="connsiteY41" fmla="*/ 685800 h 3886200"/>
              <a:gd name="connsiteX42" fmla="*/ 2667687 w 5297123"/>
              <a:gd name="connsiteY42" fmla="*/ 733425 h 3886200"/>
              <a:gd name="connsiteX43" fmla="*/ 2639112 w 5297123"/>
              <a:gd name="connsiteY43" fmla="*/ 762000 h 3886200"/>
              <a:gd name="connsiteX44" fmla="*/ 2591487 w 5297123"/>
              <a:gd name="connsiteY44" fmla="*/ 790575 h 3886200"/>
              <a:gd name="connsiteX45" fmla="*/ 2572437 w 5297123"/>
              <a:gd name="connsiteY45" fmla="*/ 819150 h 3886200"/>
              <a:gd name="connsiteX46" fmla="*/ 2534337 w 5297123"/>
              <a:gd name="connsiteY46" fmla="*/ 838200 h 3886200"/>
              <a:gd name="connsiteX47" fmla="*/ 2496237 w 5297123"/>
              <a:gd name="connsiteY47" fmla="*/ 866775 h 3886200"/>
              <a:gd name="connsiteX48" fmla="*/ 2381937 w 5297123"/>
              <a:gd name="connsiteY48" fmla="*/ 952500 h 3886200"/>
              <a:gd name="connsiteX49" fmla="*/ 2343837 w 5297123"/>
              <a:gd name="connsiteY49" fmla="*/ 981075 h 3886200"/>
              <a:gd name="connsiteX50" fmla="*/ 2324787 w 5297123"/>
              <a:gd name="connsiteY50" fmla="*/ 1009650 h 3886200"/>
              <a:gd name="connsiteX51" fmla="*/ 2258112 w 5297123"/>
              <a:gd name="connsiteY51" fmla="*/ 1047750 h 3886200"/>
              <a:gd name="connsiteX52" fmla="*/ 2200962 w 5297123"/>
              <a:gd name="connsiteY52" fmla="*/ 1104900 h 3886200"/>
              <a:gd name="connsiteX53" fmla="*/ 2172387 w 5297123"/>
              <a:gd name="connsiteY53" fmla="*/ 1123950 h 3886200"/>
              <a:gd name="connsiteX54" fmla="*/ 2153337 w 5297123"/>
              <a:gd name="connsiteY54" fmla="*/ 1152525 h 3886200"/>
              <a:gd name="connsiteX55" fmla="*/ 2096187 w 5297123"/>
              <a:gd name="connsiteY55" fmla="*/ 1200150 h 3886200"/>
              <a:gd name="connsiteX56" fmla="*/ 2058087 w 5297123"/>
              <a:gd name="connsiteY56" fmla="*/ 1257300 h 3886200"/>
              <a:gd name="connsiteX57" fmla="*/ 2039037 w 5297123"/>
              <a:gd name="connsiteY57" fmla="*/ 1285875 h 3886200"/>
              <a:gd name="connsiteX58" fmla="*/ 2010462 w 5297123"/>
              <a:gd name="connsiteY58" fmla="*/ 1314450 h 3886200"/>
              <a:gd name="connsiteX59" fmla="*/ 2000937 w 5297123"/>
              <a:gd name="connsiteY59" fmla="*/ 1343025 h 3886200"/>
              <a:gd name="connsiteX60" fmla="*/ 1972362 w 5297123"/>
              <a:gd name="connsiteY60" fmla="*/ 1362075 h 3886200"/>
              <a:gd name="connsiteX61" fmla="*/ 1943787 w 5297123"/>
              <a:gd name="connsiteY61" fmla="*/ 1390650 h 3886200"/>
              <a:gd name="connsiteX62" fmla="*/ 1896162 w 5297123"/>
              <a:gd name="connsiteY62" fmla="*/ 1447800 h 3886200"/>
              <a:gd name="connsiteX63" fmla="*/ 1819962 w 5297123"/>
              <a:gd name="connsiteY63" fmla="*/ 1524000 h 3886200"/>
              <a:gd name="connsiteX64" fmla="*/ 1791387 w 5297123"/>
              <a:gd name="connsiteY64" fmla="*/ 1562100 h 3886200"/>
              <a:gd name="connsiteX65" fmla="*/ 1724712 w 5297123"/>
              <a:gd name="connsiteY65" fmla="*/ 1619250 h 3886200"/>
              <a:gd name="connsiteX66" fmla="*/ 1677087 w 5297123"/>
              <a:gd name="connsiteY66" fmla="*/ 1676400 h 3886200"/>
              <a:gd name="connsiteX67" fmla="*/ 1648512 w 5297123"/>
              <a:gd name="connsiteY67" fmla="*/ 1704975 h 3886200"/>
              <a:gd name="connsiteX68" fmla="*/ 1629462 w 5297123"/>
              <a:gd name="connsiteY68" fmla="*/ 1733550 h 3886200"/>
              <a:gd name="connsiteX69" fmla="*/ 1553262 w 5297123"/>
              <a:gd name="connsiteY69" fmla="*/ 1800225 h 3886200"/>
              <a:gd name="connsiteX70" fmla="*/ 1534212 w 5297123"/>
              <a:gd name="connsiteY70" fmla="*/ 1838325 h 3886200"/>
              <a:gd name="connsiteX71" fmla="*/ 1467537 w 5297123"/>
              <a:gd name="connsiteY71" fmla="*/ 1905000 h 3886200"/>
              <a:gd name="connsiteX72" fmla="*/ 1438962 w 5297123"/>
              <a:gd name="connsiteY72" fmla="*/ 1943100 h 3886200"/>
              <a:gd name="connsiteX73" fmla="*/ 1400862 w 5297123"/>
              <a:gd name="connsiteY73" fmla="*/ 1981200 h 3886200"/>
              <a:gd name="connsiteX74" fmla="*/ 1334187 w 5297123"/>
              <a:gd name="connsiteY74" fmla="*/ 2076450 h 3886200"/>
              <a:gd name="connsiteX75" fmla="*/ 1305612 w 5297123"/>
              <a:gd name="connsiteY75" fmla="*/ 2095500 h 3886200"/>
              <a:gd name="connsiteX76" fmla="*/ 1296087 w 5297123"/>
              <a:gd name="connsiteY76" fmla="*/ 2124075 h 3886200"/>
              <a:gd name="connsiteX77" fmla="*/ 1248462 w 5297123"/>
              <a:gd name="connsiteY77" fmla="*/ 2190750 h 3886200"/>
              <a:gd name="connsiteX78" fmla="*/ 1219887 w 5297123"/>
              <a:gd name="connsiteY78" fmla="*/ 2219325 h 3886200"/>
              <a:gd name="connsiteX79" fmla="*/ 1181787 w 5297123"/>
              <a:gd name="connsiteY79" fmla="*/ 2276475 h 3886200"/>
              <a:gd name="connsiteX80" fmla="*/ 1143687 w 5297123"/>
              <a:gd name="connsiteY80" fmla="*/ 2333625 h 3886200"/>
              <a:gd name="connsiteX81" fmla="*/ 1124637 w 5297123"/>
              <a:gd name="connsiteY81" fmla="*/ 2362200 h 3886200"/>
              <a:gd name="connsiteX82" fmla="*/ 1115112 w 5297123"/>
              <a:gd name="connsiteY82" fmla="*/ 2390775 h 3886200"/>
              <a:gd name="connsiteX83" fmla="*/ 1096062 w 5297123"/>
              <a:gd name="connsiteY83" fmla="*/ 2419350 h 3886200"/>
              <a:gd name="connsiteX84" fmla="*/ 1038912 w 5297123"/>
              <a:gd name="connsiteY84" fmla="*/ 2486025 h 3886200"/>
              <a:gd name="connsiteX85" fmla="*/ 1029387 w 5297123"/>
              <a:gd name="connsiteY85" fmla="*/ 2514600 h 3886200"/>
              <a:gd name="connsiteX86" fmla="*/ 962712 w 5297123"/>
              <a:gd name="connsiteY86" fmla="*/ 2571750 h 3886200"/>
              <a:gd name="connsiteX87" fmla="*/ 915087 w 5297123"/>
              <a:gd name="connsiteY87" fmla="*/ 2628900 h 3886200"/>
              <a:gd name="connsiteX88" fmla="*/ 867462 w 5297123"/>
              <a:gd name="connsiteY88" fmla="*/ 2676525 h 3886200"/>
              <a:gd name="connsiteX89" fmla="*/ 848412 w 5297123"/>
              <a:gd name="connsiteY89" fmla="*/ 2705100 h 3886200"/>
              <a:gd name="connsiteX90" fmla="*/ 819837 w 5297123"/>
              <a:gd name="connsiteY90" fmla="*/ 2724150 h 3886200"/>
              <a:gd name="connsiteX91" fmla="*/ 781737 w 5297123"/>
              <a:gd name="connsiteY91" fmla="*/ 2752725 h 3886200"/>
              <a:gd name="connsiteX92" fmla="*/ 762687 w 5297123"/>
              <a:gd name="connsiteY92" fmla="*/ 2781300 h 3886200"/>
              <a:gd name="connsiteX93" fmla="*/ 724587 w 5297123"/>
              <a:gd name="connsiteY93" fmla="*/ 2809875 h 3886200"/>
              <a:gd name="connsiteX94" fmla="*/ 696012 w 5297123"/>
              <a:gd name="connsiteY94" fmla="*/ 2838450 h 3886200"/>
              <a:gd name="connsiteX95" fmla="*/ 657912 w 5297123"/>
              <a:gd name="connsiteY95" fmla="*/ 2857500 h 3886200"/>
              <a:gd name="connsiteX96" fmla="*/ 600762 w 5297123"/>
              <a:gd name="connsiteY96" fmla="*/ 2914650 h 3886200"/>
              <a:gd name="connsiteX97" fmla="*/ 572187 w 5297123"/>
              <a:gd name="connsiteY97" fmla="*/ 2943225 h 3886200"/>
              <a:gd name="connsiteX98" fmla="*/ 534087 w 5297123"/>
              <a:gd name="connsiteY98" fmla="*/ 2981325 h 3886200"/>
              <a:gd name="connsiteX99" fmla="*/ 486462 w 5297123"/>
              <a:gd name="connsiteY99" fmla="*/ 3000375 h 3886200"/>
              <a:gd name="connsiteX100" fmla="*/ 400737 w 5297123"/>
              <a:gd name="connsiteY100" fmla="*/ 3076575 h 3886200"/>
              <a:gd name="connsiteX101" fmla="*/ 334062 w 5297123"/>
              <a:gd name="connsiteY101" fmla="*/ 3143250 h 3886200"/>
              <a:gd name="connsiteX102" fmla="*/ 305487 w 5297123"/>
              <a:gd name="connsiteY102" fmla="*/ 3171825 h 3886200"/>
              <a:gd name="connsiteX103" fmla="*/ 276912 w 5297123"/>
              <a:gd name="connsiteY103" fmla="*/ 3190875 h 3886200"/>
              <a:gd name="connsiteX104" fmla="*/ 191187 w 5297123"/>
              <a:gd name="connsiteY104" fmla="*/ 3276600 h 3886200"/>
              <a:gd name="connsiteX105" fmla="*/ 134037 w 5297123"/>
              <a:gd name="connsiteY105" fmla="*/ 3333750 h 3886200"/>
              <a:gd name="connsiteX106" fmla="*/ 105462 w 5297123"/>
              <a:gd name="connsiteY106" fmla="*/ 3362325 h 3886200"/>
              <a:gd name="connsiteX107" fmla="*/ 76887 w 5297123"/>
              <a:gd name="connsiteY107" fmla="*/ 3390900 h 3886200"/>
              <a:gd name="connsiteX108" fmla="*/ 10212 w 5297123"/>
              <a:gd name="connsiteY108" fmla="*/ 3476625 h 3886200"/>
              <a:gd name="connsiteX109" fmla="*/ 10212 w 5297123"/>
              <a:gd name="connsiteY109" fmla="*/ 3562350 h 3886200"/>
              <a:gd name="connsiteX110" fmla="*/ 19737 w 5297123"/>
              <a:gd name="connsiteY110" fmla="*/ 3609975 h 3886200"/>
              <a:gd name="connsiteX111" fmla="*/ 38787 w 5297123"/>
              <a:gd name="connsiteY111" fmla="*/ 3638550 h 3886200"/>
              <a:gd name="connsiteX112" fmla="*/ 57837 w 5297123"/>
              <a:gd name="connsiteY112" fmla="*/ 3695700 h 3886200"/>
              <a:gd name="connsiteX113" fmla="*/ 95937 w 5297123"/>
              <a:gd name="connsiteY113" fmla="*/ 3752850 h 3886200"/>
              <a:gd name="connsiteX114" fmla="*/ 114987 w 5297123"/>
              <a:gd name="connsiteY114" fmla="*/ 3781425 h 3886200"/>
              <a:gd name="connsiteX115" fmla="*/ 143562 w 5297123"/>
              <a:gd name="connsiteY115" fmla="*/ 3810000 h 3886200"/>
              <a:gd name="connsiteX116" fmla="*/ 153087 w 5297123"/>
              <a:gd name="connsiteY116" fmla="*/ 3838575 h 3886200"/>
              <a:gd name="connsiteX117" fmla="*/ 181662 w 5297123"/>
              <a:gd name="connsiteY117" fmla="*/ 3857625 h 3886200"/>
              <a:gd name="connsiteX118" fmla="*/ 248337 w 5297123"/>
              <a:gd name="connsiteY118" fmla="*/ 3886200 h 3886200"/>
              <a:gd name="connsiteX119" fmla="*/ 572187 w 5297123"/>
              <a:gd name="connsiteY119" fmla="*/ 3876675 h 3886200"/>
              <a:gd name="connsiteX120" fmla="*/ 600762 w 5297123"/>
              <a:gd name="connsiteY120" fmla="*/ 3867150 h 3886200"/>
              <a:gd name="connsiteX121" fmla="*/ 667437 w 5297123"/>
              <a:gd name="connsiteY121" fmla="*/ 3857625 h 3886200"/>
              <a:gd name="connsiteX122" fmla="*/ 762687 w 5297123"/>
              <a:gd name="connsiteY122" fmla="*/ 3800475 h 3886200"/>
              <a:gd name="connsiteX123" fmla="*/ 791262 w 5297123"/>
              <a:gd name="connsiteY123" fmla="*/ 3781425 h 3886200"/>
              <a:gd name="connsiteX124" fmla="*/ 819837 w 5297123"/>
              <a:gd name="connsiteY124" fmla="*/ 3771900 h 3886200"/>
              <a:gd name="connsiteX125" fmla="*/ 848412 w 5297123"/>
              <a:gd name="connsiteY125" fmla="*/ 3752850 h 3886200"/>
              <a:gd name="connsiteX126" fmla="*/ 886512 w 5297123"/>
              <a:gd name="connsiteY126" fmla="*/ 3733800 h 3886200"/>
              <a:gd name="connsiteX127" fmla="*/ 943662 w 5297123"/>
              <a:gd name="connsiteY127" fmla="*/ 3676650 h 3886200"/>
              <a:gd name="connsiteX128" fmla="*/ 1010337 w 5297123"/>
              <a:gd name="connsiteY128" fmla="*/ 3619500 h 3886200"/>
              <a:gd name="connsiteX129" fmla="*/ 1086537 w 5297123"/>
              <a:gd name="connsiteY129" fmla="*/ 3581400 h 3886200"/>
              <a:gd name="connsiteX130" fmla="*/ 1143687 w 5297123"/>
              <a:gd name="connsiteY130" fmla="*/ 3543300 h 3886200"/>
              <a:gd name="connsiteX131" fmla="*/ 1200837 w 5297123"/>
              <a:gd name="connsiteY131" fmla="*/ 3524250 h 3886200"/>
              <a:gd name="connsiteX132" fmla="*/ 1229412 w 5297123"/>
              <a:gd name="connsiteY132" fmla="*/ 3495675 h 3886200"/>
              <a:gd name="connsiteX133" fmla="*/ 1257987 w 5297123"/>
              <a:gd name="connsiteY133" fmla="*/ 3486150 h 3886200"/>
              <a:gd name="connsiteX134" fmla="*/ 1286562 w 5297123"/>
              <a:gd name="connsiteY134" fmla="*/ 3467100 h 3886200"/>
              <a:gd name="connsiteX135" fmla="*/ 1324662 w 5297123"/>
              <a:gd name="connsiteY135" fmla="*/ 3448050 h 3886200"/>
              <a:gd name="connsiteX136" fmla="*/ 1353237 w 5297123"/>
              <a:gd name="connsiteY136" fmla="*/ 3429000 h 3886200"/>
              <a:gd name="connsiteX137" fmla="*/ 1429437 w 5297123"/>
              <a:gd name="connsiteY137" fmla="*/ 3390900 h 3886200"/>
              <a:gd name="connsiteX138" fmla="*/ 1467537 w 5297123"/>
              <a:gd name="connsiteY138" fmla="*/ 3371850 h 3886200"/>
              <a:gd name="connsiteX139" fmla="*/ 1496112 w 5297123"/>
              <a:gd name="connsiteY139" fmla="*/ 3352800 h 3886200"/>
              <a:gd name="connsiteX140" fmla="*/ 1524687 w 5297123"/>
              <a:gd name="connsiteY140" fmla="*/ 3343275 h 3886200"/>
              <a:gd name="connsiteX141" fmla="*/ 1581837 w 5297123"/>
              <a:gd name="connsiteY141" fmla="*/ 3314700 h 3886200"/>
              <a:gd name="connsiteX142" fmla="*/ 1638987 w 5297123"/>
              <a:gd name="connsiteY142" fmla="*/ 3248025 h 3886200"/>
              <a:gd name="connsiteX143" fmla="*/ 1696137 w 5297123"/>
              <a:gd name="connsiteY143" fmla="*/ 3190875 h 3886200"/>
              <a:gd name="connsiteX144" fmla="*/ 1724712 w 5297123"/>
              <a:gd name="connsiteY144" fmla="*/ 3152775 h 3886200"/>
              <a:gd name="connsiteX145" fmla="*/ 1753287 w 5297123"/>
              <a:gd name="connsiteY145" fmla="*/ 3124200 h 3886200"/>
              <a:gd name="connsiteX146" fmla="*/ 1772337 w 5297123"/>
              <a:gd name="connsiteY146" fmla="*/ 3095625 h 3886200"/>
              <a:gd name="connsiteX147" fmla="*/ 1800912 w 5297123"/>
              <a:gd name="connsiteY147" fmla="*/ 3057525 h 3886200"/>
              <a:gd name="connsiteX148" fmla="*/ 1829487 w 5297123"/>
              <a:gd name="connsiteY148" fmla="*/ 3028950 h 3886200"/>
              <a:gd name="connsiteX149" fmla="*/ 1877112 w 5297123"/>
              <a:gd name="connsiteY149" fmla="*/ 2971800 h 3886200"/>
              <a:gd name="connsiteX150" fmla="*/ 1896162 w 5297123"/>
              <a:gd name="connsiteY150" fmla="*/ 2933700 h 3886200"/>
              <a:gd name="connsiteX151" fmla="*/ 1915212 w 5297123"/>
              <a:gd name="connsiteY151" fmla="*/ 2905125 h 3886200"/>
              <a:gd name="connsiteX152" fmla="*/ 1943787 w 5297123"/>
              <a:gd name="connsiteY152" fmla="*/ 2876550 h 3886200"/>
              <a:gd name="connsiteX153" fmla="*/ 2010462 w 5297123"/>
              <a:gd name="connsiteY153" fmla="*/ 2771775 h 3886200"/>
              <a:gd name="connsiteX154" fmla="*/ 2039037 w 5297123"/>
              <a:gd name="connsiteY154" fmla="*/ 2743200 h 3886200"/>
              <a:gd name="connsiteX155" fmla="*/ 2048562 w 5297123"/>
              <a:gd name="connsiteY155" fmla="*/ 2714625 h 3886200"/>
              <a:gd name="connsiteX156" fmla="*/ 2077137 w 5297123"/>
              <a:gd name="connsiteY156" fmla="*/ 2695575 h 3886200"/>
              <a:gd name="connsiteX157" fmla="*/ 2105712 w 5297123"/>
              <a:gd name="connsiteY157" fmla="*/ 2667000 h 3886200"/>
              <a:gd name="connsiteX158" fmla="*/ 2153337 w 5297123"/>
              <a:gd name="connsiteY158" fmla="*/ 2609850 h 3886200"/>
              <a:gd name="connsiteX159" fmla="*/ 2200962 w 5297123"/>
              <a:gd name="connsiteY159" fmla="*/ 2543175 h 3886200"/>
              <a:gd name="connsiteX160" fmla="*/ 2258112 w 5297123"/>
              <a:gd name="connsiteY160" fmla="*/ 2486025 h 3886200"/>
              <a:gd name="connsiteX161" fmla="*/ 2305737 w 5297123"/>
              <a:gd name="connsiteY161" fmla="*/ 2428875 h 3886200"/>
              <a:gd name="connsiteX162" fmla="*/ 2324787 w 5297123"/>
              <a:gd name="connsiteY162" fmla="*/ 2400300 h 3886200"/>
              <a:gd name="connsiteX163" fmla="*/ 2353362 w 5297123"/>
              <a:gd name="connsiteY163" fmla="*/ 2381250 h 3886200"/>
              <a:gd name="connsiteX164" fmla="*/ 2410512 w 5297123"/>
              <a:gd name="connsiteY164" fmla="*/ 2333625 h 3886200"/>
              <a:gd name="connsiteX165" fmla="*/ 2486712 w 5297123"/>
              <a:gd name="connsiteY165" fmla="*/ 2247900 h 3886200"/>
              <a:gd name="connsiteX166" fmla="*/ 2515287 w 5297123"/>
              <a:gd name="connsiteY166" fmla="*/ 2219325 h 3886200"/>
              <a:gd name="connsiteX167" fmla="*/ 2572437 w 5297123"/>
              <a:gd name="connsiteY167" fmla="*/ 2181225 h 3886200"/>
              <a:gd name="connsiteX168" fmla="*/ 2601012 w 5297123"/>
              <a:gd name="connsiteY168" fmla="*/ 2152650 h 3886200"/>
              <a:gd name="connsiteX169" fmla="*/ 2658162 w 5297123"/>
              <a:gd name="connsiteY169" fmla="*/ 2114550 h 3886200"/>
              <a:gd name="connsiteX170" fmla="*/ 2686737 w 5297123"/>
              <a:gd name="connsiteY170" fmla="*/ 2095500 h 3886200"/>
              <a:gd name="connsiteX171" fmla="*/ 2753412 w 5297123"/>
              <a:gd name="connsiteY171" fmla="*/ 2009775 h 3886200"/>
              <a:gd name="connsiteX172" fmla="*/ 2781987 w 5297123"/>
              <a:gd name="connsiteY172" fmla="*/ 2000250 h 3886200"/>
              <a:gd name="connsiteX173" fmla="*/ 2858187 w 5297123"/>
              <a:gd name="connsiteY173" fmla="*/ 1924050 h 3886200"/>
              <a:gd name="connsiteX174" fmla="*/ 2896287 w 5297123"/>
              <a:gd name="connsiteY174" fmla="*/ 1905000 h 3886200"/>
              <a:gd name="connsiteX175" fmla="*/ 2924862 w 5297123"/>
              <a:gd name="connsiteY175" fmla="*/ 1885950 h 3886200"/>
              <a:gd name="connsiteX176" fmla="*/ 2982012 w 5297123"/>
              <a:gd name="connsiteY176" fmla="*/ 1857375 h 3886200"/>
              <a:gd name="connsiteX177" fmla="*/ 3096312 w 5297123"/>
              <a:gd name="connsiteY177" fmla="*/ 1771650 h 3886200"/>
              <a:gd name="connsiteX178" fmla="*/ 3182037 w 5297123"/>
              <a:gd name="connsiteY178" fmla="*/ 1724025 h 3886200"/>
              <a:gd name="connsiteX179" fmla="*/ 3239187 w 5297123"/>
              <a:gd name="connsiteY179" fmla="*/ 1685925 h 3886200"/>
              <a:gd name="connsiteX180" fmla="*/ 3267762 w 5297123"/>
              <a:gd name="connsiteY180" fmla="*/ 1657350 h 3886200"/>
              <a:gd name="connsiteX181" fmla="*/ 3305862 w 5297123"/>
              <a:gd name="connsiteY181" fmla="*/ 1638300 h 3886200"/>
              <a:gd name="connsiteX182" fmla="*/ 3353487 w 5297123"/>
              <a:gd name="connsiteY182" fmla="*/ 1609725 h 3886200"/>
              <a:gd name="connsiteX183" fmla="*/ 3439212 w 5297123"/>
              <a:gd name="connsiteY183" fmla="*/ 1552575 h 3886200"/>
              <a:gd name="connsiteX184" fmla="*/ 3486837 w 5297123"/>
              <a:gd name="connsiteY184" fmla="*/ 1533525 h 3886200"/>
              <a:gd name="connsiteX185" fmla="*/ 3582087 w 5297123"/>
              <a:gd name="connsiteY185" fmla="*/ 1476375 h 3886200"/>
              <a:gd name="connsiteX186" fmla="*/ 3648762 w 5297123"/>
              <a:gd name="connsiteY186" fmla="*/ 1419225 h 3886200"/>
              <a:gd name="connsiteX187" fmla="*/ 3686862 w 5297123"/>
              <a:gd name="connsiteY187" fmla="*/ 1400175 h 3886200"/>
              <a:gd name="connsiteX188" fmla="*/ 3715437 w 5297123"/>
              <a:gd name="connsiteY188" fmla="*/ 1390650 h 3886200"/>
              <a:gd name="connsiteX189" fmla="*/ 3839262 w 5297123"/>
              <a:gd name="connsiteY189" fmla="*/ 1314450 h 3886200"/>
              <a:gd name="connsiteX190" fmla="*/ 3877362 w 5297123"/>
              <a:gd name="connsiteY190" fmla="*/ 1295400 h 3886200"/>
              <a:gd name="connsiteX191" fmla="*/ 3934512 w 5297123"/>
              <a:gd name="connsiteY191" fmla="*/ 1257300 h 3886200"/>
              <a:gd name="connsiteX192" fmla="*/ 4010712 w 5297123"/>
              <a:gd name="connsiteY192" fmla="*/ 1228725 h 3886200"/>
              <a:gd name="connsiteX193" fmla="*/ 4039287 w 5297123"/>
              <a:gd name="connsiteY193" fmla="*/ 1219200 h 3886200"/>
              <a:gd name="connsiteX194" fmla="*/ 4067862 w 5297123"/>
              <a:gd name="connsiteY194" fmla="*/ 1190625 h 3886200"/>
              <a:gd name="connsiteX195" fmla="*/ 4096437 w 5297123"/>
              <a:gd name="connsiteY195" fmla="*/ 1181100 h 3886200"/>
              <a:gd name="connsiteX196" fmla="*/ 4125012 w 5297123"/>
              <a:gd name="connsiteY196" fmla="*/ 1162050 h 3886200"/>
              <a:gd name="connsiteX197" fmla="*/ 4182162 w 5297123"/>
              <a:gd name="connsiteY197" fmla="*/ 1133475 h 3886200"/>
              <a:gd name="connsiteX198" fmla="*/ 4248837 w 5297123"/>
              <a:gd name="connsiteY198" fmla="*/ 1076325 h 3886200"/>
              <a:gd name="connsiteX199" fmla="*/ 4315512 w 5297123"/>
              <a:gd name="connsiteY199" fmla="*/ 1028700 h 3886200"/>
              <a:gd name="connsiteX200" fmla="*/ 4372662 w 5297123"/>
              <a:gd name="connsiteY200" fmla="*/ 990600 h 3886200"/>
              <a:gd name="connsiteX201" fmla="*/ 4458387 w 5297123"/>
              <a:gd name="connsiteY201" fmla="*/ 933450 h 3886200"/>
              <a:gd name="connsiteX202" fmla="*/ 4486962 w 5297123"/>
              <a:gd name="connsiteY202" fmla="*/ 914400 h 3886200"/>
              <a:gd name="connsiteX203" fmla="*/ 4515537 w 5297123"/>
              <a:gd name="connsiteY203" fmla="*/ 904875 h 3886200"/>
              <a:gd name="connsiteX204" fmla="*/ 4601262 w 5297123"/>
              <a:gd name="connsiteY204" fmla="*/ 866775 h 3886200"/>
              <a:gd name="connsiteX205" fmla="*/ 4648887 w 5297123"/>
              <a:gd name="connsiteY205" fmla="*/ 857250 h 3886200"/>
              <a:gd name="connsiteX206" fmla="*/ 4686987 w 5297123"/>
              <a:gd name="connsiteY206" fmla="*/ 847725 h 3886200"/>
              <a:gd name="connsiteX207" fmla="*/ 4744137 w 5297123"/>
              <a:gd name="connsiteY207" fmla="*/ 838200 h 3886200"/>
              <a:gd name="connsiteX208" fmla="*/ 4772712 w 5297123"/>
              <a:gd name="connsiteY208" fmla="*/ 828675 h 3886200"/>
              <a:gd name="connsiteX209" fmla="*/ 4839387 w 5297123"/>
              <a:gd name="connsiteY209" fmla="*/ 809625 h 3886200"/>
              <a:gd name="connsiteX210" fmla="*/ 4896537 w 5297123"/>
              <a:gd name="connsiteY210" fmla="*/ 771525 h 3886200"/>
              <a:gd name="connsiteX211" fmla="*/ 4982262 w 5297123"/>
              <a:gd name="connsiteY211" fmla="*/ 733425 h 3886200"/>
              <a:gd name="connsiteX212" fmla="*/ 5010837 w 5297123"/>
              <a:gd name="connsiteY212" fmla="*/ 723900 h 3886200"/>
              <a:gd name="connsiteX213" fmla="*/ 5077512 w 5297123"/>
              <a:gd name="connsiteY213" fmla="*/ 685800 h 3886200"/>
              <a:gd name="connsiteX214" fmla="*/ 5106087 w 5297123"/>
              <a:gd name="connsiteY214" fmla="*/ 676275 h 3886200"/>
              <a:gd name="connsiteX215" fmla="*/ 5144187 w 5297123"/>
              <a:gd name="connsiteY215" fmla="*/ 657225 h 3886200"/>
              <a:gd name="connsiteX216" fmla="*/ 5172762 w 5297123"/>
              <a:gd name="connsiteY216" fmla="*/ 647700 h 3886200"/>
              <a:gd name="connsiteX217" fmla="*/ 5229912 w 5297123"/>
              <a:gd name="connsiteY217" fmla="*/ 619125 h 3886200"/>
              <a:gd name="connsiteX218" fmla="*/ 5258487 w 5297123"/>
              <a:gd name="connsiteY218" fmla="*/ 581025 h 3886200"/>
              <a:gd name="connsiteX219" fmla="*/ 5287062 w 5297123"/>
              <a:gd name="connsiteY219" fmla="*/ 523875 h 3886200"/>
              <a:gd name="connsiteX220" fmla="*/ 5296587 w 5297123"/>
              <a:gd name="connsiteY220" fmla="*/ 55245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5297123" h="3886200">
                <a:moveTo>
                  <a:pt x="5296587" y="552450"/>
                </a:moveTo>
                <a:cubicBezTo>
                  <a:pt x="5293412" y="547688"/>
                  <a:pt x="5276662" y="514763"/>
                  <a:pt x="5268012" y="495300"/>
                </a:cubicBezTo>
                <a:cubicBezTo>
                  <a:pt x="5263934" y="486125"/>
                  <a:pt x="5262977" y="475705"/>
                  <a:pt x="5258487" y="466725"/>
                </a:cubicBezTo>
                <a:cubicBezTo>
                  <a:pt x="5253367" y="456486"/>
                  <a:pt x="5244086" y="448611"/>
                  <a:pt x="5239437" y="438150"/>
                </a:cubicBezTo>
                <a:cubicBezTo>
                  <a:pt x="5231282" y="419800"/>
                  <a:pt x="5227845" y="399644"/>
                  <a:pt x="5220387" y="381000"/>
                </a:cubicBezTo>
                <a:cubicBezTo>
                  <a:pt x="5215114" y="367817"/>
                  <a:pt x="5207687" y="355600"/>
                  <a:pt x="5201337" y="342900"/>
                </a:cubicBezTo>
                <a:cubicBezTo>
                  <a:pt x="5193149" y="301960"/>
                  <a:pt x="5183454" y="243245"/>
                  <a:pt x="5163237" y="209550"/>
                </a:cubicBezTo>
                <a:cubicBezTo>
                  <a:pt x="5153712" y="193675"/>
                  <a:pt x="5144474" y="177624"/>
                  <a:pt x="5134662" y="161925"/>
                </a:cubicBezTo>
                <a:cubicBezTo>
                  <a:pt x="5128595" y="152217"/>
                  <a:pt x="5123707" y="141445"/>
                  <a:pt x="5115612" y="133350"/>
                </a:cubicBezTo>
                <a:cubicBezTo>
                  <a:pt x="5107517" y="125255"/>
                  <a:pt x="5095831" y="121629"/>
                  <a:pt x="5087037" y="114300"/>
                </a:cubicBezTo>
                <a:cubicBezTo>
                  <a:pt x="5076689" y="105676"/>
                  <a:pt x="5069095" y="93995"/>
                  <a:pt x="5058462" y="85725"/>
                </a:cubicBezTo>
                <a:cubicBezTo>
                  <a:pt x="5042159" y="73045"/>
                  <a:pt x="4989131" y="37215"/>
                  <a:pt x="4963212" y="28575"/>
                </a:cubicBezTo>
                <a:cubicBezTo>
                  <a:pt x="4947853" y="23455"/>
                  <a:pt x="4931391" y="22562"/>
                  <a:pt x="4915587" y="19050"/>
                </a:cubicBezTo>
                <a:cubicBezTo>
                  <a:pt x="4830333" y="105"/>
                  <a:pt x="4932325" y="18665"/>
                  <a:pt x="4820337" y="0"/>
                </a:cubicBezTo>
                <a:lnTo>
                  <a:pt x="4363137" y="9525"/>
                </a:lnTo>
                <a:cubicBezTo>
                  <a:pt x="4353104" y="9918"/>
                  <a:pt x="4344440" y="17254"/>
                  <a:pt x="4334562" y="19050"/>
                </a:cubicBezTo>
                <a:cubicBezTo>
                  <a:pt x="4309377" y="23629"/>
                  <a:pt x="4283702" y="24955"/>
                  <a:pt x="4258362" y="28575"/>
                </a:cubicBezTo>
                <a:cubicBezTo>
                  <a:pt x="4239243" y="31306"/>
                  <a:pt x="4220213" y="34645"/>
                  <a:pt x="4201212" y="38100"/>
                </a:cubicBezTo>
                <a:cubicBezTo>
                  <a:pt x="4185284" y="40996"/>
                  <a:pt x="4169634" y="45485"/>
                  <a:pt x="4153587" y="47625"/>
                </a:cubicBezTo>
                <a:cubicBezTo>
                  <a:pt x="4121959" y="51842"/>
                  <a:pt x="4089892" y="52417"/>
                  <a:pt x="4058337" y="57150"/>
                </a:cubicBezTo>
                <a:cubicBezTo>
                  <a:pt x="4043589" y="59362"/>
                  <a:pt x="3956762" y="76193"/>
                  <a:pt x="3924987" y="85725"/>
                </a:cubicBezTo>
                <a:cubicBezTo>
                  <a:pt x="3905753" y="91495"/>
                  <a:pt x="3886887" y="98425"/>
                  <a:pt x="3867837" y="104775"/>
                </a:cubicBezTo>
                <a:lnTo>
                  <a:pt x="3810687" y="123825"/>
                </a:lnTo>
                <a:cubicBezTo>
                  <a:pt x="3788822" y="131113"/>
                  <a:pt x="3752385" y="142638"/>
                  <a:pt x="3734487" y="152400"/>
                </a:cubicBezTo>
                <a:cubicBezTo>
                  <a:pt x="3631552" y="208546"/>
                  <a:pt x="3715472" y="177788"/>
                  <a:pt x="3648762" y="200025"/>
                </a:cubicBezTo>
                <a:cubicBezTo>
                  <a:pt x="3575914" y="254661"/>
                  <a:pt x="3645781" y="205811"/>
                  <a:pt x="3572562" y="247650"/>
                </a:cubicBezTo>
                <a:cubicBezTo>
                  <a:pt x="3562623" y="253330"/>
                  <a:pt x="3554509" y="262191"/>
                  <a:pt x="3543987" y="266700"/>
                </a:cubicBezTo>
                <a:cubicBezTo>
                  <a:pt x="3531955" y="271857"/>
                  <a:pt x="3518144" y="271628"/>
                  <a:pt x="3505887" y="276225"/>
                </a:cubicBezTo>
                <a:cubicBezTo>
                  <a:pt x="3399918" y="315963"/>
                  <a:pt x="3526064" y="274847"/>
                  <a:pt x="3439212" y="314325"/>
                </a:cubicBezTo>
                <a:cubicBezTo>
                  <a:pt x="3414516" y="325550"/>
                  <a:pt x="3387708" y="331675"/>
                  <a:pt x="3363012" y="342900"/>
                </a:cubicBezTo>
                <a:cubicBezTo>
                  <a:pt x="3352590" y="347637"/>
                  <a:pt x="3344376" y="356270"/>
                  <a:pt x="3334437" y="361950"/>
                </a:cubicBezTo>
                <a:cubicBezTo>
                  <a:pt x="3195694" y="441232"/>
                  <a:pt x="3374623" y="337095"/>
                  <a:pt x="3267762" y="390525"/>
                </a:cubicBezTo>
                <a:cubicBezTo>
                  <a:pt x="3257523" y="395645"/>
                  <a:pt x="3249426" y="404455"/>
                  <a:pt x="3239187" y="409575"/>
                </a:cubicBezTo>
                <a:cubicBezTo>
                  <a:pt x="3194025" y="432156"/>
                  <a:pt x="3193861" y="422426"/>
                  <a:pt x="3153462" y="447675"/>
                </a:cubicBezTo>
                <a:cubicBezTo>
                  <a:pt x="3087559" y="488864"/>
                  <a:pt x="3142927" y="467062"/>
                  <a:pt x="3086787" y="485775"/>
                </a:cubicBezTo>
                <a:cubicBezTo>
                  <a:pt x="2982351" y="564102"/>
                  <a:pt x="3118696" y="470405"/>
                  <a:pt x="3001062" y="523875"/>
                </a:cubicBezTo>
                <a:cubicBezTo>
                  <a:pt x="2980219" y="533349"/>
                  <a:pt x="2964390" y="551736"/>
                  <a:pt x="2943912" y="561975"/>
                </a:cubicBezTo>
                <a:cubicBezTo>
                  <a:pt x="2918512" y="574675"/>
                  <a:pt x="2894653" y="591095"/>
                  <a:pt x="2867712" y="600075"/>
                </a:cubicBezTo>
                <a:cubicBezTo>
                  <a:pt x="2858187" y="603250"/>
                  <a:pt x="2847914" y="604724"/>
                  <a:pt x="2839137" y="609600"/>
                </a:cubicBezTo>
                <a:cubicBezTo>
                  <a:pt x="2819123" y="620719"/>
                  <a:pt x="2798176" y="631511"/>
                  <a:pt x="2781987" y="647700"/>
                </a:cubicBezTo>
                <a:cubicBezTo>
                  <a:pt x="2772462" y="657225"/>
                  <a:pt x="2764620" y="668803"/>
                  <a:pt x="2753412" y="676275"/>
                </a:cubicBezTo>
                <a:cubicBezTo>
                  <a:pt x="2745058" y="681844"/>
                  <a:pt x="2734362" y="682625"/>
                  <a:pt x="2724837" y="685800"/>
                </a:cubicBezTo>
                <a:cubicBezTo>
                  <a:pt x="2655741" y="777928"/>
                  <a:pt x="2733140" y="689790"/>
                  <a:pt x="2667687" y="733425"/>
                </a:cubicBezTo>
                <a:cubicBezTo>
                  <a:pt x="2656479" y="740897"/>
                  <a:pt x="2649888" y="753918"/>
                  <a:pt x="2639112" y="762000"/>
                </a:cubicBezTo>
                <a:cubicBezTo>
                  <a:pt x="2624301" y="773108"/>
                  <a:pt x="2607362" y="781050"/>
                  <a:pt x="2591487" y="790575"/>
                </a:cubicBezTo>
                <a:cubicBezTo>
                  <a:pt x="2585137" y="800100"/>
                  <a:pt x="2581231" y="811821"/>
                  <a:pt x="2572437" y="819150"/>
                </a:cubicBezTo>
                <a:cubicBezTo>
                  <a:pt x="2561529" y="828240"/>
                  <a:pt x="2546378" y="830675"/>
                  <a:pt x="2534337" y="838200"/>
                </a:cubicBezTo>
                <a:cubicBezTo>
                  <a:pt x="2520875" y="846614"/>
                  <a:pt x="2508524" y="856722"/>
                  <a:pt x="2496237" y="866775"/>
                </a:cubicBezTo>
                <a:cubicBezTo>
                  <a:pt x="2344151" y="991209"/>
                  <a:pt x="2499791" y="873930"/>
                  <a:pt x="2381937" y="952500"/>
                </a:cubicBezTo>
                <a:cubicBezTo>
                  <a:pt x="2368728" y="961306"/>
                  <a:pt x="2355062" y="969850"/>
                  <a:pt x="2343837" y="981075"/>
                </a:cubicBezTo>
                <a:cubicBezTo>
                  <a:pt x="2335742" y="989170"/>
                  <a:pt x="2333823" y="1002622"/>
                  <a:pt x="2324787" y="1009650"/>
                </a:cubicBezTo>
                <a:cubicBezTo>
                  <a:pt x="2304581" y="1025365"/>
                  <a:pt x="2278401" y="1032143"/>
                  <a:pt x="2258112" y="1047750"/>
                </a:cubicBezTo>
                <a:cubicBezTo>
                  <a:pt x="2236758" y="1064176"/>
                  <a:pt x="2223378" y="1089956"/>
                  <a:pt x="2200962" y="1104900"/>
                </a:cubicBezTo>
                <a:lnTo>
                  <a:pt x="2172387" y="1123950"/>
                </a:lnTo>
                <a:cubicBezTo>
                  <a:pt x="2166037" y="1133475"/>
                  <a:pt x="2160666" y="1143731"/>
                  <a:pt x="2153337" y="1152525"/>
                </a:cubicBezTo>
                <a:cubicBezTo>
                  <a:pt x="2130418" y="1180027"/>
                  <a:pt x="2124284" y="1181419"/>
                  <a:pt x="2096187" y="1200150"/>
                </a:cubicBezTo>
                <a:lnTo>
                  <a:pt x="2058087" y="1257300"/>
                </a:lnTo>
                <a:cubicBezTo>
                  <a:pt x="2051737" y="1266825"/>
                  <a:pt x="2047132" y="1277780"/>
                  <a:pt x="2039037" y="1285875"/>
                </a:cubicBezTo>
                <a:lnTo>
                  <a:pt x="2010462" y="1314450"/>
                </a:lnTo>
                <a:cubicBezTo>
                  <a:pt x="2007287" y="1323975"/>
                  <a:pt x="2007209" y="1335185"/>
                  <a:pt x="2000937" y="1343025"/>
                </a:cubicBezTo>
                <a:cubicBezTo>
                  <a:pt x="1993786" y="1351964"/>
                  <a:pt x="1981156" y="1354746"/>
                  <a:pt x="1972362" y="1362075"/>
                </a:cubicBezTo>
                <a:cubicBezTo>
                  <a:pt x="1962014" y="1370699"/>
                  <a:pt x="1951617" y="1379689"/>
                  <a:pt x="1943787" y="1390650"/>
                </a:cubicBezTo>
                <a:cubicBezTo>
                  <a:pt x="1899842" y="1452172"/>
                  <a:pt x="1952494" y="1410245"/>
                  <a:pt x="1896162" y="1447800"/>
                </a:cubicBezTo>
                <a:cubicBezTo>
                  <a:pt x="1853209" y="1512229"/>
                  <a:pt x="1907888" y="1436074"/>
                  <a:pt x="1819962" y="1524000"/>
                </a:cubicBezTo>
                <a:cubicBezTo>
                  <a:pt x="1808737" y="1535225"/>
                  <a:pt x="1801718" y="1550047"/>
                  <a:pt x="1791387" y="1562100"/>
                </a:cubicBezTo>
                <a:cubicBezTo>
                  <a:pt x="1758662" y="1600280"/>
                  <a:pt x="1765250" y="1584503"/>
                  <a:pt x="1724712" y="1619250"/>
                </a:cubicBezTo>
                <a:cubicBezTo>
                  <a:pt x="1676014" y="1660991"/>
                  <a:pt x="1713831" y="1632307"/>
                  <a:pt x="1677087" y="1676400"/>
                </a:cubicBezTo>
                <a:cubicBezTo>
                  <a:pt x="1668463" y="1686748"/>
                  <a:pt x="1657136" y="1694627"/>
                  <a:pt x="1648512" y="1704975"/>
                </a:cubicBezTo>
                <a:cubicBezTo>
                  <a:pt x="1641183" y="1713769"/>
                  <a:pt x="1636791" y="1724756"/>
                  <a:pt x="1629462" y="1733550"/>
                </a:cubicBezTo>
                <a:cubicBezTo>
                  <a:pt x="1607987" y="1759320"/>
                  <a:pt x="1578995" y="1779639"/>
                  <a:pt x="1553262" y="1800225"/>
                </a:cubicBezTo>
                <a:cubicBezTo>
                  <a:pt x="1546912" y="1812925"/>
                  <a:pt x="1543203" y="1827336"/>
                  <a:pt x="1534212" y="1838325"/>
                </a:cubicBezTo>
                <a:cubicBezTo>
                  <a:pt x="1514309" y="1862651"/>
                  <a:pt x="1486396" y="1879855"/>
                  <a:pt x="1467537" y="1905000"/>
                </a:cubicBezTo>
                <a:cubicBezTo>
                  <a:pt x="1458012" y="1917700"/>
                  <a:pt x="1449416" y="1931153"/>
                  <a:pt x="1438962" y="1943100"/>
                </a:cubicBezTo>
                <a:cubicBezTo>
                  <a:pt x="1427135" y="1956617"/>
                  <a:pt x="1412082" y="1967175"/>
                  <a:pt x="1400862" y="1981200"/>
                </a:cubicBezTo>
                <a:cubicBezTo>
                  <a:pt x="1388415" y="1996759"/>
                  <a:pt x="1352606" y="2058031"/>
                  <a:pt x="1334187" y="2076450"/>
                </a:cubicBezTo>
                <a:cubicBezTo>
                  <a:pt x="1326092" y="2084545"/>
                  <a:pt x="1315137" y="2089150"/>
                  <a:pt x="1305612" y="2095500"/>
                </a:cubicBezTo>
                <a:cubicBezTo>
                  <a:pt x="1302437" y="2105025"/>
                  <a:pt x="1300577" y="2115095"/>
                  <a:pt x="1296087" y="2124075"/>
                </a:cubicBezTo>
                <a:cubicBezTo>
                  <a:pt x="1290056" y="2136136"/>
                  <a:pt x="1253639" y="2184710"/>
                  <a:pt x="1248462" y="2190750"/>
                </a:cubicBezTo>
                <a:cubicBezTo>
                  <a:pt x="1239696" y="2200977"/>
                  <a:pt x="1228157" y="2208692"/>
                  <a:pt x="1219887" y="2219325"/>
                </a:cubicBezTo>
                <a:cubicBezTo>
                  <a:pt x="1205831" y="2237397"/>
                  <a:pt x="1194487" y="2257425"/>
                  <a:pt x="1181787" y="2276475"/>
                </a:cubicBezTo>
                <a:lnTo>
                  <a:pt x="1143687" y="2333625"/>
                </a:lnTo>
                <a:cubicBezTo>
                  <a:pt x="1137337" y="2343150"/>
                  <a:pt x="1128257" y="2351340"/>
                  <a:pt x="1124637" y="2362200"/>
                </a:cubicBezTo>
                <a:cubicBezTo>
                  <a:pt x="1121462" y="2371725"/>
                  <a:pt x="1119602" y="2381795"/>
                  <a:pt x="1115112" y="2390775"/>
                </a:cubicBezTo>
                <a:cubicBezTo>
                  <a:pt x="1109992" y="2401014"/>
                  <a:pt x="1102716" y="2410035"/>
                  <a:pt x="1096062" y="2419350"/>
                </a:cubicBezTo>
                <a:cubicBezTo>
                  <a:pt x="1065514" y="2462117"/>
                  <a:pt x="1073528" y="2451409"/>
                  <a:pt x="1038912" y="2486025"/>
                </a:cubicBezTo>
                <a:cubicBezTo>
                  <a:pt x="1035737" y="2495550"/>
                  <a:pt x="1035223" y="2506430"/>
                  <a:pt x="1029387" y="2514600"/>
                </a:cubicBezTo>
                <a:cubicBezTo>
                  <a:pt x="1008389" y="2543997"/>
                  <a:pt x="990171" y="2553444"/>
                  <a:pt x="962712" y="2571750"/>
                </a:cubicBezTo>
                <a:cubicBezTo>
                  <a:pt x="944520" y="2626327"/>
                  <a:pt x="966986" y="2577001"/>
                  <a:pt x="915087" y="2628900"/>
                </a:cubicBezTo>
                <a:cubicBezTo>
                  <a:pt x="851587" y="2692400"/>
                  <a:pt x="943662" y="2625725"/>
                  <a:pt x="867462" y="2676525"/>
                </a:cubicBezTo>
                <a:cubicBezTo>
                  <a:pt x="861112" y="2686050"/>
                  <a:pt x="856507" y="2697005"/>
                  <a:pt x="848412" y="2705100"/>
                </a:cubicBezTo>
                <a:cubicBezTo>
                  <a:pt x="840317" y="2713195"/>
                  <a:pt x="829152" y="2717496"/>
                  <a:pt x="819837" y="2724150"/>
                </a:cubicBezTo>
                <a:cubicBezTo>
                  <a:pt x="806919" y="2733377"/>
                  <a:pt x="792962" y="2741500"/>
                  <a:pt x="781737" y="2752725"/>
                </a:cubicBezTo>
                <a:cubicBezTo>
                  <a:pt x="773642" y="2760820"/>
                  <a:pt x="770782" y="2773205"/>
                  <a:pt x="762687" y="2781300"/>
                </a:cubicBezTo>
                <a:cubicBezTo>
                  <a:pt x="751462" y="2792525"/>
                  <a:pt x="736640" y="2799544"/>
                  <a:pt x="724587" y="2809875"/>
                </a:cubicBezTo>
                <a:cubicBezTo>
                  <a:pt x="714360" y="2818641"/>
                  <a:pt x="706973" y="2830620"/>
                  <a:pt x="696012" y="2838450"/>
                </a:cubicBezTo>
                <a:cubicBezTo>
                  <a:pt x="684458" y="2846703"/>
                  <a:pt x="669000" y="2848630"/>
                  <a:pt x="657912" y="2857500"/>
                </a:cubicBezTo>
                <a:cubicBezTo>
                  <a:pt x="636875" y="2874330"/>
                  <a:pt x="619812" y="2895600"/>
                  <a:pt x="600762" y="2914650"/>
                </a:cubicBezTo>
                <a:lnTo>
                  <a:pt x="572187" y="2943225"/>
                </a:lnTo>
                <a:cubicBezTo>
                  <a:pt x="559487" y="2955925"/>
                  <a:pt x="550763" y="2974655"/>
                  <a:pt x="534087" y="2981325"/>
                </a:cubicBezTo>
                <a:lnTo>
                  <a:pt x="486462" y="3000375"/>
                </a:lnTo>
                <a:cubicBezTo>
                  <a:pt x="395365" y="3121838"/>
                  <a:pt x="541455" y="2935857"/>
                  <a:pt x="400737" y="3076575"/>
                </a:cubicBezTo>
                <a:lnTo>
                  <a:pt x="334062" y="3143250"/>
                </a:lnTo>
                <a:cubicBezTo>
                  <a:pt x="324537" y="3152775"/>
                  <a:pt x="316695" y="3164353"/>
                  <a:pt x="305487" y="3171825"/>
                </a:cubicBezTo>
                <a:cubicBezTo>
                  <a:pt x="295962" y="3178175"/>
                  <a:pt x="285351" y="3183140"/>
                  <a:pt x="276912" y="3190875"/>
                </a:cubicBezTo>
                <a:cubicBezTo>
                  <a:pt x="247123" y="3218182"/>
                  <a:pt x="219762" y="3248025"/>
                  <a:pt x="191187" y="3276600"/>
                </a:cubicBezTo>
                <a:lnTo>
                  <a:pt x="134037" y="3333750"/>
                </a:lnTo>
                <a:lnTo>
                  <a:pt x="105462" y="3362325"/>
                </a:lnTo>
                <a:cubicBezTo>
                  <a:pt x="95937" y="3371850"/>
                  <a:pt x="84359" y="3379692"/>
                  <a:pt x="76887" y="3390900"/>
                </a:cubicBezTo>
                <a:cubicBezTo>
                  <a:pt x="31315" y="3459258"/>
                  <a:pt x="54976" y="3431861"/>
                  <a:pt x="10212" y="3476625"/>
                </a:cubicBezTo>
                <a:cubicBezTo>
                  <a:pt x="-5078" y="3522496"/>
                  <a:pt x="-1621" y="3497269"/>
                  <a:pt x="10212" y="3562350"/>
                </a:cubicBezTo>
                <a:cubicBezTo>
                  <a:pt x="13108" y="3578278"/>
                  <a:pt x="14053" y="3594816"/>
                  <a:pt x="19737" y="3609975"/>
                </a:cubicBezTo>
                <a:cubicBezTo>
                  <a:pt x="23757" y="3620694"/>
                  <a:pt x="34138" y="3628089"/>
                  <a:pt x="38787" y="3638550"/>
                </a:cubicBezTo>
                <a:cubicBezTo>
                  <a:pt x="46942" y="3656900"/>
                  <a:pt x="46698" y="3678992"/>
                  <a:pt x="57837" y="3695700"/>
                </a:cubicBezTo>
                <a:lnTo>
                  <a:pt x="95937" y="3752850"/>
                </a:lnTo>
                <a:cubicBezTo>
                  <a:pt x="102287" y="3762375"/>
                  <a:pt x="106892" y="3773330"/>
                  <a:pt x="114987" y="3781425"/>
                </a:cubicBezTo>
                <a:lnTo>
                  <a:pt x="143562" y="3810000"/>
                </a:lnTo>
                <a:cubicBezTo>
                  <a:pt x="146737" y="3819525"/>
                  <a:pt x="146815" y="3830735"/>
                  <a:pt x="153087" y="3838575"/>
                </a:cubicBezTo>
                <a:cubicBezTo>
                  <a:pt x="160238" y="3847514"/>
                  <a:pt x="171723" y="3851945"/>
                  <a:pt x="181662" y="3857625"/>
                </a:cubicBezTo>
                <a:cubicBezTo>
                  <a:pt x="214618" y="3876457"/>
                  <a:pt x="216279" y="3875514"/>
                  <a:pt x="248337" y="3886200"/>
                </a:cubicBezTo>
                <a:cubicBezTo>
                  <a:pt x="356287" y="3883025"/>
                  <a:pt x="464348" y="3882504"/>
                  <a:pt x="572187" y="3876675"/>
                </a:cubicBezTo>
                <a:cubicBezTo>
                  <a:pt x="582213" y="3876133"/>
                  <a:pt x="590917" y="3869119"/>
                  <a:pt x="600762" y="3867150"/>
                </a:cubicBezTo>
                <a:cubicBezTo>
                  <a:pt x="622777" y="3862747"/>
                  <a:pt x="645212" y="3860800"/>
                  <a:pt x="667437" y="3857625"/>
                </a:cubicBezTo>
                <a:cubicBezTo>
                  <a:pt x="807242" y="3764422"/>
                  <a:pt x="660175" y="3859053"/>
                  <a:pt x="762687" y="3800475"/>
                </a:cubicBezTo>
                <a:cubicBezTo>
                  <a:pt x="772626" y="3794795"/>
                  <a:pt x="781023" y="3786545"/>
                  <a:pt x="791262" y="3781425"/>
                </a:cubicBezTo>
                <a:cubicBezTo>
                  <a:pt x="800242" y="3776935"/>
                  <a:pt x="810857" y="3776390"/>
                  <a:pt x="819837" y="3771900"/>
                </a:cubicBezTo>
                <a:cubicBezTo>
                  <a:pt x="830076" y="3766780"/>
                  <a:pt x="838473" y="3758530"/>
                  <a:pt x="848412" y="3752850"/>
                </a:cubicBezTo>
                <a:cubicBezTo>
                  <a:pt x="860740" y="3745805"/>
                  <a:pt x="873812" y="3740150"/>
                  <a:pt x="886512" y="3733800"/>
                </a:cubicBezTo>
                <a:cubicBezTo>
                  <a:pt x="941270" y="3660789"/>
                  <a:pt x="887950" y="3723076"/>
                  <a:pt x="943662" y="3676650"/>
                </a:cubicBezTo>
                <a:cubicBezTo>
                  <a:pt x="982347" y="3644412"/>
                  <a:pt x="962775" y="3647245"/>
                  <a:pt x="1010337" y="3619500"/>
                </a:cubicBezTo>
                <a:cubicBezTo>
                  <a:pt x="1034867" y="3605191"/>
                  <a:pt x="1062908" y="3597152"/>
                  <a:pt x="1086537" y="3581400"/>
                </a:cubicBezTo>
                <a:cubicBezTo>
                  <a:pt x="1105587" y="3568700"/>
                  <a:pt x="1121967" y="3550540"/>
                  <a:pt x="1143687" y="3543300"/>
                </a:cubicBezTo>
                <a:lnTo>
                  <a:pt x="1200837" y="3524250"/>
                </a:lnTo>
                <a:cubicBezTo>
                  <a:pt x="1210362" y="3514725"/>
                  <a:pt x="1218204" y="3503147"/>
                  <a:pt x="1229412" y="3495675"/>
                </a:cubicBezTo>
                <a:cubicBezTo>
                  <a:pt x="1237766" y="3490106"/>
                  <a:pt x="1249007" y="3490640"/>
                  <a:pt x="1257987" y="3486150"/>
                </a:cubicBezTo>
                <a:cubicBezTo>
                  <a:pt x="1268226" y="3481030"/>
                  <a:pt x="1276623" y="3472780"/>
                  <a:pt x="1286562" y="3467100"/>
                </a:cubicBezTo>
                <a:cubicBezTo>
                  <a:pt x="1298890" y="3460055"/>
                  <a:pt x="1312334" y="3455095"/>
                  <a:pt x="1324662" y="3448050"/>
                </a:cubicBezTo>
                <a:cubicBezTo>
                  <a:pt x="1334601" y="3442370"/>
                  <a:pt x="1343187" y="3434482"/>
                  <a:pt x="1353237" y="3429000"/>
                </a:cubicBezTo>
                <a:cubicBezTo>
                  <a:pt x="1378168" y="3415402"/>
                  <a:pt x="1404037" y="3403600"/>
                  <a:pt x="1429437" y="3390900"/>
                </a:cubicBezTo>
                <a:cubicBezTo>
                  <a:pt x="1442137" y="3384550"/>
                  <a:pt x="1455723" y="3379726"/>
                  <a:pt x="1467537" y="3371850"/>
                </a:cubicBezTo>
                <a:cubicBezTo>
                  <a:pt x="1477062" y="3365500"/>
                  <a:pt x="1485873" y="3357920"/>
                  <a:pt x="1496112" y="3352800"/>
                </a:cubicBezTo>
                <a:cubicBezTo>
                  <a:pt x="1505092" y="3348310"/>
                  <a:pt x="1515707" y="3347765"/>
                  <a:pt x="1524687" y="3343275"/>
                </a:cubicBezTo>
                <a:cubicBezTo>
                  <a:pt x="1598545" y="3306346"/>
                  <a:pt x="1510013" y="3338641"/>
                  <a:pt x="1581837" y="3314700"/>
                </a:cubicBezTo>
                <a:cubicBezTo>
                  <a:pt x="1683847" y="3212690"/>
                  <a:pt x="1529015" y="3370216"/>
                  <a:pt x="1638987" y="3248025"/>
                </a:cubicBezTo>
                <a:cubicBezTo>
                  <a:pt x="1657009" y="3228000"/>
                  <a:pt x="1679973" y="3212428"/>
                  <a:pt x="1696137" y="3190875"/>
                </a:cubicBezTo>
                <a:cubicBezTo>
                  <a:pt x="1705662" y="3178175"/>
                  <a:pt x="1714381" y="3164828"/>
                  <a:pt x="1724712" y="3152775"/>
                </a:cubicBezTo>
                <a:cubicBezTo>
                  <a:pt x="1733478" y="3142548"/>
                  <a:pt x="1744663" y="3134548"/>
                  <a:pt x="1753287" y="3124200"/>
                </a:cubicBezTo>
                <a:cubicBezTo>
                  <a:pt x="1760616" y="3115406"/>
                  <a:pt x="1765683" y="3104940"/>
                  <a:pt x="1772337" y="3095625"/>
                </a:cubicBezTo>
                <a:cubicBezTo>
                  <a:pt x="1781564" y="3082707"/>
                  <a:pt x="1790581" y="3069578"/>
                  <a:pt x="1800912" y="3057525"/>
                </a:cubicBezTo>
                <a:cubicBezTo>
                  <a:pt x="1809678" y="3047298"/>
                  <a:pt x="1819962" y="3038475"/>
                  <a:pt x="1829487" y="3028950"/>
                </a:cubicBezTo>
                <a:cubicBezTo>
                  <a:pt x="1850663" y="2965422"/>
                  <a:pt x="1820495" y="3037853"/>
                  <a:pt x="1877112" y="2971800"/>
                </a:cubicBezTo>
                <a:cubicBezTo>
                  <a:pt x="1886353" y="2961019"/>
                  <a:pt x="1889117" y="2946028"/>
                  <a:pt x="1896162" y="2933700"/>
                </a:cubicBezTo>
                <a:cubicBezTo>
                  <a:pt x="1901842" y="2923761"/>
                  <a:pt x="1907883" y="2913919"/>
                  <a:pt x="1915212" y="2905125"/>
                </a:cubicBezTo>
                <a:cubicBezTo>
                  <a:pt x="1923836" y="2894777"/>
                  <a:pt x="1935705" y="2887326"/>
                  <a:pt x="1943787" y="2876550"/>
                </a:cubicBezTo>
                <a:cubicBezTo>
                  <a:pt x="1965828" y="2847162"/>
                  <a:pt x="1984740" y="2797497"/>
                  <a:pt x="2010462" y="2771775"/>
                </a:cubicBezTo>
                <a:lnTo>
                  <a:pt x="2039037" y="2743200"/>
                </a:lnTo>
                <a:cubicBezTo>
                  <a:pt x="2042212" y="2733675"/>
                  <a:pt x="2042290" y="2722465"/>
                  <a:pt x="2048562" y="2714625"/>
                </a:cubicBezTo>
                <a:cubicBezTo>
                  <a:pt x="2055713" y="2705686"/>
                  <a:pt x="2068343" y="2702904"/>
                  <a:pt x="2077137" y="2695575"/>
                </a:cubicBezTo>
                <a:cubicBezTo>
                  <a:pt x="2087485" y="2686951"/>
                  <a:pt x="2097088" y="2677348"/>
                  <a:pt x="2105712" y="2667000"/>
                </a:cubicBezTo>
                <a:cubicBezTo>
                  <a:pt x="2172017" y="2587434"/>
                  <a:pt x="2069855" y="2693332"/>
                  <a:pt x="2153337" y="2609850"/>
                </a:cubicBezTo>
                <a:cubicBezTo>
                  <a:pt x="2170485" y="2558405"/>
                  <a:pt x="2152286" y="2598805"/>
                  <a:pt x="2200962" y="2543175"/>
                </a:cubicBezTo>
                <a:cubicBezTo>
                  <a:pt x="2250583" y="2486465"/>
                  <a:pt x="2206105" y="2520697"/>
                  <a:pt x="2258112" y="2486025"/>
                </a:cubicBezTo>
                <a:cubicBezTo>
                  <a:pt x="2305410" y="2415079"/>
                  <a:pt x="2244621" y="2502214"/>
                  <a:pt x="2305737" y="2428875"/>
                </a:cubicBezTo>
                <a:cubicBezTo>
                  <a:pt x="2313066" y="2420081"/>
                  <a:pt x="2316692" y="2408395"/>
                  <a:pt x="2324787" y="2400300"/>
                </a:cubicBezTo>
                <a:cubicBezTo>
                  <a:pt x="2332882" y="2392205"/>
                  <a:pt x="2344568" y="2388579"/>
                  <a:pt x="2353362" y="2381250"/>
                </a:cubicBezTo>
                <a:cubicBezTo>
                  <a:pt x="2426701" y="2320134"/>
                  <a:pt x="2339566" y="2380923"/>
                  <a:pt x="2410512" y="2333625"/>
                </a:cubicBezTo>
                <a:cubicBezTo>
                  <a:pt x="2444506" y="2282634"/>
                  <a:pt x="2421467" y="2313145"/>
                  <a:pt x="2486712" y="2247900"/>
                </a:cubicBezTo>
                <a:cubicBezTo>
                  <a:pt x="2496237" y="2238375"/>
                  <a:pt x="2504079" y="2226797"/>
                  <a:pt x="2515287" y="2219325"/>
                </a:cubicBezTo>
                <a:cubicBezTo>
                  <a:pt x="2534337" y="2206625"/>
                  <a:pt x="2556248" y="2197414"/>
                  <a:pt x="2572437" y="2181225"/>
                </a:cubicBezTo>
                <a:cubicBezTo>
                  <a:pt x="2581962" y="2171700"/>
                  <a:pt x="2590379" y="2160920"/>
                  <a:pt x="2601012" y="2152650"/>
                </a:cubicBezTo>
                <a:cubicBezTo>
                  <a:pt x="2619084" y="2138594"/>
                  <a:pt x="2639112" y="2127250"/>
                  <a:pt x="2658162" y="2114550"/>
                </a:cubicBezTo>
                <a:lnTo>
                  <a:pt x="2686737" y="2095500"/>
                </a:lnTo>
                <a:cubicBezTo>
                  <a:pt x="2701875" y="2072793"/>
                  <a:pt x="2726553" y="2027681"/>
                  <a:pt x="2753412" y="2009775"/>
                </a:cubicBezTo>
                <a:cubicBezTo>
                  <a:pt x="2761766" y="2004206"/>
                  <a:pt x="2772462" y="2003425"/>
                  <a:pt x="2781987" y="2000250"/>
                </a:cubicBezTo>
                <a:cubicBezTo>
                  <a:pt x="2807387" y="1974850"/>
                  <a:pt x="2826058" y="1940114"/>
                  <a:pt x="2858187" y="1924050"/>
                </a:cubicBezTo>
                <a:cubicBezTo>
                  <a:pt x="2870887" y="1917700"/>
                  <a:pt x="2883959" y="1912045"/>
                  <a:pt x="2896287" y="1905000"/>
                </a:cubicBezTo>
                <a:cubicBezTo>
                  <a:pt x="2906226" y="1899320"/>
                  <a:pt x="2914623" y="1891070"/>
                  <a:pt x="2924862" y="1885950"/>
                </a:cubicBezTo>
                <a:cubicBezTo>
                  <a:pt x="2979791" y="1858486"/>
                  <a:pt x="2927417" y="1898321"/>
                  <a:pt x="2982012" y="1857375"/>
                </a:cubicBezTo>
                <a:cubicBezTo>
                  <a:pt x="2992521" y="1849493"/>
                  <a:pt x="3064259" y="1789966"/>
                  <a:pt x="3096312" y="1771650"/>
                </a:cubicBezTo>
                <a:cubicBezTo>
                  <a:pt x="3134308" y="1749938"/>
                  <a:pt x="3143962" y="1752581"/>
                  <a:pt x="3182037" y="1724025"/>
                </a:cubicBezTo>
                <a:cubicBezTo>
                  <a:pt x="3239116" y="1681216"/>
                  <a:pt x="3181879" y="1705028"/>
                  <a:pt x="3239187" y="1685925"/>
                </a:cubicBezTo>
                <a:cubicBezTo>
                  <a:pt x="3248712" y="1676400"/>
                  <a:pt x="3256801" y="1665180"/>
                  <a:pt x="3267762" y="1657350"/>
                </a:cubicBezTo>
                <a:cubicBezTo>
                  <a:pt x="3279316" y="1649097"/>
                  <a:pt x="3293450" y="1645196"/>
                  <a:pt x="3305862" y="1638300"/>
                </a:cubicBezTo>
                <a:cubicBezTo>
                  <a:pt x="3322046" y="1629309"/>
                  <a:pt x="3337914" y="1619736"/>
                  <a:pt x="3353487" y="1609725"/>
                </a:cubicBezTo>
                <a:cubicBezTo>
                  <a:pt x="3382375" y="1591154"/>
                  <a:pt x="3407325" y="1565330"/>
                  <a:pt x="3439212" y="1552575"/>
                </a:cubicBezTo>
                <a:cubicBezTo>
                  <a:pt x="3455087" y="1546225"/>
                  <a:pt x="3472068" y="1542140"/>
                  <a:pt x="3486837" y="1533525"/>
                </a:cubicBezTo>
                <a:cubicBezTo>
                  <a:pt x="3600887" y="1466996"/>
                  <a:pt x="3513189" y="1499341"/>
                  <a:pt x="3582087" y="1476375"/>
                </a:cubicBezTo>
                <a:cubicBezTo>
                  <a:pt x="3608063" y="1450399"/>
                  <a:pt x="3616178" y="1439590"/>
                  <a:pt x="3648762" y="1419225"/>
                </a:cubicBezTo>
                <a:cubicBezTo>
                  <a:pt x="3660803" y="1411700"/>
                  <a:pt x="3673811" y="1405768"/>
                  <a:pt x="3686862" y="1400175"/>
                </a:cubicBezTo>
                <a:cubicBezTo>
                  <a:pt x="3696090" y="1396220"/>
                  <a:pt x="3706686" y="1395572"/>
                  <a:pt x="3715437" y="1390650"/>
                </a:cubicBezTo>
                <a:cubicBezTo>
                  <a:pt x="3757677" y="1366890"/>
                  <a:pt x="3797489" y="1339022"/>
                  <a:pt x="3839262" y="1314450"/>
                </a:cubicBezTo>
                <a:cubicBezTo>
                  <a:pt x="3851501" y="1307251"/>
                  <a:pt x="3865186" y="1302705"/>
                  <a:pt x="3877362" y="1295400"/>
                </a:cubicBezTo>
                <a:cubicBezTo>
                  <a:pt x="3896995" y="1283620"/>
                  <a:pt x="3912792" y="1264540"/>
                  <a:pt x="3934512" y="1257300"/>
                </a:cubicBezTo>
                <a:cubicBezTo>
                  <a:pt x="3999372" y="1235680"/>
                  <a:pt x="3919597" y="1262893"/>
                  <a:pt x="4010712" y="1228725"/>
                </a:cubicBezTo>
                <a:cubicBezTo>
                  <a:pt x="4020113" y="1225200"/>
                  <a:pt x="4029762" y="1222375"/>
                  <a:pt x="4039287" y="1219200"/>
                </a:cubicBezTo>
                <a:cubicBezTo>
                  <a:pt x="4048812" y="1209675"/>
                  <a:pt x="4056654" y="1198097"/>
                  <a:pt x="4067862" y="1190625"/>
                </a:cubicBezTo>
                <a:cubicBezTo>
                  <a:pt x="4076216" y="1185056"/>
                  <a:pt x="4087457" y="1185590"/>
                  <a:pt x="4096437" y="1181100"/>
                </a:cubicBezTo>
                <a:cubicBezTo>
                  <a:pt x="4106676" y="1175980"/>
                  <a:pt x="4114773" y="1167170"/>
                  <a:pt x="4125012" y="1162050"/>
                </a:cubicBezTo>
                <a:cubicBezTo>
                  <a:pt x="4187921" y="1130595"/>
                  <a:pt x="4118468" y="1178971"/>
                  <a:pt x="4182162" y="1133475"/>
                </a:cubicBezTo>
                <a:cubicBezTo>
                  <a:pt x="4282043" y="1062132"/>
                  <a:pt x="4165758" y="1145557"/>
                  <a:pt x="4248837" y="1076325"/>
                </a:cubicBezTo>
                <a:cubicBezTo>
                  <a:pt x="4281287" y="1049283"/>
                  <a:pt x="4281197" y="1063015"/>
                  <a:pt x="4315512" y="1028700"/>
                </a:cubicBezTo>
                <a:cubicBezTo>
                  <a:pt x="4359365" y="984847"/>
                  <a:pt x="4303397" y="1007916"/>
                  <a:pt x="4372662" y="990600"/>
                </a:cubicBezTo>
                <a:lnTo>
                  <a:pt x="4458387" y="933450"/>
                </a:lnTo>
                <a:cubicBezTo>
                  <a:pt x="4467912" y="927100"/>
                  <a:pt x="4476102" y="918020"/>
                  <a:pt x="4486962" y="914400"/>
                </a:cubicBezTo>
                <a:cubicBezTo>
                  <a:pt x="4496487" y="911225"/>
                  <a:pt x="4506557" y="909365"/>
                  <a:pt x="4515537" y="904875"/>
                </a:cubicBezTo>
                <a:cubicBezTo>
                  <a:pt x="4568745" y="878271"/>
                  <a:pt x="4519350" y="883157"/>
                  <a:pt x="4601262" y="866775"/>
                </a:cubicBezTo>
                <a:cubicBezTo>
                  <a:pt x="4617137" y="863600"/>
                  <a:pt x="4633083" y="860762"/>
                  <a:pt x="4648887" y="857250"/>
                </a:cubicBezTo>
                <a:cubicBezTo>
                  <a:pt x="4661666" y="854410"/>
                  <a:pt x="4674150" y="850292"/>
                  <a:pt x="4686987" y="847725"/>
                </a:cubicBezTo>
                <a:cubicBezTo>
                  <a:pt x="4705925" y="843937"/>
                  <a:pt x="4725284" y="842390"/>
                  <a:pt x="4744137" y="838200"/>
                </a:cubicBezTo>
                <a:cubicBezTo>
                  <a:pt x="4753938" y="836022"/>
                  <a:pt x="4763058" y="831433"/>
                  <a:pt x="4772712" y="828675"/>
                </a:cubicBezTo>
                <a:cubicBezTo>
                  <a:pt x="4782867" y="825774"/>
                  <a:pt x="4827296" y="816342"/>
                  <a:pt x="4839387" y="809625"/>
                </a:cubicBezTo>
                <a:cubicBezTo>
                  <a:pt x="4859401" y="798506"/>
                  <a:pt x="4874817" y="778765"/>
                  <a:pt x="4896537" y="771525"/>
                </a:cubicBezTo>
                <a:cubicBezTo>
                  <a:pt x="5043979" y="722378"/>
                  <a:pt x="4891696" y="778708"/>
                  <a:pt x="4982262" y="733425"/>
                </a:cubicBezTo>
                <a:cubicBezTo>
                  <a:pt x="4991242" y="728935"/>
                  <a:pt x="5001857" y="728390"/>
                  <a:pt x="5010837" y="723900"/>
                </a:cubicBezTo>
                <a:cubicBezTo>
                  <a:pt x="5106496" y="676071"/>
                  <a:pt x="4960620" y="735897"/>
                  <a:pt x="5077512" y="685800"/>
                </a:cubicBezTo>
                <a:cubicBezTo>
                  <a:pt x="5086740" y="681845"/>
                  <a:pt x="5096859" y="680230"/>
                  <a:pt x="5106087" y="676275"/>
                </a:cubicBezTo>
                <a:cubicBezTo>
                  <a:pt x="5119138" y="670682"/>
                  <a:pt x="5131136" y="662818"/>
                  <a:pt x="5144187" y="657225"/>
                </a:cubicBezTo>
                <a:cubicBezTo>
                  <a:pt x="5153415" y="653270"/>
                  <a:pt x="5163782" y="652190"/>
                  <a:pt x="5172762" y="647700"/>
                </a:cubicBezTo>
                <a:cubicBezTo>
                  <a:pt x="5246620" y="610771"/>
                  <a:pt x="5158088" y="643066"/>
                  <a:pt x="5229912" y="619125"/>
                </a:cubicBezTo>
                <a:cubicBezTo>
                  <a:pt x="5239437" y="606425"/>
                  <a:pt x="5249260" y="593943"/>
                  <a:pt x="5258487" y="581025"/>
                </a:cubicBezTo>
                <a:cubicBezTo>
                  <a:pt x="5276395" y="555954"/>
                  <a:pt x="5279803" y="552910"/>
                  <a:pt x="5287062" y="523875"/>
                </a:cubicBezTo>
                <a:cubicBezTo>
                  <a:pt x="5287832" y="520795"/>
                  <a:pt x="5299762" y="557212"/>
                  <a:pt x="5296587" y="55245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29735" y="556315"/>
            <a:ext cx="5494129" cy="6705600"/>
          </a:xfrm>
          <a:prstGeom prst="rect">
            <a:avLst/>
          </a:prstGeom>
        </p:spPr>
      </p:pic>
      <p:sp>
        <p:nvSpPr>
          <p:cNvPr id="5" name="Rectangle 4"/>
          <p:cNvSpPr/>
          <p:nvPr/>
        </p:nvSpPr>
        <p:spPr>
          <a:xfrm>
            <a:off x="1751565" y="4532451"/>
            <a:ext cx="6250468" cy="923330"/>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Peripheral nerve</a:t>
            </a: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answers)</a:t>
            </a:r>
          </a:p>
        </p:txBody>
      </p:sp>
      <p:sp>
        <p:nvSpPr>
          <p:cNvPr id="3" name="Freeform 2"/>
          <p:cNvSpPr/>
          <p:nvPr/>
        </p:nvSpPr>
        <p:spPr>
          <a:xfrm>
            <a:off x="2895600" y="2819400"/>
            <a:ext cx="3124200" cy="1382380"/>
          </a:xfrm>
          <a:custGeom>
            <a:avLst/>
            <a:gdLst>
              <a:gd name="connsiteX0" fmla="*/ 918860 w 3024255"/>
              <a:gd name="connsiteY0" fmla="*/ 44605 h 1333686"/>
              <a:gd name="connsiteX1" fmla="*/ 896558 w 3024255"/>
              <a:gd name="connsiteY1" fmla="*/ 40144 h 1333686"/>
              <a:gd name="connsiteX2" fmla="*/ 883176 w 3024255"/>
              <a:gd name="connsiteY2" fmla="*/ 35684 h 1333686"/>
              <a:gd name="connsiteX3" fmla="*/ 865334 w 3024255"/>
              <a:gd name="connsiteY3" fmla="*/ 31223 h 1333686"/>
              <a:gd name="connsiteX4" fmla="*/ 851953 w 3024255"/>
              <a:gd name="connsiteY4" fmla="*/ 22302 h 1333686"/>
              <a:gd name="connsiteX5" fmla="*/ 811808 w 3024255"/>
              <a:gd name="connsiteY5" fmla="*/ 13381 h 1333686"/>
              <a:gd name="connsiteX6" fmla="*/ 793966 w 3024255"/>
              <a:gd name="connsiteY6" fmla="*/ 8921 h 1333686"/>
              <a:gd name="connsiteX7" fmla="*/ 780585 w 3024255"/>
              <a:gd name="connsiteY7" fmla="*/ 4460 h 1333686"/>
              <a:gd name="connsiteX8" fmla="*/ 722599 w 3024255"/>
              <a:gd name="connsiteY8" fmla="*/ 0 h 1333686"/>
              <a:gd name="connsiteX9" fmla="*/ 579863 w 3024255"/>
              <a:gd name="connsiteY9" fmla="*/ 8921 h 1333686"/>
              <a:gd name="connsiteX10" fmla="*/ 530798 w 3024255"/>
              <a:gd name="connsiteY10" fmla="*/ 22302 h 1333686"/>
              <a:gd name="connsiteX11" fmla="*/ 512956 w 3024255"/>
              <a:gd name="connsiteY11" fmla="*/ 26763 h 1333686"/>
              <a:gd name="connsiteX12" fmla="*/ 490653 w 3024255"/>
              <a:gd name="connsiteY12" fmla="*/ 35684 h 1333686"/>
              <a:gd name="connsiteX13" fmla="*/ 463890 w 3024255"/>
              <a:gd name="connsiteY13" fmla="*/ 44605 h 1333686"/>
              <a:gd name="connsiteX14" fmla="*/ 432667 w 3024255"/>
              <a:gd name="connsiteY14" fmla="*/ 57986 h 1333686"/>
              <a:gd name="connsiteX15" fmla="*/ 405904 w 3024255"/>
              <a:gd name="connsiteY15" fmla="*/ 71367 h 1333686"/>
              <a:gd name="connsiteX16" fmla="*/ 374681 w 3024255"/>
              <a:gd name="connsiteY16" fmla="*/ 89209 h 1333686"/>
              <a:gd name="connsiteX17" fmla="*/ 347918 w 3024255"/>
              <a:gd name="connsiteY17" fmla="*/ 102591 h 1333686"/>
              <a:gd name="connsiteX18" fmla="*/ 321155 w 3024255"/>
              <a:gd name="connsiteY18" fmla="*/ 129354 h 1333686"/>
              <a:gd name="connsiteX19" fmla="*/ 307773 w 3024255"/>
              <a:gd name="connsiteY19" fmla="*/ 142735 h 1333686"/>
              <a:gd name="connsiteX20" fmla="*/ 285471 w 3024255"/>
              <a:gd name="connsiteY20" fmla="*/ 165038 h 1333686"/>
              <a:gd name="connsiteX21" fmla="*/ 281010 w 3024255"/>
              <a:gd name="connsiteY21" fmla="*/ 178419 h 1333686"/>
              <a:gd name="connsiteX22" fmla="*/ 258708 w 3024255"/>
              <a:gd name="connsiteY22" fmla="*/ 205182 h 1333686"/>
              <a:gd name="connsiteX23" fmla="*/ 245326 w 3024255"/>
              <a:gd name="connsiteY23" fmla="*/ 214103 h 1333686"/>
              <a:gd name="connsiteX24" fmla="*/ 218563 w 3024255"/>
              <a:gd name="connsiteY24" fmla="*/ 240866 h 1333686"/>
              <a:gd name="connsiteX25" fmla="*/ 209642 w 3024255"/>
              <a:gd name="connsiteY25" fmla="*/ 254247 h 1333686"/>
              <a:gd name="connsiteX26" fmla="*/ 169498 w 3024255"/>
              <a:gd name="connsiteY26" fmla="*/ 289931 h 1333686"/>
              <a:gd name="connsiteX27" fmla="*/ 147196 w 3024255"/>
              <a:gd name="connsiteY27" fmla="*/ 316694 h 1333686"/>
              <a:gd name="connsiteX28" fmla="*/ 138275 w 3024255"/>
              <a:gd name="connsiteY28" fmla="*/ 330076 h 1333686"/>
              <a:gd name="connsiteX29" fmla="*/ 124893 w 3024255"/>
              <a:gd name="connsiteY29" fmla="*/ 343457 h 1333686"/>
              <a:gd name="connsiteX30" fmla="*/ 107051 w 3024255"/>
              <a:gd name="connsiteY30" fmla="*/ 374681 h 1333686"/>
              <a:gd name="connsiteX31" fmla="*/ 89209 w 3024255"/>
              <a:gd name="connsiteY31" fmla="*/ 401444 h 1333686"/>
              <a:gd name="connsiteX32" fmla="*/ 75828 w 3024255"/>
              <a:gd name="connsiteY32" fmla="*/ 428206 h 1333686"/>
              <a:gd name="connsiteX33" fmla="*/ 62446 w 3024255"/>
              <a:gd name="connsiteY33" fmla="*/ 454969 h 1333686"/>
              <a:gd name="connsiteX34" fmla="*/ 49065 w 3024255"/>
              <a:gd name="connsiteY34" fmla="*/ 486193 h 1333686"/>
              <a:gd name="connsiteX35" fmla="*/ 40144 w 3024255"/>
              <a:gd name="connsiteY35" fmla="*/ 512956 h 1333686"/>
              <a:gd name="connsiteX36" fmla="*/ 22302 w 3024255"/>
              <a:gd name="connsiteY36" fmla="*/ 553100 h 1333686"/>
              <a:gd name="connsiteX37" fmla="*/ 17842 w 3024255"/>
              <a:gd name="connsiteY37" fmla="*/ 566482 h 1333686"/>
              <a:gd name="connsiteX38" fmla="*/ 8921 w 3024255"/>
              <a:gd name="connsiteY38" fmla="*/ 602166 h 1333686"/>
              <a:gd name="connsiteX39" fmla="*/ 4460 w 3024255"/>
              <a:gd name="connsiteY39" fmla="*/ 664612 h 1333686"/>
              <a:gd name="connsiteX40" fmla="*/ 0 w 3024255"/>
              <a:gd name="connsiteY40" fmla="*/ 686915 h 1333686"/>
              <a:gd name="connsiteX41" fmla="*/ 8921 w 3024255"/>
              <a:gd name="connsiteY41" fmla="*/ 762743 h 1333686"/>
              <a:gd name="connsiteX42" fmla="*/ 17842 w 3024255"/>
              <a:gd name="connsiteY42" fmla="*/ 825190 h 1333686"/>
              <a:gd name="connsiteX43" fmla="*/ 31223 w 3024255"/>
              <a:gd name="connsiteY43" fmla="*/ 856413 h 1333686"/>
              <a:gd name="connsiteX44" fmla="*/ 44604 w 3024255"/>
              <a:gd name="connsiteY44" fmla="*/ 896558 h 1333686"/>
              <a:gd name="connsiteX45" fmla="*/ 49065 w 3024255"/>
              <a:gd name="connsiteY45" fmla="*/ 909939 h 1333686"/>
              <a:gd name="connsiteX46" fmla="*/ 66907 w 3024255"/>
              <a:gd name="connsiteY46" fmla="*/ 936702 h 1333686"/>
              <a:gd name="connsiteX47" fmla="*/ 102591 w 3024255"/>
              <a:gd name="connsiteY47" fmla="*/ 981307 h 1333686"/>
              <a:gd name="connsiteX48" fmla="*/ 115972 w 3024255"/>
              <a:gd name="connsiteY48" fmla="*/ 990228 h 1333686"/>
              <a:gd name="connsiteX49" fmla="*/ 151656 w 3024255"/>
              <a:gd name="connsiteY49" fmla="*/ 1025912 h 1333686"/>
              <a:gd name="connsiteX50" fmla="*/ 165038 w 3024255"/>
              <a:gd name="connsiteY50" fmla="*/ 1039293 h 1333686"/>
              <a:gd name="connsiteX51" fmla="*/ 196261 w 3024255"/>
              <a:gd name="connsiteY51" fmla="*/ 1048214 h 1333686"/>
              <a:gd name="connsiteX52" fmla="*/ 312234 w 3024255"/>
              <a:gd name="connsiteY52" fmla="*/ 1043754 h 1333686"/>
              <a:gd name="connsiteX53" fmla="*/ 343457 w 3024255"/>
              <a:gd name="connsiteY53" fmla="*/ 1034833 h 1333686"/>
              <a:gd name="connsiteX54" fmla="*/ 374681 w 3024255"/>
              <a:gd name="connsiteY54" fmla="*/ 1025912 h 1333686"/>
              <a:gd name="connsiteX55" fmla="*/ 388062 w 3024255"/>
              <a:gd name="connsiteY55" fmla="*/ 1016991 h 1333686"/>
              <a:gd name="connsiteX56" fmla="*/ 405904 w 3024255"/>
              <a:gd name="connsiteY56" fmla="*/ 1012530 h 1333686"/>
              <a:gd name="connsiteX57" fmla="*/ 419285 w 3024255"/>
              <a:gd name="connsiteY57" fmla="*/ 1008070 h 1333686"/>
              <a:gd name="connsiteX58" fmla="*/ 459430 w 3024255"/>
              <a:gd name="connsiteY58" fmla="*/ 981307 h 1333686"/>
              <a:gd name="connsiteX59" fmla="*/ 472811 w 3024255"/>
              <a:gd name="connsiteY59" fmla="*/ 972386 h 1333686"/>
              <a:gd name="connsiteX60" fmla="*/ 486193 w 3024255"/>
              <a:gd name="connsiteY60" fmla="*/ 967926 h 1333686"/>
              <a:gd name="connsiteX61" fmla="*/ 512956 w 3024255"/>
              <a:gd name="connsiteY61" fmla="*/ 954544 h 1333686"/>
              <a:gd name="connsiteX62" fmla="*/ 526337 w 3024255"/>
              <a:gd name="connsiteY62" fmla="*/ 945623 h 1333686"/>
              <a:gd name="connsiteX63" fmla="*/ 539719 w 3024255"/>
              <a:gd name="connsiteY63" fmla="*/ 941163 h 1333686"/>
              <a:gd name="connsiteX64" fmla="*/ 575402 w 3024255"/>
              <a:gd name="connsiteY64" fmla="*/ 932242 h 1333686"/>
              <a:gd name="connsiteX65" fmla="*/ 593244 w 3024255"/>
              <a:gd name="connsiteY65" fmla="*/ 927781 h 1333686"/>
              <a:gd name="connsiteX66" fmla="*/ 615547 w 3024255"/>
              <a:gd name="connsiteY66" fmla="*/ 923321 h 1333686"/>
              <a:gd name="connsiteX67" fmla="*/ 642310 w 3024255"/>
              <a:gd name="connsiteY67" fmla="*/ 914400 h 1333686"/>
              <a:gd name="connsiteX68" fmla="*/ 664612 w 3024255"/>
              <a:gd name="connsiteY68" fmla="*/ 909939 h 1333686"/>
              <a:gd name="connsiteX69" fmla="*/ 677994 w 3024255"/>
              <a:gd name="connsiteY69" fmla="*/ 905479 h 1333686"/>
              <a:gd name="connsiteX70" fmla="*/ 780585 w 3024255"/>
              <a:gd name="connsiteY70" fmla="*/ 896558 h 1333686"/>
              <a:gd name="connsiteX71" fmla="*/ 811808 w 3024255"/>
              <a:gd name="connsiteY71" fmla="*/ 892097 h 1333686"/>
              <a:gd name="connsiteX72" fmla="*/ 909939 w 3024255"/>
              <a:gd name="connsiteY72" fmla="*/ 896558 h 1333686"/>
              <a:gd name="connsiteX73" fmla="*/ 941162 w 3024255"/>
              <a:gd name="connsiteY73" fmla="*/ 914400 h 1333686"/>
              <a:gd name="connsiteX74" fmla="*/ 954544 w 3024255"/>
              <a:gd name="connsiteY74" fmla="*/ 927781 h 1333686"/>
              <a:gd name="connsiteX75" fmla="*/ 1003609 w 3024255"/>
              <a:gd name="connsiteY75" fmla="*/ 963465 h 1333686"/>
              <a:gd name="connsiteX76" fmla="*/ 1025912 w 3024255"/>
              <a:gd name="connsiteY76" fmla="*/ 981307 h 1333686"/>
              <a:gd name="connsiteX77" fmla="*/ 1070517 w 3024255"/>
              <a:gd name="connsiteY77" fmla="*/ 1034833 h 1333686"/>
              <a:gd name="connsiteX78" fmla="*/ 1097280 w 3024255"/>
              <a:gd name="connsiteY78" fmla="*/ 1061596 h 1333686"/>
              <a:gd name="connsiteX79" fmla="*/ 1110661 w 3024255"/>
              <a:gd name="connsiteY79" fmla="*/ 1066056 h 1333686"/>
              <a:gd name="connsiteX80" fmla="*/ 1128503 w 3024255"/>
              <a:gd name="connsiteY80" fmla="*/ 1083898 h 1333686"/>
              <a:gd name="connsiteX81" fmla="*/ 1155266 w 3024255"/>
              <a:gd name="connsiteY81" fmla="*/ 1101740 h 1333686"/>
              <a:gd name="connsiteX82" fmla="*/ 1182029 w 3024255"/>
              <a:gd name="connsiteY82" fmla="*/ 1124043 h 1333686"/>
              <a:gd name="connsiteX83" fmla="*/ 1222173 w 3024255"/>
              <a:gd name="connsiteY83" fmla="*/ 1141885 h 1333686"/>
              <a:gd name="connsiteX84" fmla="*/ 1266778 w 3024255"/>
              <a:gd name="connsiteY84" fmla="*/ 1168647 h 1333686"/>
              <a:gd name="connsiteX85" fmla="*/ 1293541 w 3024255"/>
              <a:gd name="connsiteY85" fmla="*/ 1186489 h 1333686"/>
              <a:gd name="connsiteX86" fmla="*/ 1311383 w 3024255"/>
              <a:gd name="connsiteY86" fmla="*/ 1199871 h 1333686"/>
              <a:gd name="connsiteX87" fmla="*/ 1342606 w 3024255"/>
              <a:gd name="connsiteY87" fmla="*/ 1213252 h 1333686"/>
              <a:gd name="connsiteX88" fmla="*/ 1360448 w 3024255"/>
              <a:gd name="connsiteY88" fmla="*/ 1226634 h 1333686"/>
              <a:gd name="connsiteX89" fmla="*/ 1373830 w 3024255"/>
              <a:gd name="connsiteY89" fmla="*/ 1231094 h 1333686"/>
              <a:gd name="connsiteX90" fmla="*/ 1391672 w 3024255"/>
              <a:gd name="connsiteY90" fmla="*/ 1240015 h 1333686"/>
              <a:gd name="connsiteX91" fmla="*/ 1405053 w 3024255"/>
              <a:gd name="connsiteY91" fmla="*/ 1244476 h 1333686"/>
              <a:gd name="connsiteX92" fmla="*/ 1418435 w 3024255"/>
              <a:gd name="connsiteY92" fmla="*/ 1253397 h 1333686"/>
              <a:gd name="connsiteX93" fmla="*/ 1445198 w 3024255"/>
              <a:gd name="connsiteY93" fmla="*/ 1262318 h 1333686"/>
              <a:gd name="connsiteX94" fmla="*/ 1458579 w 3024255"/>
              <a:gd name="connsiteY94" fmla="*/ 1266778 h 1333686"/>
              <a:gd name="connsiteX95" fmla="*/ 1476421 w 3024255"/>
              <a:gd name="connsiteY95" fmla="*/ 1275699 h 1333686"/>
              <a:gd name="connsiteX96" fmla="*/ 1503184 w 3024255"/>
              <a:gd name="connsiteY96" fmla="*/ 1280160 h 1333686"/>
              <a:gd name="connsiteX97" fmla="*/ 1516565 w 3024255"/>
              <a:gd name="connsiteY97" fmla="*/ 1284620 h 1333686"/>
              <a:gd name="connsiteX98" fmla="*/ 1561170 w 3024255"/>
              <a:gd name="connsiteY98" fmla="*/ 1293541 h 1333686"/>
              <a:gd name="connsiteX99" fmla="*/ 1592394 w 3024255"/>
              <a:gd name="connsiteY99" fmla="*/ 1298002 h 1333686"/>
              <a:gd name="connsiteX100" fmla="*/ 1619157 w 3024255"/>
              <a:gd name="connsiteY100" fmla="*/ 1302462 h 1333686"/>
              <a:gd name="connsiteX101" fmla="*/ 1708366 w 3024255"/>
              <a:gd name="connsiteY101" fmla="*/ 1311383 h 1333686"/>
              <a:gd name="connsiteX102" fmla="*/ 1873404 w 3024255"/>
              <a:gd name="connsiteY102" fmla="*/ 1302462 h 1333686"/>
              <a:gd name="connsiteX103" fmla="*/ 1904628 w 3024255"/>
              <a:gd name="connsiteY103" fmla="*/ 1298002 h 1333686"/>
              <a:gd name="connsiteX104" fmla="*/ 1944772 w 3024255"/>
              <a:gd name="connsiteY104" fmla="*/ 1293541 h 1333686"/>
              <a:gd name="connsiteX105" fmla="*/ 1962614 w 3024255"/>
              <a:gd name="connsiteY105" fmla="*/ 1289081 h 1333686"/>
              <a:gd name="connsiteX106" fmla="*/ 2029522 w 3024255"/>
              <a:gd name="connsiteY106" fmla="*/ 1280160 h 1333686"/>
              <a:gd name="connsiteX107" fmla="*/ 2060745 w 3024255"/>
              <a:gd name="connsiteY107" fmla="*/ 1275699 h 1333686"/>
              <a:gd name="connsiteX108" fmla="*/ 2114271 w 3024255"/>
              <a:gd name="connsiteY108" fmla="*/ 1275699 h 1333686"/>
              <a:gd name="connsiteX109" fmla="*/ 2163336 w 3024255"/>
              <a:gd name="connsiteY109" fmla="*/ 1289081 h 1333686"/>
              <a:gd name="connsiteX110" fmla="*/ 2199020 w 3024255"/>
              <a:gd name="connsiteY110" fmla="*/ 1302462 h 1333686"/>
              <a:gd name="connsiteX111" fmla="*/ 2212402 w 3024255"/>
              <a:gd name="connsiteY111" fmla="*/ 1306923 h 1333686"/>
              <a:gd name="connsiteX112" fmla="*/ 2243625 w 3024255"/>
              <a:gd name="connsiteY112" fmla="*/ 1311383 h 1333686"/>
              <a:gd name="connsiteX113" fmla="*/ 2297151 w 3024255"/>
              <a:gd name="connsiteY113" fmla="*/ 1324765 h 1333686"/>
              <a:gd name="connsiteX114" fmla="*/ 2386361 w 3024255"/>
              <a:gd name="connsiteY114" fmla="*/ 1329225 h 1333686"/>
              <a:gd name="connsiteX115" fmla="*/ 2399742 w 3024255"/>
              <a:gd name="connsiteY115" fmla="*/ 1333686 h 1333686"/>
              <a:gd name="connsiteX116" fmla="*/ 2475570 w 3024255"/>
              <a:gd name="connsiteY116" fmla="*/ 1324765 h 1333686"/>
              <a:gd name="connsiteX117" fmla="*/ 2497873 w 3024255"/>
              <a:gd name="connsiteY117" fmla="*/ 1315844 h 1333686"/>
              <a:gd name="connsiteX118" fmla="*/ 2542478 w 3024255"/>
              <a:gd name="connsiteY118" fmla="*/ 1302462 h 1333686"/>
              <a:gd name="connsiteX119" fmla="*/ 2569241 w 3024255"/>
              <a:gd name="connsiteY119" fmla="*/ 1289081 h 1333686"/>
              <a:gd name="connsiteX120" fmla="*/ 2582622 w 3024255"/>
              <a:gd name="connsiteY120" fmla="*/ 1280160 h 1333686"/>
              <a:gd name="connsiteX121" fmla="*/ 2600464 w 3024255"/>
              <a:gd name="connsiteY121" fmla="*/ 1266778 h 1333686"/>
              <a:gd name="connsiteX122" fmla="*/ 2613845 w 3024255"/>
              <a:gd name="connsiteY122" fmla="*/ 1262318 h 1333686"/>
              <a:gd name="connsiteX123" fmla="*/ 2645069 w 3024255"/>
              <a:gd name="connsiteY123" fmla="*/ 1240015 h 1333686"/>
              <a:gd name="connsiteX124" fmla="*/ 2658450 w 3024255"/>
              <a:gd name="connsiteY124" fmla="*/ 1231094 h 1333686"/>
              <a:gd name="connsiteX125" fmla="*/ 2703055 w 3024255"/>
              <a:gd name="connsiteY125" fmla="*/ 1182029 h 1333686"/>
              <a:gd name="connsiteX126" fmla="*/ 2716437 w 3024255"/>
              <a:gd name="connsiteY126" fmla="*/ 1173108 h 1333686"/>
              <a:gd name="connsiteX127" fmla="*/ 2743200 w 3024255"/>
              <a:gd name="connsiteY127" fmla="*/ 1150806 h 1333686"/>
              <a:gd name="connsiteX128" fmla="*/ 2769962 w 3024255"/>
              <a:gd name="connsiteY128" fmla="*/ 1124043 h 1333686"/>
              <a:gd name="connsiteX129" fmla="*/ 2801186 w 3024255"/>
              <a:gd name="connsiteY129" fmla="*/ 1097280 h 1333686"/>
              <a:gd name="connsiteX130" fmla="*/ 2827949 w 3024255"/>
              <a:gd name="connsiteY130" fmla="*/ 1070517 h 1333686"/>
              <a:gd name="connsiteX131" fmla="*/ 2836870 w 3024255"/>
              <a:gd name="connsiteY131" fmla="*/ 1057135 h 1333686"/>
              <a:gd name="connsiteX132" fmla="*/ 2877014 w 3024255"/>
              <a:gd name="connsiteY132" fmla="*/ 1021451 h 1333686"/>
              <a:gd name="connsiteX133" fmla="*/ 2885935 w 3024255"/>
              <a:gd name="connsiteY133" fmla="*/ 1008070 h 1333686"/>
              <a:gd name="connsiteX134" fmla="*/ 2912698 w 3024255"/>
              <a:gd name="connsiteY134" fmla="*/ 981307 h 1333686"/>
              <a:gd name="connsiteX135" fmla="*/ 2939461 w 3024255"/>
              <a:gd name="connsiteY135" fmla="*/ 945623 h 1333686"/>
              <a:gd name="connsiteX136" fmla="*/ 2952842 w 3024255"/>
              <a:gd name="connsiteY136" fmla="*/ 932242 h 1333686"/>
              <a:gd name="connsiteX137" fmla="*/ 2961763 w 3024255"/>
              <a:gd name="connsiteY137" fmla="*/ 918860 h 1333686"/>
              <a:gd name="connsiteX138" fmla="*/ 2984066 w 3024255"/>
              <a:gd name="connsiteY138" fmla="*/ 887637 h 1333686"/>
              <a:gd name="connsiteX139" fmla="*/ 2988526 w 3024255"/>
              <a:gd name="connsiteY139" fmla="*/ 874255 h 1333686"/>
              <a:gd name="connsiteX140" fmla="*/ 3015289 w 3024255"/>
              <a:gd name="connsiteY140" fmla="*/ 825190 h 1333686"/>
              <a:gd name="connsiteX141" fmla="*/ 3024210 w 3024255"/>
              <a:gd name="connsiteY141" fmla="*/ 744901 h 1333686"/>
              <a:gd name="connsiteX142" fmla="*/ 3015289 w 3024255"/>
              <a:gd name="connsiteY142" fmla="*/ 570942 h 1333686"/>
              <a:gd name="connsiteX143" fmla="*/ 3010829 w 3024255"/>
              <a:gd name="connsiteY143" fmla="*/ 530798 h 1333686"/>
              <a:gd name="connsiteX144" fmla="*/ 2997447 w 3024255"/>
              <a:gd name="connsiteY144" fmla="*/ 499574 h 1333686"/>
              <a:gd name="connsiteX145" fmla="*/ 2979605 w 3024255"/>
              <a:gd name="connsiteY145" fmla="*/ 459430 h 1333686"/>
              <a:gd name="connsiteX146" fmla="*/ 2975145 w 3024255"/>
              <a:gd name="connsiteY146" fmla="*/ 446048 h 1333686"/>
              <a:gd name="connsiteX147" fmla="*/ 2952842 w 3024255"/>
              <a:gd name="connsiteY147" fmla="*/ 419286 h 1333686"/>
              <a:gd name="connsiteX148" fmla="*/ 2943922 w 3024255"/>
              <a:gd name="connsiteY148" fmla="*/ 401444 h 1333686"/>
              <a:gd name="connsiteX149" fmla="*/ 2926080 w 3024255"/>
              <a:gd name="connsiteY149" fmla="*/ 374681 h 1333686"/>
              <a:gd name="connsiteX150" fmla="*/ 2921619 w 3024255"/>
              <a:gd name="connsiteY150" fmla="*/ 361299 h 1333686"/>
              <a:gd name="connsiteX151" fmla="*/ 2903777 w 3024255"/>
              <a:gd name="connsiteY151" fmla="*/ 338997 h 1333686"/>
              <a:gd name="connsiteX152" fmla="*/ 2881475 w 3024255"/>
              <a:gd name="connsiteY152" fmla="*/ 316694 h 1333686"/>
              <a:gd name="connsiteX153" fmla="*/ 2872554 w 3024255"/>
              <a:gd name="connsiteY153" fmla="*/ 298852 h 1333686"/>
              <a:gd name="connsiteX154" fmla="*/ 2841330 w 3024255"/>
              <a:gd name="connsiteY154" fmla="*/ 276550 h 1333686"/>
              <a:gd name="connsiteX155" fmla="*/ 2805646 w 3024255"/>
              <a:gd name="connsiteY155" fmla="*/ 245326 h 1333686"/>
              <a:gd name="connsiteX156" fmla="*/ 2792265 w 3024255"/>
              <a:gd name="connsiteY156" fmla="*/ 240866 h 1333686"/>
              <a:gd name="connsiteX157" fmla="*/ 2765502 w 3024255"/>
              <a:gd name="connsiteY157" fmla="*/ 223024 h 1333686"/>
              <a:gd name="connsiteX158" fmla="*/ 2752121 w 3024255"/>
              <a:gd name="connsiteY158" fmla="*/ 214103 h 1333686"/>
              <a:gd name="connsiteX159" fmla="*/ 2738739 w 3024255"/>
              <a:gd name="connsiteY159" fmla="*/ 209643 h 1333686"/>
              <a:gd name="connsiteX160" fmla="*/ 2720897 w 3024255"/>
              <a:gd name="connsiteY160" fmla="*/ 200722 h 1333686"/>
              <a:gd name="connsiteX161" fmla="*/ 2662911 w 3024255"/>
              <a:gd name="connsiteY161" fmla="*/ 196261 h 1333686"/>
              <a:gd name="connsiteX162" fmla="*/ 2555859 w 3024255"/>
              <a:gd name="connsiteY162" fmla="*/ 205182 h 1333686"/>
              <a:gd name="connsiteX163" fmla="*/ 2520175 w 3024255"/>
              <a:gd name="connsiteY163" fmla="*/ 214103 h 1333686"/>
              <a:gd name="connsiteX164" fmla="*/ 2497873 w 3024255"/>
              <a:gd name="connsiteY164" fmla="*/ 218564 h 1333686"/>
              <a:gd name="connsiteX165" fmla="*/ 2453268 w 3024255"/>
              <a:gd name="connsiteY165" fmla="*/ 231945 h 1333686"/>
              <a:gd name="connsiteX166" fmla="*/ 2426505 w 3024255"/>
              <a:gd name="connsiteY166" fmla="*/ 249787 h 1333686"/>
              <a:gd name="connsiteX167" fmla="*/ 2395282 w 3024255"/>
              <a:gd name="connsiteY167" fmla="*/ 263168 h 1333686"/>
              <a:gd name="connsiteX168" fmla="*/ 2337295 w 3024255"/>
              <a:gd name="connsiteY168" fmla="*/ 285471 h 1333686"/>
              <a:gd name="connsiteX169" fmla="*/ 2323914 w 3024255"/>
              <a:gd name="connsiteY169" fmla="*/ 294392 h 1333686"/>
              <a:gd name="connsiteX170" fmla="*/ 2265927 w 3024255"/>
              <a:gd name="connsiteY170" fmla="*/ 307773 h 1333686"/>
              <a:gd name="connsiteX171" fmla="*/ 2252546 w 3024255"/>
              <a:gd name="connsiteY171" fmla="*/ 312234 h 1333686"/>
              <a:gd name="connsiteX172" fmla="*/ 2074126 w 3024255"/>
              <a:gd name="connsiteY172" fmla="*/ 307773 h 1333686"/>
              <a:gd name="connsiteX173" fmla="*/ 2038442 w 3024255"/>
              <a:gd name="connsiteY173" fmla="*/ 298852 h 1333686"/>
              <a:gd name="connsiteX174" fmla="*/ 2020601 w 3024255"/>
              <a:gd name="connsiteY174" fmla="*/ 294392 h 1333686"/>
              <a:gd name="connsiteX175" fmla="*/ 1993838 w 3024255"/>
              <a:gd name="connsiteY175" fmla="*/ 285471 h 1333686"/>
              <a:gd name="connsiteX176" fmla="*/ 1980456 w 3024255"/>
              <a:gd name="connsiteY176" fmla="*/ 281010 h 1333686"/>
              <a:gd name="connsiteX177" fmla="*/ 1962614 w 3024255"/>
              <a:gd name="connsiteY177" fmla="*/ 272089 h 1333686"/>
              <a:gd name="connsiteX178" fmla="*/ 1944772 w 3024255"/>
              <a:gd name="connsiteY178" fmla="*/ 267629 h 1333686"/>
              <a:gd name="connsiteX179" fmla="*/ 1900167 w 3024255"/>
              <a:gd name="connsiteY179" fmla="*/ 249787 h 1333686"/>
              <a:gd name="connsiteX180" fmla="*/ 1868944 w 3024255"/>
              <a:gd name="connsiteY180" fmla="*/ 231945 h 1333686"/>
              <a:gd name="connsiteX181" fmla="*/ 1851102 w 3024255"/>
              <a:gd name="connsiteY181" fmla="*/ 223024 h 1333686"/>
              <a:gd name="connsiteX182" fmla="*/ 1837721 w 3024255"/>
              <a:gd name="connsiteY182" fmla="*/ 214103 h 1333686"/>
              <a:gd name="connsiteX183" fmla="*/ 1819879 w 3024255"/>
              <a:gd name="connsiteY183" fmla="*/ 209643 h 1333686"/>
              <a:gd name="connsiteX184" fmla="*/ 1775274 w 3024255"/>
              <a:gd name="connsiteY184" fmla="*/ 196261 h 1333686"/>
              <a:gd name="connsiteX185" fmla="*/ 1735129 w 3024255"/>
              <a:gd name="connsiteY185" fmla="*/ 191801 h 1333686"/>
              <a:gd name="connsiteX186" fmla="*/ 1672682 w 3024255"/>
              <a:gd name="connsiteY186" fmla="*/ 173959 h 1333686"/>
              <a:gd name="connsiteX187" fmla="*/ 1645920 w 3024255"/>
              <a:gd name="connsiteY187" fmla="*/ 165038 h 1333686"/>
              <a:gd name="connsiteX188" fmla="*/ 1610236 w 3024255"/>
              <a:gd name="connsiteY188" fmla="*/ 160577 h 1333686"/>
              <a:gd name="connsiteX189" fmla="*/ 1579012 w 3024255"/>
              <a:gd name="connsiteY189" fmla="*/ 151656 h 1333686"/>
              <a:gd name="connsiteX190" fmla="*/ 1552249 w 3024255"/>
              <a:gd name="connsiteY190" fmla="*/ 147196 h 1333686"/>
              <a:gd name="connsiteX191" fmla="*/ 1538868 w 3024255"/>
              <a:gd name="connsiteY191" fmla="*/ 142735 h 1333686"/>
              <a:gd name="connsiteX192" fmla="*/ 1507644 w 3024255"/>
              <a:gd name="connsiteY192" fmla="*/ 138275 h 1333686"/>
              <a:gd name="connsiteX193" fmla="*/ 1494263 w 3024255"/>
              <a:gd name="connsiteY193" fmla="*/ 129354 h 1333686"/>
              <a:gd name="connsiteX194" fmla="*/ 1467500 w 3024255"/>
              <a:gd name="connsiteY194" fmla="*/ 124893 h 1333686"/>
              <a:gd name="connsiteX195" fmla="*/ 1436277 w 3024255"/>
              <a:gd name="connsiteY195" fmla="*/ 115972 h 1333686"/>
              <a:gd name="connsiteX196" fmla="*/ 1400593 w 3024255"/>
              <a:gd name="connsiteY196" fmla="*/ 111512 h 1333686"/>
              <a:gd name="connsiteX197" fmla="*/ 1231094 w 3024255"/>
              <a:gd name="connsiteY197" fmla="*/ 98130 h 1333686"/>
              <a:gd name="connsiteX198" fmla="*/ 1186489 w 3024255"/>
              <a:gd name="connsiteY198" fmla="*/ 89209 h 1333686"/>
              <a:gd name="connsiteX199" fmla="*/ 1173108 w 3024255"/>
              <a:gd name="connsiteY199" fmla="*/ 84749 h 1333686"/>
              <a:gd name="connsiteX200" fmla="*/ 1146345 w 3024255"/>
              <a:gd name="connsiteY200" fmla="*/ 80288 h 1333686"/>
              <a:gd name="connsiteX201" fmla="*/ 1106201 w 3024255"/>
              <a:gd name="connsiteY201" fmla="*/ 66907 h 1333686"/>
              <a:gd name="connsiteX202" fmla="*/ 1061596 w 3024255"/>
              <a:gd name="connsiteY202" fmla="*/ 53526 h 1333686"/>
              <a:gd name="connsiteX203" fmla="*/ 1021451 w 3024255"/>
              <a:gd name="connsiteY203" fmla="*/ 49065 h 1333686"/>
              <a:gd name="connsiteX204" fmla="*/ 927781 w 3024255"/>
              <a:gd name="connsiteY204" fmla="*/ 40144 h 1333686"/>
              <a:gd name="connsiteX205" fmla="*/ 918860 w 3024255"/>
              <a:gd name="connsiteY205" fmla="*/ 44605 h 133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024255" h="1333686">
                <a:moveTo>
                  <a:pt x="918860" y="44605"/>
                </a:moveTo>
                <a:cubicBezTo>
                  <a:pt x="913656" y="44605"/>
                  <a:pt x="903913" y="41983"/>
                  <a:pt x="896558" y="40144"/>
                </a:cubicBezTo>
                <a:cubicBezTo>
                  <a:pt x="891997" y="39004"/>
                  <a:pt x="887697" y="36976"/>
                  <a:pt x="883176" y="35684"/>
                </a:cubicBezTo>
                <a:cubicBezTo>
                  <a:pt x="877281" y="34000"/>
                  <a:pt x="871281" y="32710"/>
                  <a:pt x="865334" y="31223"/>
                </a:cubicBezTo>
                <a:cubicBezTo>
                  <a:pt x="860874" y="28249"/>
                  <a:pt x="856880" y="24414"/>
                  <a:pt x="851953" y="22302"/>
                </a:cubicBezTo>
                <a:cubicBezTo>
                  <a:pt x="846101" y="19794"/>
                  <a:pt x="816198" y="14356"/>
                  <a:pt x="811808" y="13381"/>
                </a:cubicBezTo>
                <a:cubicBezTo>
                  <a:pt x="805824" y="12051"/>
                  <a:pt x="799860" y="10605"/>
                  <a:pt x="793966" y="8921"/>
                </a:cubicBezTo>
                <a:cubicBezTo>
                  <a:pt x="789445" y="7629"/>
                  <a:pt x="785250" y="5043"/>
                  <a:pt x="780585" y="4460"/>
                </a:cubicBezTo>
                <a:cubicBezTo>
                  <a:pt x="761349" y="2055"/>
                  <a:pt x="741928" y="1487"/>
                  <a:pt x="722599" y="0"/>
                </a:cubicBezTo>
                <a:cubicBezTo>
                  <a:pt x="702553" y="911"/>
                  <a:pt x="614604" y="3131"/>
                  <a:pt x="579863" y="8921"/>
                </a:cubicBezTo>
                <a:cubicBezTo>
                  <a:pt x="541712" y="15280"/>
                  <a:pt x="555007" y="15385"/>
                  <a:pt x="530798" y="22302"/>
                </a:cubicBezTo>
                <a:cubicBezTo>
                  <a:pt x="524903" y="23986"/>
                  <a:pt x="518772" y="24824"/>
                  <a:pt x="512956" y="26763"/>
                </a:cubicBezTo>
                <a:cubicBezTo>
                  <a:pt x="505360" y="29295"/>
                  <a:pt x="498178" y="32948"/>
                  <a:pt x="490653" y="35684"/>
                </a:cubicBezTo>
                <a:cubicBezTo>
                  <a:pt x="481816" y="38898"/>
                  <a:pt x="471714" y="39389"/>
                  <a:pt x="463890" y="44605"/>
                </a:cubicBezTo>
                <a:cubicBezTo>
                  <a:pt x="445408" y="56927"/>
                  <a:pt x="455710" y="52226"/>
                  <a:pt x="432667" y="57986"/>
                </a:cubicBezTo>
                <a:cubicBezTo>
                  <a:pt x="394314" y="83553"/>
                  <a:pt x="442839" y="52900"/>
                  <a:pt x="405904" y="71367"/>
                </a:cubicBezTo>
                <a:cubicBezTo>
                  <a:pt x="361095" y="93771"/>
                  <a:pt x="429433" y="65743"/>
                  <a:pt x="374681" y="89209"/>
                </a:cubicBezTo>
                <a:cubicBezTo>
                  <a:pt x="359715" y="95623"/>
                  <a:pt x="361219" y="90767"/>
                  <a:pt x="347918" y="102591"/>
                </a:cubicBezTo>
                <a:cubicBezTo>
                  <a:pt x="338489" y="110973"/>
                  <a:pt x="330076" y="120433"/>
                  <a:pt x="321155" y="129354"/>
                </a:cubicBezTo>
                <a:cubicBezTo>
                  <a:pt x="316694" y="133814"/>
                  <a:pt x="311272" y="137486"/>
                  <a:pt x="307773" y="142735"/>
                </a:cubicBezTo>
                <a:cubicBezTo>
                  <a:pt x="295878" y="160577"/>
                  <a:pt x="303313" y="153143"/>
                  <a:pt x="285471" y="165038"/>
                </a:cubicBezTo>
                <a:cubicBezTo>
                  <a:pt x="283984" y="169498"/>
                  <a:pt x="283113" y="174214"/>
                  <a:pt x="281010" y="178419"/>
                </a:cubicBezTo>
                <a:cubicBezTo>
                  <a:pt x="275997" y="188445"/>
                  <a:pt x="267165" y="198135"/>
                  <a:pt x="258708" y="205182"/>
                </a:cubicBezTo>
                <a:cubicBezTo>
                  <a:pt x="254590" y="208614"/>
                  <a:pt x="249787" y="211129"/>
                  <a:pt x="245326" y="214103"/>
                </a:cubicBezTo>
                <a:cubicBezTo>
                  <a:pt x="201604" y="272402"/>
                  <a:pt x="257691" y="201739"/>
                  <a:pt x="218563" y="240866"/>
                </a:cubicBezTo>
                <a:cubicBezTo>
                  <a:pt x="214772" y="244657"/>
                  <a:pt x="213433" y="250456"/>
                  <a:pt x="209642" y="254247"/>
                </a:cubicBezTo>
                <a:cubicBezTo>
                  <a:pt x="182830" y="281059"/>
                  <a:pt x="206955" y="233743"/>
                  <a:pt x="169498" y="289931"/>
                </a:cubicBezTo>
                <a:cubicBezTo>
                  <a:pt x="147348" y="323157"/>
                  <a:pt x="175816" y="282349"/>
                  <a:pt x="147196" y="316694"/>
                </a:cubicBezTo>
                <a:cubicBezTo>
                  <a:pt x="143764" y="320812"/>
                  <a:pt x="141707" y="325958"/>
                  <a:pt x="138275" y="330076"/>
                </a:cubicBezTo>
                <a:cubicBezTo>
                  <a:pt x="134237" y="334922"/>
                  <a:pt x="128931" y="338611"/>
                  <a:pt x="124893" y="343457"/>
                </a:cubicBezTo>
                <a:cubicBezTo>
                  <a:pt x="113874" y="356680"/>
                  <a:pt x="116398" y="359103"/>
                  <a:pt x="107051" y="374681"/>
                </a:cubicBezTo>
                <a:cubicBezTo>
                  <a:pt x="101535" y="383875"/>
                  <a:pt x="89209" y="401444"/>
                  <a:pt x="89209" y="401444"/>
                </a:cubicBezTo>
                <a:cubicBezTo>
                  <a:pt x="78000" y="435074"/>
                  <a:pt x="93120" y="393624"/>
                  <a:pt x="75828" y="428206"/>
                </a:cubicBezTo>
                <a:cubicBezTo>
                  <a:pt x="57360" y="465140"/>
                  <a:pt x="88011" y="416623"/>
                  <a:pt x="62446" y="454969"/>
                </a:cubicBezTo>
                <a:cubicBezTo>
                  <a:pt x="48095" y="498027"/>
                  <a:pt x="71103" y="431099"/>
                  <a:pt x="49065" y="486193"/>
                </a:cubicBezTo>
                <a:cubicBezTo>
                  <a:pt x="45573" y="494924"/>
                  <a:pt x="45360" y="505132"/>
                  <a:pt x="40144" y="512956"/>
                </a:cubicBezTo>
                <a:cubicBezTo>
                  <a:pt x="26007" y="534160"/>
                  <a:pt x="32917" y="521253"/>
                  <a:pt x="22302" y="553100"/>
                </a:cubicBezTo>
                <a:cubicBezTo>
                  <a:pt x="20815" y="557561"/>
                  <a:pt x="18982" y="561921"/>
                  <a:pt x="17842" y="566482"/>
                </a:cubicBezTo>
                <a:lnTo>
                  <a:pt x="8921" y="602166"/>
                </a:lnTo>
                <a:cubicBezTo>
                  <a:pt x="7434" y="622981"/>
                  <a:pt x="6645" y="643858"/>
                  <a:pt x="4460" y="664612"/>
                </a:cubicBezTo>
                <a:cubicBezTo>
                  <a:pt x="3666" y="672152"/>
                  <a:pt x="0" y="679333"/>
                  <a:pt x="0" y="686915"/>
                </a:cubicBezTo>
                <a:cubicBezTo>
                  <a:pt x="0" y="731295"/>
                  <a:pt x="1317" y="732330"/>
                  <a:pt x="8921" y="762743"/>
                </a:cubicBezTo>
                <a:cubicBezTo>
                  <a:pt x="11697" y="787734"/>
                  <a:pt x="12160" y="802461"/>
                  <a:pt x="17842" y="825190"/>
                </a:cubicBezTo>
                <a:cubicBezTo>
                  <a:pt x="21124" y="838318"/>
                  <a:pt x="24839" y="843645"/>
                  <a:pt x="31223" y="856413"/>
                </a:cubicBezTo>
                <a:cubicBezTo>
                  <a:pt x="38695" y="886304"/>
                  <a:pt x="32008" y="862971"/>
                  <a:pt x="44604" y="896558"/>
                </a:cubicBezTo>
                <a:cubicBezTo>
                  <a:pt x="46255" y="900960"/>
                  <a:pt x="46782" y="905829"/>
                  <a:pt x="49065" y="909939"/>
                </a:cubicBezTo>
                <a:cubicBezTo>
                  <a:pt x="54272" y="919311"/>
                  <a:pt x="60960" y="927781"/>
                  <a:pt x="66907" y="936702"/>
                </a:cubicBezTo>
                <a:cubicBezTo>
                  <a:pt x="79490" y="955576"/>
                  <a:pt x="82418" y="961134"/>
                  <a:pt x="102591" y="981307"/>
                </a:cubicBezTo>
                <a:cubicBezTo>
                  <a:pt x="106382" y="985098"/>
                  <a:pt x="111512" y="987254"/>
                  <a:pt x="115972" y="990228"/>
                </a:cubicBezTo>
                <a:cubicBezTo>
                  <a:pt x="132630" y="1015214"/>
                  <a:pt x="117969" y="995968"/>
                  <a:pt x="151656" y="1025912"/>
                </a:cubicBezTo>
                <a:cubicBezTo>
                  <a:pt x="156371" y="1030103"/>
                  <a:pt x="159789" y="1035794"/>
                  <a:pt x="165038" y="1039293"/>
                </a:cubicBezTo>
                <a:cubicBezTo>
                  <a:pt x="168881" y="1041855"/>
                  <a:pt x="193877" y="1047618"/>
                  <a:pt x="196261" y="1048214"/>
                </a:cubicBezTo>
                <a:cubicBezTo>
                  <a:pt x="234919" y="1046727"/>
                  <a:pt x="273633" y="1046327"/>
                  <a:pt x="312234" y="1043754"/>
                </a:cubicBezTo>
                <a:cubicBezTo>
                  <a:pt x="321322" y="1043148"/>
                  <a:pt x="334472" y="1037400"/>
                  <a:pt x="343457" y="1034833"/>
                </a:cubicBezTo>
                <a:cubicBezTo>
                  <a:pt x="382671" y="1023629"/>
                  <a:pt x="342590" y="1036608"/>
                  <a:pt x="374681" y="1025912"/>
                </a:cubicBezTo>
                <a:cubicBezTo>
                  <a:pt x="379141" y="1022938"/>
                  <a:pt x="383135" y="1019103"/>
                  <a:pt x="388062" y="1016991"/>
                </a:cubicBezTo>
                <a:cubicBezTo>
                  <a:pt x="393697" y="1014576"/>
                  <a:pt x="400009" y="1014214"/>
                  <a:pt x="405904" y="1012530"/>
                </a:cubicBezTo>
                <a:cubicBezTo>
                  <a:pt x="410425" y="1011238"/>
                  <a:pt x="414825" y="1009557"/>
                  <a:pt x="419285" y="1008070"/>
                </a:cubicBezTo>
                <a:lnTo>
                  <a:pt x="459430" y="981307"/>
                </a:lnTo>
                <a:cubicBezTo>
                  <a:pt x="463890" y="978333"/>
                  <a:pt x="467725" y="974081"/>
                  <a:pt x="472811" y="972386"/>
                </a:cubicBezTo>
                <a:lnTo>
                  <a:pt x="486193" y="967926"/>
                </a:lnTo>
                <a:cubicBezTo>
                  <a:pt x="524539" y="942361"/>
                  <a:pt x="476022" y="973012"/>
                  <a:pt x="512956" y="954544"/>
                </a:cubicBezTo>
                <a:cubicBezTo>
                  <a:pt x="517751" y="952147"/>
                  <a:pt x="521542" y="948020"/>
                  <a:pt x="526337" y="945623"/>
                </a:cubicBezTo>
                <a:cubicBezTo>
                  <a:pt x="530543" y="943520"/>
                  <a:pt x="535183" y="942400"/>
                  <a:pt x="539719" y="941163"/>
                </a:cubicBezTo>
                <a:cubicBezTo>
                  <a:pt x="551547" y="937937"/>
                  <a:pt x="563508" y="935216"/>
                  <a:pt x="575402" y="932242"/>
                </a:cubicBezTo>
                <a:cubicBezTo>
                  <a:pt x="581349" y="930755"/>
                  <a:pt x="587233" y="928983"/>
                  <a:pt x="593244" y="927781"/>
                </a:cubicBezTo>
                <a:cubicBezTo>
                  <a:pt x="600678" y="926294"/>
                  <a:pt x="608233" y="925316"/>
                  <a:pt x="615547" y="923321"/>
                </a:cubicBezTo>
                <a:cubicBezTo>
                  <a:pt x="624619" y="920847"/>
                  <a:pt x="633089" y="916244"/>
                  <a:pt x="642310" y="914400"/>
                </a:cubicBezTo>
                <a:cubicBezTo>
                  <a:pt x="649744" y="912913"/>
                  <a:pt x="657257" y="911778"/>
                  <a:pt x="664612" y="909939"/>
                </a:cubicBezTo>
                <a:cubicBezTo>
                  <a:pt x="669173" y="908799"/>
                  <a:pt x="673323" y="906018"/>
                  <a:pt x="677994" y="905479"/>
                </a:cubicBezTo>
                <a:cubicBezTo>
                  <a:pt x="712094" y="901545"/>
                  <a:pt x="746604" y="901413"/>
                  <a:pt x="780585" y="896558"/>
                </a:cubicBezTo>
                <a:lnTo>
                  <a:pt x="811808" y="892097"/>
                </a:lnTo>
                <a:cubicBezTo>
                  <a:pt x="844518" y="893584"/>
                  <a:pt x="877411" y="892805"/>
                  <a:pt x="909939" y="896558"/>
                </a:cubicBezTo>
                <a:cubicBezTo>
                  <a:pt x="915004" y="897142"/>
                  <a:pt x="936415" y="910444"/>
                  <a:pt x="941162" y="914400"/>
                </a:cubicBezTo>
                <a:cubicBezTo>
                  <a:pt x="946008" y="918438"/>
                  <a:pt x="949411" y="924115"/>
                  <a:pt x="954544" y="927781"/>
                </a:cubicBezTo>
                <a:cubicBezTo>
                  <a:pt x="998423" y="959122"/>
                  <a:pt x="938937" y="898793"/>
                  <a:pt x="1003609" y="963465"/>
                </a:cubicBezTo>
                <a:cubicBezTo>
                  <a:pt x="1023785" y="983641"/>
                  <a:pt x="999861" y="972623"/>
                  <a:pt x="1025912" y="981307"/>
                </a:cubicBezTo>
                <a:cubicBezTo>
                  <a:pt x="1050752" y="1018567"/>
                  <a:pt x="1036173" y="1000489"/>
                  <a:pt x="1070517" y="1034833"/>
                </a:cubicBezTo>
                <a:lnTo>
                  <a:pt x="1097280" y="1061596"/>
                </a:lnTo>
                <a:lnTo>
                  <a:pt x="1110661" y="1066056"/>
                </a:lnTo>
                <a:cubicBezTo>
                  <a:pt x="1116608" y="1072003"/>
                  <a:pt x="1121935" y="1078644"/>
                  <a:pt x="1128503" y="1083898"/>
                </a:cubicBezTo>
                <a:cubicBezTo>
                  <a:pt x="1136875" y="1090596"/>
                  <a:pt x="1147685" y="1094158"/>
                  <a:pt x="1155266" y="1101740"/>
                </a:cubicBezTo>
                <a:cubicBezTo>
                  <a:pt x="1167568" y="1114043"/>
                  <a:pt x="1167537" y="1115762"/>
                  <a:pt x="1182029" y="1124043"/>
                </a:cubicBezTo>
                <a:cubicBezTo>
                  <a:pt x="1242912" y="1158833"/>
                  <a:pt x="1150494" y="1103657"/>
                  <a:pt x="1222173" y="1141885"/>
                </a:cubicBezTo>
                <a:cubicBezTo>
                  <a:pt x="1237472" y="1150044"/>
                  <a:pt x="1252351" y="1159029"/>
                  <a:pt x="1266778" y="1168647"/>
                </a:cubicBezTo>
                <a:cubicBezTo>
                  <a:pt x="1275699" y="1174594"/>
                  <a:pt x="1284964" y="1180056"/>
                  <a:pt x="1293541" y="1186489"/>
                </a:cubicBezTo>
                <a:cubicBezTo>
                  <a:pt x="1299488" y="1190950"/>
                  <a:pt x="1305079" y="1195931"/>
                  <a:pt x="1311383" y="1199871"/>
                </a:cubicBezTo>
                <a:cubicBezTo>
                  <a:pt x="1323982" y="1207745"/>
                  <a:pt x="1329598" y="1208916"/>
                  <a:pt x="1342606" y="1213252"/>
                </a:cubicBezTo>
                <a:cubicBezTo>
                  <a:pt x="1348553" y="1217713"/>
                  <a:pt x="1353993" y="1222946"/>
                  <a:pt x="1360448" y="1226634"/>
                </a:cubicBezTo>
                <a:cubicBezTo>
                  <a:pt x="1364530" y="1228967"/>
                  <a:pt x="1369508" y="1229242"/>
                  <a:pt x="1373830" y="1231094"/>
                </a:cubicBezTo>
                <a:cubicBezTo>
                  <a:pt x="1379942" y="1233713"/>
                  <a:pt x="1385560" y="1237396"/>
                  <a:pt x="1391672" y="1240015"/>
                </a:cubicBezTo>
                <a:cubicBezTo>
                  <a:pt x="1395993" y="1241867"/>
                  <a:pt x="1400848" y="1242373"/>
                  <a:pt x="1405053" y="1244476"/>
                </a:cubicBezTo>
                <a:cubicBezTo>
                  <a:pt x="1409848" y="1246874"/>
                  <a:pt x="1413536" y="1251220"/>
                  <a:pt x="1418435" y="1253397"/>
                </a:cubicBezTo>
                <a:cubicBezTo>
                  <a:pt x="1427028" y="1257216"/>
                  <a:pt x="1436277" y="1259344"/>
                  <a:pt x="1445198" y="1262318"/>
                </a:cubicBezTo>
                <a:cubicBezTo>
                  <a:pt x="1449658" y="1263805"/>
                  <a:pt x="1454374" y="1264675"/>
                  <a:pt x="1458579" y="1266778"/>
                </a:cubicBezTo>
                <a:cubicBezTo>
                  <a:pt x="1464526" y="1269752"/>
                  <a:pt x="1470052" y="1273788"/>
                  <a:pt x="1476421" y="1275699"/>
                </a:cubicBezTo>
                <a:cubicBezTo>
                  <a:pt x="1485084" y="1278298"/>
                  <a:pt x="1494355" y="1278198"/>
                  <a:pt x="1503184" y="1280160"/>
                </a:cubicBezTo>
                <a:cubicBezTo>
                  <a:pt x="1507774" y="1281180"/>
                  <a:pt x="1511984" y="1283563"/>
                  <a:pt x="1516565" y="1284620"/>
                </a:cubicBezTo>
                <a:cubicBezTo>
                  <a:pt x="1531340" y="1288029"/>
                  <a:pt x="1546160" y="1291396"/>
                  <a:pt x="1561170" y="1293541"/>
                </a:cubicBezTo>
                <a:lnTo>
                  <a:pt x="1592394" y="1298002"/>
                </a:lnTo>
                <a:cubicBezTo>
                  <a:pt x="1601333" y="1299377"/>
                  <a:pt x="1610192" y="1301267"/>
                  <a:pt x="1619157" y="1302462"/>
                </a:cubicBezTo>
                <a:cubicBezTo>
                  <a:pt x="1646070" y="1306050"/>
                  <a:pt x="1681940" y="1308981"/>
                  <a:pt x="1708366" y="1311383"/>
                </a:cubicBezTo>
                <a:cubicBezTo>
                  <a:pt x="1766604" y="1308957"/>
                  <a:pt x="1816817" y="1308121"/>
                  <a:pt x="1873404" y="1302462"/>
                </a:cubicBezTo>
                <a:cubicBezTo>
                  <a:pt x="1883865" y="1301416"/>
                  <a:pt x="1894196" y="1299306"/>
                  <a:pt x="1904628" y="1298002"/>
                </a:cubicBezTo>
                <a:cubicBezTo>
                  <a:pt x="1917988" y="1296332"/>
                  <a:pt x="1931391" y="1295028"/>
                  <a:pt x="1944772" y="1293541"/>
                </a:cubicBezTo>
                <a:cubicBezTo>
                  <a:pt x="1950719" y="1292054"/>
                  <a:pt x="1956583" y="1290178"/>
                  <a:pt x="1962614" y="1289081"/>
                </a:cubicBezTo>
                <a:cubicBezTo>
                  <a:pt x="1978055" y="1286274"/>
                  <a:pt x="2014930" y="1282106"/>
                  <a:pt x="2029522" y="1280160"/>
                </a:cubicBezTo>
                <a:lnTo>
                  <a:pt x="2060745" y="1275699"/>
                </a:lnTo>
                <a:cubicBezTo>
                  <a:pt x="2085855" y="1267330"/>
                  <a:pt x="2072442" y="1269723"/>
                  <a:pt x="2114271" y="1275699"/>
                </a:cubicBezTo>
                <a:cubicBezTo>
                  <a:pt x="2127973" y="1277656"/>
                  <a:pt x="2151486" y="1283156"/>
                  <a:pt x="2163336" y="1289081"/>
                </a:cubicBezTo>
                <a:cubicBezTo>
                  <a:pt x="2191055" y="1302941"/>
                  <a:pt x="2170676" y="1294364"/>
                  <a:pt x="2199020" y="1302462"/>
                </a:cubicBezTo>
                <a:cubicBezTo>
                  <a:pt x="2203541" y="1303754"/>
                  <a:pt x="2207791" y="1306001"/>
                  <a:pt x="2212402" y="1306923"/>
                </a:cubicBezTo>
                <a:cubicBezTo>
                  <a:pt x="2222711" y="1308985"/>
                  <a:pt x="2233337" y="1309217"/>
                  <a:pt x="2243625" y="1311383"/>
                </a:cubicBezTo>
                <a:cubicBezTo>
                  <a:pt x="2261622" y="1315172"/>
                  <a:pt x="2278902" y="1322484"/>
                  <a:pt x="2297151" y="1324765"/>
                </a:cubicBezTo>
                <a:cubicBezTo>
                  <a:pt x="2326695" y="1328458"/>
                  <a:pt x="2356624" y="1327738"/>
                  <a:pt x="2386361" y="1329225"/>
                </a:cubicBezTo>
                <a:cubicBezTo>
                  <a:pt x="2390821" y="1330712"/>
                  <a:pt x="2395040" y="1333686"/>
                  <a:pt x="2399742" y="1333686"/>
                </a:cubicBezTo>
                <a:cubicBezTo>
                  <a:pt x="2420067" y="1333686"/>
                  <a:pt x="2452763" y="1332367"/>
                  <a:pt x="2475570" y="1324765"/>
                </a:cubicBezTo>
                <a:cubicBezTo>
                  <a:pt x="2483166" y="1322233"/>
                  <a:pt x="2490277" y="1318376"/>
                  <a:pt x="2497873" y="1315844"/>
                </a:cubicBezTo>
                <a:cubicBezTo>
                  <a:pt x="2510338" y="1311689"/>
                  <a:pt x="2532141" y="1309353"/>
                  <a:pt x="2542478" y="1302462"/>
                </a:cubicBezTo>
                <a:cubicBezTo>
                  <a:pt x="2559771" y="1290933"/>
                  <a:pt x="2550773" y="1295236"/>
                  <a:pt x="2569241" y="1289081"/>
                </a:cubicBezTo>
                <a:cubicBezTo>
                  <a:pt x="2573701" y="1286107"/>
                  <a:pt x="2578260" y="1283276"/>
                  <a:pt x="2582622" y="1280160"/>
                </a:cubicBezTo>
                <a:cubicBezTo>
                  <a:pt x="2588671" y="1275839"/>
                  <a:pt x="2594009" y="1270466"/>
                  <a:pt x="2600464" y="1266778"/>
                </a:cubicBezTo>
                <a:cubicBezTo>
                  <a:pt x="2604546" y="1264445"/>
                  <a:pt x="2609385" y="1263805"/>
                  <a:pt x="2613845" y="1262318"/>
                </a:cubicBezTo>
                <a:cubicBezTo>
                  <a:pt x="2645369" y="1241303"/>
                  <a:pt x="2606358" y="1267667"/>
                  <a:pt x="2645069" y="1240015"/>
                </a:cubicBezTo>
                <a:cubicBezTo>
                  <a:pt x="2649431" y="1236899"/>
                  <a:pt x="2654443" y="1234655"/>
                  <a:pt x="2658450" y="1231094"/>
                </a:cubicBezTo>
                <a:cubicBezTo>
                  <a:pt x="2735171" y="1162897"/>
                  <a:pt x="2644713" y="1240369"/>
                  <a:pt x="2703055" y="1182029"/>
                </a:cubicBezTo>
                <a:cubicBezTo>
                  <a:pt x="2706846" y="1178238"/>
                  <a:pt x="2712319" y="1176540"/>
                  <a:pt x="2716437" y="1173108"/>
                </a:cubicBezTo>
                <a:cubicBezTo>
                  <a:pt x="2750774" y="1144493"/>
                  <a:pt x="2709982" y="1172948"/>
                  <a:pt x="2743200" y="1150806"/>
                </a:cubicBezTo>
                <a:cubicBezTo>
                  <a:pt x="2758904" y="1127249"/>
                  <a:pt x="2744144" y="1146173"/>
                  <a:pt x="2769962" y="1124043"/>
                </a:cubicBezTo>
                <a:cubicBezTo>
                  <a:pt x="2813440" y="1086775"/>
                  <a:pt x="2749025" y="1136399"/>
                  <a:pt x="2801186" y="1097280"/>
                </a:cubicBezTo>
                <a:cubicBezTo>
                  <a:pt x="2822210" y="1065742"/>
                  <a:pt x="2794753" y="1103713"/>
                  <a:pt x="2827949" y="1070517"/>
                </a:cubicBezTo>
                <a:cubicBezTo>
                  <a:pt x="2831740" y="1066726"/>
                  <a:pt x="2833079" y="1060926"/>
                  <a:pt x="2836870" y="1057135"/>
                </a:cubicBezTo>
                <a:cubicBezTo>
                  <a:pt x="2863688" y="1030316"/>
                  <a:pt x="2839543" y="1077656"/>
                  <a:pt x="2877014" y="1021451"/>
                </a:cubicBezTo>
                <a:cubicBezTo>
                  <a:pt x="2879988" y="1016991"/>
                  <a:pt x="2882374" y="1012077"/>
                  <a:pt x="2885935" y="1008070"/>
                </a:cubicBezTo>
                <a:cubicBezTo>
                  <a:pt x="2894317" y="998641"/>
                  <a:pt x="2905128" y="991400"/>
                  <a:pt x="2912698" y="981307"/>
                </a:cubicBezTo>
                <a:cubicBezTo>
                  <a:pt x="2921619" y="969412"/>
                  <a:pt x="2928948" y="956136"/>
                  <a:pt x="2939461" y="945623"/>
                </a:cubicBezTo>
                <a:cubicBezTo>
                  <a:pt x="2943921" y="941163"/>
                  <a:pt x="2948804" y="937088"/>
                  <a:pt x="2952842" y="932242"/>
                </a:cubicBezTo>
                <a:cubicBezTo>
                  <a:pt x="2956274" y="928124"/>
                  <a:pt x="2958647" y="923222"/>
                  <a:pt x="2961763" y="918860"/>
                </a:cubicBezTo>
                <a:cubicBezTo>
                  <a:pt x="2989439" y="880114"/>
                  <a:pt x="2963033" y="919185"/>
                  <a:pt x="2984066" y="887637"/>
                </a:cubicBezTo>
                <a:cubicBezTo>
                  <a:pt x="2985553" y="883176"/>
                  <a:pt x="2986580" y="878535"/>
                  <a:pt x="2988526" y="874255"/>
                </a:cubicBezTo>
                <a:cubicBezTo>
                  <a:pt x="3002982" y="842451"/>
                  <a:pt x="3001322" y="846139"/>
                  <a:pt x="3015289" y="825190"/>
                </a:cubicBezTo>
                <a:cubicBezTo>
                  <a:pt x="3018608" y="801959"/>
                  <a:pt x="3024210" y="766558"/>
                  <a:pt x="3024210" y="744901"/>
                </a:cubicBezTo>
                <a:cubicBezTo>
                  <a:pt x="3024210" y="579251"/>
                  <a:pt x="3025425" y="652029"/>
                  <a:pt x="3015289" y="570942"/>
                </a:cubicBezTo>
                <a:cubicBezTo>
                  <a:pt x="3013619" y="557582"/>
                  <a:pt x="3013042" y="544078"/>
                  <a:pt x="3010829" y="530798"/>
                </a:cubicBezTo>
                <a:cubicBezTo>
                  <a:pt x="3008778" y="518493"/>
                  <a:pt x="3002089" y="511179"/>
                  <a:pt x="2997447" y="499574"/>
                </a:cubicBezTo>
                <a:cubicBezTo>
                  <a:pt x="2981523" y="459764"/>
                  <a:pt x="2996768" y="485174"/>
                  <a:pt x="2979605" y="459430"/>
                </a:cubicBezTo>
                <a:cubicBezTo>
                  <a:pt x="2978118" y="454969"/>
                  <a:pt x="2977753" y="449960"/>
                  <a:pt x="2975145" y="446048"/>
                </a:cubicBezTo>
                <a:cubicBezTo>
                  <a:pt x="2938250" y="390705"/>
                  <a:pt x="2982023" y="470354"/>
                  <a:pt x="2952842" y="419286"/>
                </a:cubicBezTo>
                <a:cubicBezTo>
                  <a:pt x="2949543" y="413513"/>
                  <a:pt x="2947343" y="407146"/>
                  <a:pt x="2943922" y="401444"/>
                </a:cubicBezTo>
                <a:cubicBezTo>
                  <a:pt x="2938406" y="392250"/>
                  <a:pt x="2929471" y="384852"/>
                  <a:pt x="2926080" y="374681"/>
                </a:cubicBezTo>
                <a:cubicBezTo>
                  <a:pt x="2924593" y="370220"/>
                  <a:pt x="2924111" y="365286"/>
                  <a:pt x="2921619" y="361299"/>
                </a:cubicBezTo>
                <a:cubicBezTo>
                  <a:pt x="2916573" y="353226"/>
                  <a:pt x="2909058" y="346918"/>
                  <a:pt x="2903777" y="338997"/>
                </a:cubicBezTo>
                <a:cubicBezTo>
                  <a:pt x="2888028" y="315375"/>
                  <a:pt x="2904505" y="324372"/>
                  <a:pt x="2881475" y="316694"/>
                </a:cubicBezTo>
                <a:cubicBezTo>
                  <a:pt x="2878501" y="310747"/>
                  <a:pt x="2876881" y="303901"/>
                  <a:pt x="2872554" y="298852"/>
                </a:cubicBezTo>
                <a:cubicBezTo>
                  <a:pt x="2864518" y="289477"/>
                  <a:pt x="2850733" y="284386"/>
                  <a:pt x="2841330" y="276550"/>
                </a:cubicBezTo>
                <a:cubicBezTo>
                  <a:pt x="2820276" y="259005"/>
                  <a:pt x="2834295" y="263231"/>
                  <a:pt x="2805646" y="245326"/>
                </a:cubicBezTo>
                <a:cubicBezTo>
                  <a:pt x="2801659" y="242834"/>
                  <a:pt x="2796725" y="242353"/>
                  <a:pt x="2792265" y="240866"/>
                </a:cubicBezTo>
                <a:lnTo>
                  <a:pt x="2765502" y="223024"/>
                </a:lnTo>
                <a:cubicBezTo>
                  <a:pt x="2761042" y="220050"/>
                  <a:pt x="2757207" y="215798"/>
                  <a:pt x="2752121" y="214103"/>
                </a:cubicBezTo>
                <a:cubicBezTo>
                  <a:pt x="2747660" y="212616"/>
                  <a:pt x="2743061" y="211495"/>
                  <a:pt x="2738739" y="209643"/>
                </a:cubicBezTo>
                <a:cubicBezTo>
                  <a:pt x="2732627" y="207024"/>
                  <a:pt x="2727445" y="201878"/>
                  <a:pt x="2720897" y="200722"/>
                </a:cubicBezTo>
                <a:cubicBezTo>
                  <a:pt x="2701806" y="197353"/>
                  <a:pt x="2682240" y="197748"/>
                  <a:pt x="2662911" y="196261"/>
                </a:cubicBezTo>
                <a:cubicBezTo>
                  <a:pt x="2627227" y="199235"/>
                  <a:pt x="2591390" y="200741"/>
                  <a:pt x="2555859" y="205182"/>
                </a:cubicBezTo>
                <a:cubicBezTo>
                  <a:pt x="2543693" y="206703"/>
                  <a:pt x="2532122" y="211346"/>
                  <a:pt x="2520175" y="214103"/>
                </a:cubicBezTo>
                <a:cubicBezTo>
                  <a:pt x="2512788" y="215808"/>
                  <a:pt x="2505135" y="216385"/>
                  <a:pt x="2497873" y="218564"/>
                </a:cubicBezTo>
                <a:cubicBezTo>
                  <a:pt x="2439203" y="236166"/>
                  <a:pt x="2511189" y="220362"/>
                  <a:pt x="2453268" y="231945"/>
                </a:cubicBezTo>
                <a:cubicBezTo>
                  <a:pt x="2444347" y="237892"/>
                  <a:pt x="2436677" y="246397"/>
                  <a:pt x="2426505" y="249787"/>
                </a:cubicBezTo>
                <a:cubicBezTo>
                  <a:pt x="2389286" y="262192"/>
                  <a:pt x="2442117" y="243882"/>
                  <a:pt x="2395282" y="263168"/>
                </a:cubicBezTo>
                <a:cubicBezTo>
                  <a:pt x="2376133" y="271053"/>
                  <a:pt x="2354526" y="273983"/>
                  <a:pt x="2337295" y="285471"/>
                </a:cubicBezTo>
                <a:cubicBezTo>
                  <a:pt x="2332835" y="288445"/>
                  <a:pt x="2328952" y="292560"/>
                  <a:pt x="2323914" y="294392"/>
                </a:cubicBezTo>
                <a:cubicBezTo>
                  <a:pt x="2299477" y="303278"/>
                  <a:pt x="2288750" y="302067"/>
                  <a:pt x="2265927" y="307773"/>
                </a:cubicBezTo>
                <a:cubicBezTo>
                  <a:pt x="2261366" y="308913"/>
                  <a:pt x="2257006" y="310747"/>
                  <a:pt x="2252546" y="312234"/>
                </a:cubicBezTo>
                <a:lnTo>
                  <a:pt x="2074126" y="307773"/>
                </a:lnTo>
                <a:cubicBezTo>
                  <a:pt x="2058013" y="307057"/>
                  <a:pt x="2052318" y="302817"/>
                  <a:pt x="2038442" y="298852"/>
                </a:cubicBezTo>
                <a:cubicBezTo>
                  <a:pt x="2032548" y="297168"/>
                  <a:pt x="2026472" y="296153"/>
                  <a:pt x="2020601" y="294392"/>
                </a:cubicBezTo>
                <a:cubicBezTo>
                  <a:pt x="2011594" y="291690"/>
                  <a:pt x="2002759" y="288445"/>
                  <a:pt x="1993838" y="285471"/>
                </a:cubicBezTo>
                <a:cubicBezTo>
                  <a:pt x="1989377" y="283984"/>
                  <a:pt x="1984662" y="283113"/>
                  <a:pt x="1980456" y="281010"/>
                </a:cubicBezTo>
                <a:cubicBezTo>
                  <a:pt x="1974509" y="278036"/>
                  <a:pt x="1968840" y="274424"/>
                  <a:pt x="1962614" y="272089"/>
                </a:cubicBezTo>
                <a:cubicBezTo>
                  <a:pt x="1956874" y="269937"/>
                  <a:pt x="1950666" y="269313"/>
                  <a:pt x="1944772" y="267629"/>
                </a:cubicBezTo>
                <a:cubicBezTo>
                  <a:pt x="1929732" y="263332"/>
                  <a:pt x="1913838" y="256001"/>
                  <a:pt x="1900167" y="249787"/>
                </a:cubicBezTo>
                <a:cubicBezTo>
                  <a:pt x="1867220" y="234811"/>
                  <a:pt x="1896170" y="247503"/>
                  <a:pt x="1868944" y="231945"/>
                </a:cubicBezTo>
                <a:cubicBezTo>
                  <a:pt x="1863171" y="228646"/>
                  <a:pt x="1856875" y="226323"/>
                  <a:pt x="1851102" y="223024"/>
                </a:cubicBezTo>
                <a:cubicBezTo>
                  <a:pt x="1846448" y="220364"/>
                  <a:pt x="1842648" y="216215"/>
                  <a:pt x="1837721" y="214103"/>
                </a:cubicBezTo>
                <a:cubicBezTo>
                  <a:pt x="1832086" y="211688"/>
                  <a:pt x="1825751" y="211404"/>
                  <a:pt x="1819879" y="209643"/>
                </a:cubicBezTo>
                <a:cubicBezTo>
                  <a:pt x="1807089" y="205806"/>
                  <a:pt x="1789338" y="198425"/>
                  <a:pt x="1775274" y="196261"/>
                </a:cubicBezTo>
                <a:cubicBezTo>
                  <a:pt x="1761967" y="194214"/>
                  <a:pt x="1748511" y="193288"/>
                  <a:pt x="1735129" y="191801"/>
                </a:cubicBezTo>
                <a:cubicBezTo>
                  <a:pt x="1697565" y="179278"/>
                  <a:pt x="1755492" y="198315"/>
                  <a:pt x="1672682" y="173959"/>
                </a:cubicBezTo>
                <a:cubicBezTo>
                  <a:pt x="1663661" y="171306"/>
                  <a:pt x="1655114" y="167008"/>
                  <a:pt x="1645920" y="165038"/>
                </a:cubicBezTo>
                <a:cubicBezTo>
                  <a:pt x="1634199" y="162526"/>
                  <a:pt x="1622060" y="162548"/>
                  <a:pt x="1610236" y="160577"/>
                </a:cubicBezTo>
                <a:cubicBezTo>
                  <a:pt x="1571354" y="154097"/>
                  <a:pt x="1610848" y="158731"/>
                  <a:pt x="1579012" y="151656"/>
                </a:cubicBezTo>
                <a:cubicBezTo>
                  <a:pt x="1570183" y="149694"/>
                  <a:pt x="1561170" y="148683"/>
                  <a:pt x="1552249" y="147196"/>
                </a:cubicBezTo>
                <a:cubicBezTo>
                  <a:pt x="1547789" y="145709"/>
                  <a:pt x="1543478" y="143657"/>
                  <a:pt x="1538868" y="142735"/>
                </a:cubicBezTo>
                <a:cubicBezTo>
                  <a:pt x="1528559" y="140673"/>
                  <a:pt x="1517714" y="141296"/>
                  <a:pt x="1507644" y="138275"/>
                </a:cubicBezTo>
                <a:cubicBezTo>
                  <a:pt x="1502509" y="136735"/>
                  <a:pt x="1499349" y="131049"/>
                  <a:pt x="1494263" y="129354"/>
                </a:cubicBezTo>
                <a:cubicBezTo>
                  <a:pt x="1485683" y="126494"/>
                  <a:pt x="1476312" y="126927"/>
                  <a:pt x="1467500" y="124893"/>
                </a:cubicBezTo>
                <a:cubicBezTo>
                  <a:pt x="1456953" y="122459"/>
                  <a:pt x="1446891" y="118095"/>
                  <a:pt x="1436277" y="115972"/>
                </a:cubicBezTo>
                <a:cubicBezTo>
                  <a:pt x="1424523" y="113621"/>
                  <a:pt x="1412501" y="112886"/>
                  <a:pt x="1400593" y="111512"/>
                </a:cubicBezTo>
                <a:cubicBezTo>
                  <a:pt x="1297888" y="99662"/>
                  <a:pt x="1339264" y="103539"/>
                  <a:pt x="1231094" y="98130"/>
                </a:cubicBezTo>
                <a:cubicBezTo>
                  <a:pt x="1200863" y="88054"/>
                  <a:pt x="1237743" y="99460"/>
                  <a:pt x="1186489" y="89209"/>
                </a:cubicBezTo>
                <a:cubicBezTo>
                  <a:pt x="1181879" y="88287"/>
                  <a:pt x="1177698" y="85769"/>
                  <a:pt x="1173108" y="84749"/>
                </a:cubicBezTo>
                <a:cubicBezTo>
                  <a:pt x="1164279" y="82787"/>
                  <a:pt x="1155266" y="81775"/>
                  <a:pt x="1146345" y="80288"/>
                </a:cubicBezTo>
                <a:cubicBezTo>
                  <a:pt x="1113632" y="63931"/>
                  <a:pt x="1144247" y="77283"/>
                  <a:pt x="1106201" y="66907"/>
                </a:cubicBezTo>
                <a:cubicBezTo>
                  <a:pt x="1090458" y="62614"/>
                  <a:pt x="1077585" y="55986"/>
                  <a:pt x="1061596" y="53526"/>
                </a:cubicBezTo>
                <a:cubicBezTo>
                  <a:pt x="1048289" y="51479"/>
                  <a:pt x="1034833" y="50552"/>
                  <a:pt x="1021451" y="49065"/>
                </a:cubicBezTo>
                <a:cubicBezTo>
                  <a:pt x="980157" y="35301"/>
                  <a:pt x="1026928" y="49587"/>
                  <a:pt x="927781" y="40144"/>
                </a:cubicBezTo>
                <a:cubicBezTo>
                  <a:pt x="923101" y="39698"/>
                  <a:pt x="924064" y="44605"/>
                  <a:pt x="918860" y="44605"/>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5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43" y="1295400"/>
            <a:ext cx="7718765" cy="4648200"/>
          </a:xfrm>
          <a:prstGeom prst="rect">
            <a:avLst/>
          </a:prstGeom>
        </p:spPr>
      </p:pic>
      <p:sp>
        <p:nvSpPr>
          <p:cNvPr id="5" name="Rectangle 4"/>
          <p:cNvSpPr/>
          <p:nvPr/>
        </p:nvSpPr>
        <p:spPr>
          <a:xfrm>
            <a:off x="1600200" y="2794000"/>
            <a:ext cx="6250468" cy="1754326"/>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Dense regular connective tissue</a:t>
            </a: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(advance slide for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71562"/>
            <a:ext cx="7019790" cy="5100637"/>
          </a:xfrm>
          <a:prstGeom prst="rect">
            <a:avLst/>
          </a:prstGeom>
        </p:spPr>
      </p:pic>
      <p:sp>
        <p:nvSpPr>
          <p:cNvPr id="5" name="Rectangle 4"/>
          <p:cNvSpPr/>
          <p:nvPr/>
        </p:nvSpPr>
        <p:spPr>
          <a:xfrm>
            <a:off x="2362200" y="1242607"/>
            <a:ext cx="6250468" cy="1754326"/>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Loose connective tissue</a:t>
            </a:r>
            <a:endParaRPr lang="en-US" sz="2800" b="1" dirty="0">
              <a:ln w="31550" cmpd="sng">
                <a:noFill/>
                <a:prstDash val="solid"/>
              </a:ln>
              <a:effectLst>
                <a:outerShdw blurRad="50800" dist="40000" dir="5400000" algn="tl" rotWithShape="0">
                  <a:srgbClr val="000000">
                    <a:shade val="5000"/>
                    <a:satMod val="120000"/>
                    <a:alpha val="33000"/>
                  </a:srgbClr>
                </a:outerShdw>
              </a:effectLst>
              <a:latin typeface="+mn-lt"/>
            </a:endParaRP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 (advance slide for answers)</a:t>
            </a:r>
          </a:p>
        </p:txBody>
      </p:sp>
      <p:sp>
        <p:nvSpPr>
          <p:cNvPr id="3" name="Freeform 2"/>
          <p:cNvSpPr/>
          <p:nvPr/>
        </p:nvSpPr>
        <p:spPr>
          <a:xfrm>
            <a:off x="1209305" y="2996933"/>
            <a:ext cx="4734317" cy="3099067"/>
          </a:xfrm>
          <a:custGeom>
            <a:avLst/>
            <a:gdLst>
              <a:gd name="connsiteX0" fmla="*/ 4191370 w 4734317"/>
              <a:gd name="connsiteY0" fmla="*/ 2137042 h 3099067"/>
              <a:gd name="connsiteX1" fmla="*/ 4238995 w 4734317"/>
              <a:gd name="connsiteY1" fmla="*/ 2117992 h 3099067"/>
              <a:gd name="connsiteX2" fmla="*/ 4315195 w 4734317"/>
              <a:gd name="connsiteY2" fmla="*/ 2098942 h 3099067"/>
              <a:gd name="connsiteX3" fmla="*/ 4391395 w 4734317"/>
              <a:gd name="connsiteY3" fmla="*/ 2060842 h 3099067"/>
              <a:gd name="connsiteX4" fmla="*/ 4439020 w 4734317"/>
              <a:gd name="connsiteY4" fmla="*/ 2051317 h 3099067"/>
              <a:gd name="connsiteX5" fmla="*/ 4496170 w 4734317"/>
              <a:gd name="connsiteY5" fmla="*/ 2032267 h 3099067"/>
              <a:gd name="connsiteX6" fmla="*/ 4524745 w 4734317"/>
              <a:gd name="connsiteY6" fmla="*/ 2022742 h 3099067"/>
              <a:gd name="connsiteX7" fmla="*/ 4553320 w 4734317"/>
              <a:gd name="connsiteY7" fmla="*/ 2013217 h 3099067"/>
              <a:gd name="connsiteX8" fmla="*/ 4677145 w 4734317"/>
              <a:gd name="connsiteY8" fmla="*/ 1975117 h 3099067"/>
              <a:gd name="connsiteX9" fmla="*/ 4724770 w 4734317"/>
              <a:gd name="connsiteY9" fmla="*/ 1965592 h 3099067"/>
              <a:gd name="connsiteX10" fmla="*/ 4724770 w 4734317"/>
              <a:gd name="connsiteY10" fmla="*/ 1898917 h 3099067"/>
              <a:gd name="connsiteX11" fmla="*/ 4705720 w 4734317"/>
              <a:gd name="connsiteY11" fmla="*/ 1794142 h 3099067"/>
              <a:gd name="connsiteX12" fmla="*/ 4696195 w 4734317"/>
              <a:gd name="connsiteY12" fmla="*/ 1765567 h 3099067"/>
              <a:gd name="connsiteX13" fmla="*/ 4667620 w 4734317"/>
              <a:gd name="connsiteY13" fmla="*/ 1670317 h 3099067"/>
              <a:gd name="connsiteX14" fmla="*/ 4648570 w 4734317"/>
              <a:gd name="connsiteY14" fmla="*/ 1613167 h 3099067"/>
              <a:gd name="connsiteX15" fmla="*/ 4639045 w 4734317"/>
              <a:gd name="connsiteY15" fmla="*/ 1565542 h 3099067"/>
              <a:gd name="connsiteX16" fmla="*/ 4619995 w 4734317"/>
              <a:gd name="connsiteY16" fmla="*/ 1536967 h 3099067"/>
              <a:gd name="connsiteX17" fmla="*/ 4591420 w 4734317"/>
              <a:gd name="connsiteY17" fmla="*/ 1441717 h 3099067"/>
              <a:gd name="connsiteX18" fmla="*/ 4562845 w 4734317"/>
              <a:gd name="connsiteY18" fmla="*/ 1355992 h 3099067"/>
              <a:gd name="connsiteX19" fmla="*/ 4534270 w 4734317"/>
              <a:gd name="connsiteY19" fmla="*/ 1327417 h 3099067"/>
              <a:gd name="connsiteX20" fmla="*/ 4505695 w 4734317"/>
              <a:gd name="connsiteY20" fmla="*/ 1260742 h 3099067"/>
              <a:gd name="connsiteX21" fmla="*/ 4496170 w 4734317"/>
              <a:gd name="connsiteY21" fmla="*/ 1232167 h 3099067"/>
              <a:gd name="connsiteX22" fmla="*/ 4477120 w 4734317"/>
              <a:gd name="connsiteY22" fmla="*/ 1203592 h 3099067"/>
              <a:gd name="connsiteX23" fmla="*/ 4458070 w 4734317"/>
              <a:gd name="connsiteY23" fmla="*/ 1146442 h 3099067"/>
              <a:gd name="connsiteX24" fmla="*/ 4448545 w 4734317"/>
              <a:gd name="connsiteY24" fmla="*/ 1117867 h 3099067"/>
              <a:gd name="connsiteX25" fmla="*/ 4410445 w 4734317"/>
              <a:gd name="connsiteY25" fmla="*/ 1032142 h 3099067"/>
              <a:gd name="connsiteX26" fmla="*/ 4353295 w 4734317"/>
              <a:gd name="connsiteY26" fmla="*/ 908317 h 3099067"/>
              <a:gd name="connsiteX27" fmla="*/ 4324720 w 4734317"/>
              <a:gd name="connsiteY27" fmla="*/ 889267 h 3099067"/>
              <a:gd name="connsiteX28" fmla="*/ 4286620 w 4734317"/>
              <a:gd name="connsiteY28" fmla="*/ 860692 h 3099067"/>
              <a:gd name="connsiteX29" fmla="*/ 4258045 w 4734317"/>
              <a:gd name="connsiteY29" fmla="*/ 851167 h 3099067"/>
              <a:gd name="connsiteX30" fmla="*/ 4210420 w 4734317"/>
              <a:gd name="connsiteY30" fmla="*/ 822592 h 3099067"/>
              <a:gd name="connsiteX31" fmla="*/ 4134220 w 4734317"/>
              <a:gd name="connsiteY31" fmla="*/ 803542 h 3099067"/>
              <a:gd name="connsiteX32" fmla="*/ 4048495 w 4734317"/>
              <a:gd name="connsiteY32" fmla="*/ 784492 h 3099067"/>
              <a:gd name="connsiteX33" fmla="*/ 3800845 w 4734317"/>
              <a:gd name="connsiteY33" fmla="*/ 708292 h 3099067"/>
              <a:gd name="connsiteX34" fmla="*/ 3686545 w 4734317"/>
              <a:gd name="connsiteY34" fmla="*/ 689242 h 3099067"/>
              <a:gd name="connsiteX35" fmla="*/ 3619870 w 4734317"/>
              <a:gd name="connsiteY35" fmla="*/ 670192 h 3099067"/>
              <a:gd name="connsiteX36" fmla="*/ 3581770 w 4734317"/>
              <a:gd name="connsiteY36" fmla="*/ 660667 h 3099067"/>
              <a:gd name="connsiteX37" fmla="*/ 3543670 w 4734317"/>
              <a:gd name="connsiteY37" fmla="*/ 641617 h 3099067"/>
              <a:gd name="connsiteX38" fmla="*/ 3372220 w 4734317"/>
              <a:gd name="connsiteY38" fmla="*/ 622567 h 3099067"/>
              <a:gd name="connsiteX39" fmla="*/ 3248395 w 4734317"/>
              <a:gd name="connsiteY39" fmla="*/ 584467 h 3099067"/>
              <a:gd name="connsiteX40" fmla="*/ 3095995 w 4734317"/>
              <a:gd name="connsiteY40" fmla="*/ 536842 h 3099067"/>
              <a:gd name="connsiteX41" fmla="*/ 3067420 w 4734317"/>
              <a:gd name="connsiteY41" fmla="*/ 517792 h 3099067"/>
              <a:gd name="connsiteX42" fmla="*/ 2924545 w 4734317"/>
              <a:gd name="connsiteY42" fmla="*/ 460642 h 3099067"/>
              <a:gd name="connsiteX43" fmla="*/ 2857870 w 4734317"/>
              <a:gd name="connsiteY43" fmla="*/ 413017 h 3099067"/>
              <a:gd name="connsiteX44" fmla="*/ 2791195 w 4734317"/>
              <a:gd name="connsiteY44" fmla="*/ 393967 h 3099067"/>
              <a:gd name="connsiteX45" fmla="*/ 2734045 w 4734317"/>
              <a:gd name="connsiteY45" fmla="*/ 355867 h 3099067"/>
              <a:gd name="connsiteX46" fmla="*/ 2705470 w 4734317"/>
              <a:gd name="connsiteY46" fmla="*/ 346342 h 3099067"/>
              <a:gd name="connsiteX47" fmla="*/ 2638795 w 4734317"/>
              <a:gd name="connsiteY47" fmla="*/ 308242 h 3099067"/>
              <a:gd name="connsiteX48" fmla="*/ 2591170 w 4734317"/>
              <a:gd name="connsiteY48" fmla="*/ 289192 h 3099067"/>
              <a:gd name="connsiteX49" fmla="*/ 2524495 w 4734317"/>
              <a:gd name="connsiteY49" fmla="*/ 241567 h 3099067"/>
              <a:gd name="connsiteX50" fmla="*/ 2495920 w 4734317"/>
              <a:gd name="connsiteY50" fmla="*/ 232042 h 3099067"/>
              <a:gd name="connsiteX51" fmla="*/ 2448295 w 4734317"/>
              <a:gd name="connsiteY51" fmla="*/ 203467 h 3099067"/>
              <a:gd name="connsiteX52" fmla="*/ 2419720 w 4734317"/>
              <a:gd name="connsiteY52" fmla="*/ 193942 h 3099067"/>
              <a:gd name="connsiteX53" fmla="*/ 2372095 w 4734317"/>
              <a:gd name="connsiteY53" fmla="*/ 174892 h 3099067"/>
              <a:gd name="connsiteX54" fmla="*/ 2333995 w 4734317"/>
              <a:gd name="connsiteY54" fmla="*/ 165367 h 3099067"/>
              <a:gd name="connsiteX55" fmla="*/ 2238745 w 4734317"/>
              <a:gd name="connsiteY55" fmla="*/ 136792 h 3099067"/>
              <a:gd name="connsiteX56" fmla="*/ 2200645 w 4734317"/>
              <a:gd name="connsiteY56" fmla="*/ 127267 h 3099067"/>
              <a:gd name="connsiteX57" fmla="*/ 2143495 w 4734317"/>
              <a:gd name="connsiteY57" fmla="*/ 108217 h 3099067"/>
              <a:gd name="connsiteX58" fmla="*/ 2067295 w 4734317"/>
              <a:gd name="connsiteY58" fmla="*/ 89167 h 3099067"/>
              <a:gd name="connsiteX59" fmla="*/ 2029195 w 4734317"/>
              <a:gd name="connsiteY59" fmla="*/ 70117 h 3099067"/>
              <a:gd name="connsiteX60" fmla="*/ 1972045 w 4734317"/>
              <a:gd name="connsiteY60" fmla="*/ 60592 h 3099067"/>
              <a:gd name="connsiteX61" fmla="*/ 1857745 w 4734317"/>
              <a:gd name="connsiteY61" fmla="*/ 32017 h 3099067"/>
              <a:gd name="connsiteX62" fmla="*/ 1743445 w 4734317"/>
              <a:gd name="connsiteY62" fmla="*/ 22492 h 3099067"/>
              <a:gd name="connsiteX63" fmla="*/ 1295770 w 4734317"/>
              <a:gd name="connsiteY63" fmla="*/ 3442 h 3099067"/>
              <a:gd name="connsiteX64" fmla="*/ 971920 w 4734317"/>
              <a:gd name="connsiteY64" fmla="*/ 12967 h 3099067"/>
              <a:gd name="connsiteX65" fmla="*/ 857620 w 4734317"/>
              <a:gd name="connsiteY65" fmla="*/ 32017 h 3099067"/>
              <a:gd name="connsiteX66" fmla="*/ 829045 w 4734317"/>
              <a:gd name="connsiteY66" fmla="*/ 41542 h 3099067"/>
              <a:gd name="connsiteX67" fmla="*/ 762370 w 4734317"/>
              <a:gd name="connsiteY67" fmla="*/ 60592 h 3099067"/>
              <a:gd name="connsiteX68" fmla="*/ 705220 w 4734317"/>
              <a:gd name="connsiteY68" fmla="*/ 79642 h 3099067"/>
              <a:gd name="connsiteX69" fmla="*/ 638545 w 4734317"/>
              <a:gd name="connsiteY69" fmla="*/ 136792 h 3099067"/>
              <a:gd name="connsiteX70" fmla="*/ 590920 w 4734317"/>
              <a:gd name="connsiteY70" fmla="*/ 184417 h 3099067"/>
              <a:gd name="connsiteX71" fmla="*/ 571870 w 4734317"/>
              <a:gd name="connsiteY71" fmla="*/ 212992 h 3099067"/>
              <a:gd name="connsiteX72" fmla="*/ 514720 w 4734317"/>
              <a:gd name="connsiteY72" fmla="*/ 289192 h 3099067"/>
              <a:gd name="connsiteX73" fmla="*/ 467095 w 4734317"/>
              <a:gd name="connsiteY73" fmla="*/ 355867 h 3099067"/>
              <a:gd name="connsiteX74" fmla="*/ 438520 w 4734317"/>
              <a:gd name="connsiteY74" fmla="*/ 422542 h 3099067"/>
              <a:gd name="connsiteX75" fmla="*/ 409945 w 4734317"/>
              <a:gd name="connsiteY75" fmla="*/ 489217 h 3099067"/>
              <a:gd name="connsiteX76" fmla="*/ 390895 w 4734317"/>
              <a:gd name="connsiteY76" fmla="*/ 527317 h 3099067"/>
              <a:gd name="connsiteX77" fmla="*/ 362320 w 4734317"/>
              <a:gd name="connsiteY77" fmla="*/ 603517 h 3099067"/>
              <a:gd name="connsiteX78" fmla="*/ 352795 w 4734317"/>
              <a:gd name="connsiteY78" fmla="*/ 651142 h 3099067"/>
              <a:gd name="connsiteX79" fmla="*/ 371845 w 4734317"/>
              <a:gd name="connsiteY79" fmla="*/ 784492 h 3099067"/>
              <a:gd name="connsiteX80" fmla="*/ 390895 w 4734317"/>
              <a:gd name="connsiteY80" fmla="*/ 822592 h 3099067"/>
              <a:gd name="connsiteX81" fmla="*/ 400420 w 4734317"/>
              <a:gd name="connsiteY81" fmla="*/ 860692 h 3099067"/>
              <a:gd name="connsiteX82" fmla="*/ 438520 w 4734317"/>
              <a:gd name="connsiteY82" fmla="*/ 927367 h 3099067"/>
              <a:gd name="connsiteX83" fmla="*/ 448045 w 4734317"/>
              <a:gd name="connsiteY83" fmla="*/ 955942 h 3099067"/>
              <a:gd name="connsiteX84" fmla="*/ 467095 w 4734317"/>
              <a:gd name="connsiteY84" fmla="*/ 1022617 h 3099067"/>
              <a:gd name="connsiteX85" fmla="*/ 495670 w 4734317"/>
              <a:gd name="connsiteY85" fmla="*/ 1089292 h 3099067"/>
              <a:gd name="connsiteX86" fmla="*/ 533770 w 4734317"/>
              <a:gd name="connsiteY86" fmla="*/ 1203592 h 3099067"/>
              <a:gd name="connsiteX87" fmla="*/ 543295 w 4734317"/>
              <a:gd name="connsiteY87" fmla="*/ 1232167 h 3099067"/>
              <a:gd name="connsiteX88" fmla="*/ 562345 w 4734317"/>
              <a:gd name="connsiteY88" fmla="*/ 1260742 h 3099067"/>
              <a:gd name="connsiteX89" fmla="*/ 590920 w 4734317"/>
              <a:gd name="connsiteY89" fmla="*/ 1384567 h 3099067"/>
              <a:gd name="connsiteX90" fmla="*/ 600445 w 4734317"/>
              <a:gd name="connsiteY90" fmla="*/ 1451242 h 3099067"/>
              <a:gd name="connsiteX91" fmla="*/ 619495 w 4734317"/>
              <a:gd name="connsiteY91" fmla="*/ 1546492 h 3099067"/>
              <a:gd name="connsiteX92" fmla="*/ 609970 w 4734317"/>
              <a:gd name="connsiteY92" fmla="*/ 1698892 h 3099067"/>
              <a:gd name="connsiteX93" fmla="*/ 600445 w 4734317"/>
              <a:gd name="connsiteY93" fmla="*/ 1727467 h 3099067"/>
              <a:gd name="connsiteX94" fmla="*/ 571870 w 4734317"/>
              <a:gd name="connsiteY94" fmla="*/ 1803667 h 3099067"/>
              <a:gd name="connsiteX95" fmla="*/ 533770 w 4734317"/>
              <a:gd name="connsiteY95" fmla="*/ 1879867 h 3099067"/>
              <a:gd name="connsiteX96" fmla="*/ 514720 w 4734317"/>
              <a:gd name="connsiteY96" fmla="*/ 1908442 h 3099067"/>
              <a:gd name="connsiteX97" fmla="*/ 505195 w 4734317"/>
              <a:gd name="connsiteY97" fmla="*/ 1937017 h 3099067"/>
              <a:gd name="connsiteX98" fmla="*/ 400420 w 4734317"/>
              <a:gd name="connsiteY98" fmla="*/ 2032267 h 3099067"/>
              <a:gd name="connsiteX99" fmla="*/ 343270 w 4734317"/>
              <a:gd name="connsiteY99" fmla="*/ 2070367 h 3099067"/>
              <a:gd name="connsiteX100" fmla="*/ 267070 w 4734317"/>
              <a:gd name="connsiteY100" fmla="*/ 2146567 h 3099067"/>
              <a:gd name="connsiteX101" fmla="*/ 228970 w 4734317"/>
              <a:gd name="connsiteY101" fmla="*/ 2203717 h 3099067"/>
              <a:gd name="connsiteX102" fmla="*/ 190870 w 4734317"/>
              <a:gd name="connsiteY102" fmla="*/ 2232292 h 3099067"/>
              <a:gd name="connsiteX103" fmla="*/ 95620 w 4734317"/>
              <a:gd name="connsiteY103" fmla="*/ 2327542 h 3099067"/>
              <a:gd name="connsiteX104" fmla="*/ 38470 w 4734317"/>
              <a:gd name="connsiteY104" fmla="*/ 2403742 h 3099067"/>
              <a:gd name="connsiteX105" fmla="*/ 370 w 4734317"/>
              <a:gd name="connsiteY105" fmla="*/ 2518042 h 3099067"/>
              <a:gd name="connsiteX106" fmla="*/ 9895 w 4734317"/>
              <a:gd name="connsiteY106" fmla="*/ 2613292 h 3099067"/>
              <a:gd name="connsiteX107" fmla="*/ 38470 w 4734317"/>
              <a:gd name="connsiteY107" fmla="*/ 2670442 h 3099067"/>
              <a:gd name="connsiteX108" fmla="*/ 143245 w 4734317"/>
              <a:gd name="connsiteY108" fmla="*/ 2813317 h 3099067"/>
              <a:gd name="connsiteX109" fmla="*/ 162295 w 4734317"/>
              <a:gd name="connsiteY109" fmla="*/ 2841892 h 3099067"/>
              <a:gd name="connsiteX110" fmla="*/ 228970 w 4734317"/>
              <a:gd name="connsiteY110" fmla="*/ 2889517 h 3099067"/>
              <a:gd name="connsiteX111" fmla="*/ 267070 w 4734317"/>
              <a:gd name="connsiteY111" fmla="*/ 2927617 h 3099067"/>
              <a:gd name="connsiteX112" fmla="*/ 324220 w 4734317"/>
              <a:gd name="connsiteY112" fmla="*/ 2975242 h 3099067"/>
              <a:gd name="connsiteX113" fmla="*/ 400420 w 4734317"/>
              <a:gd name="connsiteY113" fmla="*/ 3003817 h 3099067"/>
              <a:gd name="connsiteX114" fmla="*/ 467095 w 4734317"/>
              <a:gd name="connsiteY114" fmla="*/ 3032392 h 3099067"/>
              <a:gd name="connsiteX115" fmla="*/ 552820 w 4734317"/>
              <a:gd name="connsiteY115" fmla="*/ 3041917 h 3099067"/>
              <a:gd name="connsiteX116" fmla="*/ 600445 w 4734317"/>
              <a:gd name="connsiteY116" fmla="*/ 3060967 h 3099067"/>
              <a:gd name="connsiteX117" fmla="*/ 705220 w 4734317"/>
              <a:gd name="connsiteY117" fmla="*/ 3080017 h 3099067"/>
              <a:gd name="connsiteX118" fmla="*/ 838570 w 4734317"/>
              <a:gd name="connsiteY118" fmla="*/ 3099067 h 3099067"/>
              <a:gd name="connsiteX119" fmla="*/ 1019545 w 4734317"/>
              <a:gd name="connsiteY119" fmla="*/ 3080017 h 3099067"/>
              <a:gd name="connsiteX120" fmla="*/ 1048120 w 4734317"/>
              <a:gd name="connsiteY120" fmla="*/ 3070492 h 3099067"/>
              <a:gd name="connsiteX121" fmla="*/ 1171945 w 4734317"/>
              <a:gd name="connsiteY121" fmla="*/ 3041917 h 3099067"/>
              <a:gd name="connsiteX122" fmla="*/ 1210045 w 4734317"/>
              <a:gd name="connsiteY122" fmla="*/ 3022867 h 3099067"/>
              <a:gd name="connsiteX123" fmla="*/ 1286245 w 4734317"/>
              <a:gd name="connsiteY123" fmla="*/ 3013342 h 3099067"/>
              <a:gd name="connsiteX124" fmla="*/ 1352920 w 4734317"/>
              <a:gd name="connsiteY124" fmla="*/ 2994292 h 3099067"/>
              <a:gd name="connsiteX125" fmla="*/ 1381495 w 4734317"/>
              <a:gd name="connsiteY125" fmla="*/ 2975242 h 3099067"/>
              <a:gd name="connsiteX126" fmla="*/ 1410070 w 4734317"/>
              <a:gd name="connsiteY126" fmla="*/ 2965717 h 3099067"/>
              <a:gd name="connsiteX127" fmla="*/ 1448170 w 4734317"/>
              <a:gd name="connsiteY127" fmla="*/ 2946667 h 3099067"/>
              <a:gd name="connsiteX128" fmla="*/ 1610095 w 4734317"/>
              <a:gd name="connsiteY128" fmla="*/ 2899042 h 3099067"/>
              <a:gd name="connsiteX129" fmla="*/ 1657720 w 4734317"/>
              <a:gd name="connsiteY129" fmla="*/ 2879992 h 3099067"/>
              <a:gd name="connsiteX130" fmla="*/ 1714870 w 4734317"/>
              <a:gd name="connsiteY130" fmla="*/ 2870467 h 3099067"/>
              <a:gd name="connsiteX131" fmla="*/ 1800595 w 4734317"/>
              <a:gd name="connsiteY131" fmla="*/ 2841892 h 3099067"/>
              <a:gd name="connsiteX132" fmla="*/ 1886320 w 4734317"/>
              <a:gd name="connsiteY132" fmla="*/ 2822842 h 3099067"/>
              <a:gd name="connsiteX133" fmla="*/ 1943470 w 4734317"/>
              <a:gd name="connsiteY133" fmla="*/ 2803792 h 3099067"/>
              <a:gd name="connsiteX134" fmla="*/ 2000620 w 4734317"/>
              <a:gd name="connsiteY134" fmla="*/ 2794267 h 3099067"/>
              <a:gd name="connsiteX135" fmla="*/ 2076820 w 4734317"/>
              <a:gd name="connsiteY135" fmla="*/ 2775217 h 3099067"/>
              <a:gd name="connsiteX136" fmla="*/ 2143495 w 4734317"/>
              <a:gd name="connsiteY136" fmla="*/ 2746642 h 3099067"/>
              <a:gd name="connsiteX137" fmla="*/ 2267320 w 4734317"/>
              <a:gd name="connsiteY137" fmla="*/ 2699017 h 3099067"/>
              <a:gd name="connsiteX138" fmla="*/ 2324470 w 4734317"/>
              <a:gd name="connsiteY138" fmla="*/ 2679967 h 3099067"/>
              <a:gd name="connsiteX139" fmla="*/ 2419720 w 4734317"/>
              <a:gd name="connsiteY139" fmla="*/ 2632342 h 3099067"/>
              <a:gd name="connsiteX140" fmla="*/ 2457820 w 4734317"/>
              <a:gd name="connsiteY140" fmla="*/ 2622817 h 3099067"/>
              <a:gd name="connsiteX141" fmla="*/ 2524495 w 4734317"/>
              <a:gd name="connsiteY141" fmla="*/ 2603767 h 3099067"/>
              <a:gd name="connsiteX142" fmla="*/ 2572120 w 4734317"/>
              <a:gd name="connsiteY142" fmla="*/ 2584717 h 3099067"/>
              <a:gd name="connsiteX143" fmla="*/ 2648320 w 4734317"/>
              <a:gd name="connsiteY143" fmla="*/ 2546617 h 3099067"/>
              <a:gd name="connsiteX144" fmla="*/ 2781670 w 4734317"/>
              <a:gd name="connsiteY144" fmla="*/ 2508517 h 3099067"/>
              <a:gd name="connsiteX145" fmla="*/ 2838820 w 4734317"/>
              <a:gd name="connsiteY145" fmla="*/ 2479942 h 3099067"/>
              <a:gd name="connsiteX146" fmla="*/ 2886445 w 4734317"/>
              <a:gd name="connsiteY146" fmla="*/ 2470417 h 3099067"/>
              <a:gd name="connsiteX147" fmla="*/ 2943595 w 4734317"/>
              <a:gd name="connsiteY147" fmla="*/ 2451367 h 3099067"/>
              <a:gd name="connsiteX148" fmla="*/ 2991220 w 4734317"/>
              <a:gd name="connsiteY148" fmla="*/ 2432317 h 3099067"/>
              <a:gd name="connsiteX149" fmla="*/ 3076945 w 4734317"/>
              <a:gd name="connsiteY149" fmla="*/ 2413267 h 3099067"/>
              <a:gd name="connsiteX150" fmla="*/ 3162670 w 4734317"/>
              <a:gd name="connsiteY150" fmla="*/ 2394217 h 3099067"/>
              <a:gd name="connsiteX151" fmla="*/ 3191245 w 4734317"/>
              <a:gd name="connsiteY151" fmla="*/ 2375167 h 3099067"/>
              <a:gd name="connsiteX152" fmla="*/ 3286495 w 4734317"/>
              <a:gd name="connsiteY152" fmla="*/ 2356117 h 3099067"/>
              <a:gd name="connsiteX153" fmla="*/ 3391270 w 4734317"/>
              <a:gd name="connsiteY153" fmla="*/ 2337067 h 3099067"/>
              <a:gd name="connsiteX154" fmla="*/ 3429370 w 4734317"/>
              <a:gd name="connsiteY154" fmla="*/ 2327542 h 3099067"/>
              <a:gd name="connsiteX155" fmla="*/ 3457945 w 4734317"/>
              <a:gd name="connsiteY155" fmla="*/ 2318017 h 3099067"/>
              <a:gd name="connsiteX156" fmla="*/ 3515095 w 4734317"/>
              <a:gd name="connsiteY156" fmla="*/ 2308492 h 3099067"/>
              <a:gd name="connsiteX157" fmla="*/ 3657970 w 4734317"/>
              <a:gd name="connsiteY157" fmla="*/ 2289442 h 3099067"/>
              <a:gd name="connsiteX158" fmla="*/ 3734170 w 4734317"/>
              <a:gd name="connsiteY158" fmla="*/ 2260867 h 3099067"/>
              <a:gd name="connsiteX159" fmla="*/ 3762745 w 4734317"/>
              <a:gd name="connsiteY159" fmla="*/ 2251342 h 3099067"/>
              <a:gd name="connsiteX160" fmla="*/ 3838945 w 4734317"/>
              <a:gd name="connsiteY160" fmla="*/ 2222767 h 3099067"/>
              <a:gd name="connsiteX161" fmla="*/ 3867520 w 4734317"/>
              <a:gd name="connsiteY161" fmla="*/ 2203717 h 3099067"/>
              <a:gd name="connsiteX162" fmla="*/ 3972295 w 4734317"/>
              <a:gd name="connsiteY162" fmla="*/ 2184667 h 3099067"/>
              <a:gd name="connsiteX163" fmla="*/ 4010395 w 4734317"/>
              <a:gd name="connsiteY163" fmla="*/ 2175142 h 3099067"/>
              <a:gd name="connsiteX164" fmla="*/ 4115170 w 4734317"/>
              <a:gd name="connsiteY164" fmla="*/ 2156092 h 3099067"/>
              <a:gd name="connsiteX165" fmla="*/ 4162795 w 4734317"/>
              <a:gd name="connsiteY165" fmla="*/ 2146567 h 3099067"/>
              <a:gd name="connsiteX166" fmla="*/ 4191370 w 4734317"/>
              <a:gd name="connsiteY166" fmla="*/ 2137042 h 3099067"/>
              <a:gd name="connsiteX167" fmla="*/ 4191370 w 4734317"/>
              <a:gd name="connsiteY167" fmla="*/ 2137042 h 309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734317" h="3099067">
                <a:moveTo>
                  <a:pt x="4191370" y="2137042"/>
                </a:moveTo>
                <a:cubicBezTo>
                  <a:pt x="4199308" y="2133867"/>
                  <a:pt x="4222618" y="2122905"/>
                  <a:pt x="4238995" y="2117992"/>
                </a:cubicBezTo>
                <a:cubicBezTo>
                  <a:pt x="4266166" y="2109841"/>
                  <a:pt x="4290052" y="2111514"/>
                  <a:pt x="4315195" y="2098942"/>
                </a:cubicBezTo>
                <a:cubicBezTo>
                  <a:pt x="4374163" y="2069458"/>
                  <a:pt x="4308996" y="2085562"/>
                  <a:pt x="4391395" y="2060842"/>
                </a:cubicBezTo>
                <a:cubicBezTo>
                  <a:pt x="4406902" y="2056190"/>
                  <a:pt x="4423401" y="2055577"/>
                  <a:pt x="4439020" y="2051317"/>
                </a:cubicBezTo>
                <a:cubicBezTo>
                  <a:pt x="4458393" y="2046033"/>
                  <a:pt x="4477120" y="2038617"/>
                  <a:pt x="4496170" y="2032267"/>
                </a:cubicBezTo>
                <a:lnTo>
                  <a:pt x="4524745" y="2022742"/>
                </a:lnTo>
                <a:cubicBezTo>
                  <a:pt x="4534270" y="2019567"/>
                  <a:pt x="4544966" y="2018786"/>
                  <a:pt x="4553320" y="2013217"/>
                </a:cubicBezTo>
                <a:cubicBezTo>
                  <a:pt x="4608836" y="1976206"/>
                  <a:pt x="4570670" y="1996412"/>
                  <a:pt x="4677145" y="1975117"/>
                </a:cubicBezTo>
                <a:lnTo>
                  <a:pt x="4724770" y="1965592"/>
                </a:lnTo>
                <a:cubicBezTo>
                  <a:pt x="4739581" y="1921158"/>
                  <a:pt x="4735235" y="1951242"/>
                  <a:pt x="4724770" y="1898917"/>
                </a:cubicBezTo>
                <a:cubicBezTo>
                  <a:pt x="4717808" y="1864109"/>
                  <a:pt x="4713158" y="1828852"/>
                  <a:pt x="4705720" y="1794142"/>
                </a:cubicBezTo>
                <a:cubicBezTo>
                  <a:pt x="4703616" y="1784325"/>
                  <a:pt x="4699148" y="1775163"/>
                  <a:pt x="4696195" y="1765567"/>
                </a:cubicBezTo>
                <a:cubicBezTo>
                  <a:pt x="4686447" y="1733885"/>
                  <a:pt x="4677507" y="1701956"/>
                  <a:pt x="4667620" y="1670317"/>
                </a:cubicBezTo>
                <a:cubicBezTo>
                  <a:pt x="4661630" y="1651151"/>
                  <a:pt x="4653854" y="1632540"/>
                  <a:pt x="4648570" y="1613167"/>
                </a:cubicBezTo>
                <a:cubicBezTo>
                  <a:pt x="4644310" y="1597548"/>
                  <a:pt x="4644729" y="1580701"/>
                  <a:pt x="4639045" y="1565542"/>
                </a:cubicBezTo>
                <a:cubicBezTo>
                  <a:pt x="4635025" y="1554823"/>
                  <a:pt x="4626345" y="1546492"/>
                  <a:pt x="4619995" y="1536967"/>
                </a:cubicBezTo>
                <a:cubicBezTo>
                  <a:pt x="4597818" y="1381730"/>
                  <a:pt x="4628549" y="1528351"/>
                  <a:pt x="4591420" y="1441717"/>
                </a:cubicBezTo>
                <a:cubicBezTo>
                  <a:pt x="4569145" y="1389741"/>
                  <a:pt x="4597994" y="1412230"/>
                  <a:pt x="4562845" y="1355992"/>
                </a:cubicBezTo>
                <a:cubicBezTo>
                  <a:pt x="4555706" y="1344569"/>
                  <a:pt x="4543795" y="1336942"/>
                  <a:pt x="4534270" y="1327417"/>
                </a:cubicBezTo>
                <a:cubicBezTo>
                  <a:pt x="4514446" y="1248123"/>
                  <a:pt x="4538584" y="1326521"/>
                  <a:pt x="4505695" y="1260742"/>
                </a:cubicBezTo>
                <a:cubicBezTo>
                  <a:pt x="4501205" y="1251762"/>
                  <a:pt x="4500660" y="1241147"/>
                  <a:pt x="4496170" y="1232167"/>
                </a:cubicBezTo>
                <a:cubicBezTo>
                  <a:pt x="4491050" y="1221928"/>
                  <a:pt x="4481769" y="1214053"/>
                  <a:pt x="4477120" y="1203592"/>
                </a:cubicBezTo>
                <a:cubicBezTo>
                  <a:pt x="4468965" y="1185242"/>
                  <a:pt x="4464420" y="1165492"/>
                  <a:pt x="4458070" y="1146442"/>
                </a:cubicBezTo>
                <a:cubicBezTo>
                  <a:pt x="4454895" y="1136917"/>
                  <a:pt x="4452623" y="1127042"/>
                  <a:pt x="4448545" y="1117867"/>
                </a:cubicBezTo>
                <a:cubicBezTo>
                  <a:pt x="4435845" y="1089292"/>
                  <a:pt x="4422472" y="1061007"/>
                  <a:pt x="4410445" y="1032142"/>
                </a:cubicBezTo>
                <a:cubicBezTo>
                  <a:pt x="4393851" y="992316"/>
                  <a:pt x="4390717" y="933265"/>
                  <a:pt x="4353295" y="908317"/>
                </a:cubicBezTo>
                <a:cubicBezTo>
                  <a:pt x="4343770" y="901967"/>
                  <a:pt x="4334035" y="895921"/>
                  <a:pt x="4324720" y="889267"/>
                </a:cubicBezTo>
                <a:cubicBezTo>
                  <a:pt x="4311802" y="880040"/>
                  <a:pt x="4300403" y="868568"/>
                  <a:pt x="4286620" y="860692"/>
                </a:cubicBezTo>
                <a:cubicBezTo>
                  <a:pt x="4277903" y="855711"/>
                  <a:pt x="4267025" y="855657"/>
                  <a:pt x="4258045" y="851167"/>
                </a:cubicBezTo>
                <a:cubicBezTo>
                  <a:pt x="4241486" y="842888"/>
                  <a:pt x="4227699" y="829238"/>
                  <a:pt x="4210420" y="822592"/>
                </a:cubicBezTo>
                <a:cubicBezTo>
                  <a:pt x="4185983" y="813193"/>
                  <a:pt x="4159893" y="808677"/>
                  <a:pt x="4134220" y="803542"/>
                </a:cubicBezTo>
                <a:cubicBezTo>
                  <a:pt x="4111566" y="799011"/>
                  <a:pt x="4071729" y="791829"/>
                  <a:pt x="4048495" y="784492"/>
                </a:cubicBezTo>
                <a:cubicBezTo>
                  <a:pt x="3959161" y="756281"/>
                  <a:pt x="3890678" y="727821"/>
                  <a:pt x="3800845" y="708292"/>
                </a:cubicBezTo>
                <a:cubicBezTo>
                  <a:pt x="3763101" y="700087"/>
                  <a:pt x="3723684" y="699853"/>
                  <a:pt x="3686545" y="689242"/>
                </a:cubicBezTo>
                <a:lnTo>
                  <a:pt x="3619870" y="670192"/>
                </a:lnTo>
                <a:cubicBezTo>
                  <a:pt x="3607240" y="666748"/>
                  <a:pt x="3594027" y="665264"/>
                  <a:pt x="3581770" y="660667"/>
                </a:cubicBezTo>
                <a:cubicBezTo>
                  <a:pt x="3568475" y="655681"/>
                  <a:pt x="3557369" y="645353"/>
                  <a:pt x="3543670" y="641617"/>
                </a:cubicBezTo>
                <a:cubicBezTo>
                  <a:pt x="3514701" y="633716"/>
                  <a:pt x="3386226" y="623840"/>
                  <a:pt x="3372220" y="622567"/>
                </a:cubicBezTo>
                <a:cubicBezTo>
                  <a:pt x="3293524" y="602893"/>
                  <a:pt x="3372711" y="623725"/>
                  <a:pt x="3248395" y="584467"/>
                </a:cubicBezTo>
                <a:cubicBezTo>
                  <a:pt x="3246170" y="583764"/>
                  <a:pt x="3116588" y="545994"/>
                  <a:pt x="3095995" y="536842"/>
                </a:cubicBezTo>
                <a:cubicBezTo>
                  <a:pt x="3085534" y="532193"/>
                  <a:pt x="3077881" y="522441"/>
                  <a:pt x="3067420" y="517792"/>
                </a:cubicBezTo>
                <a:cubicBezTo>
                  <a:pt x="3020547" y="496960"/>
                  <a:pt x="2965580" y="491418"/>
                  <a:pt x="2924545" y="460642"/>
                </a:cubicBezTo>
                <a:cubicBezTo>
                  <a:pt x="2921434" y="458309"/>
                  <a:pt x="2867819" y="416996"/>
                  <a:pt x="2857870" y="413017"/>
                </a:cubicBezTo>
                <a:cubicBezTo>
                  <a:pt x="2836409" y="404433"/>
                  <a:pt x="2813420" y="400317"/>
                  <a:pt x="2791195" y="393967"/>
                </a:cubicBezTo>
                <a:cubicBezTo>
                  <a:pt x="2772145" y="381267"/>
                  <a:pt x="2754059" y="366986"/>
                  <a:pt x="2734045" y="355867"/>
                </a:cubicBezTo>
                <a:cubicBezTo>
                  <a:pt x="2725268" y="350991"/>
                  <a:pt x="2714450" y="350832"/>
                  <a:pt x="2705470" y="346342"/>
                </a:cubicBezTo>
                <a:cubicBezTo>
                  <a:pt x="2582885" y="285049"/>
                  <a:pt x="2789085" y="375038"/>
                  <a:pt x="2638795" y="308242"/>
                </a:cubicBezTo>
                <a:cubicBezTo>
                  <a:pt x="2623171" y="301298"/>
                  <a:pt x="2606463" y="296838"/>
                  <a:pt x="2591170" y="289192"/>
                </a:cubicBezTo>
                <a:cubicBezTo>
                  <a:pt x="2561686" y="274450"/>
                  <a:pt x="2554696" y="258825"/>
                  <a:pt x="2524495" y="241567"/>
                </a:cubicBezTo>
                <a:cubicBezTo>
                  <a:pt x="2515778" y="236586"/>
                  <a:pt x="2504900" y="236532"/>
                  <a:pt x="2495920" y="232042"/>
                </a:cubicBezTo>
                <a:cubicBezTo>
                  <a:pt x="2479361" y="223763"/>
                  <a:pt x="2464854" y="211746"/>
                  <a:pt x="2448295" y="203467"/>
                </a:cubicBezTo>
                <a:cubicBezTo>
                  <a:pt x="2439315" y="198977"/>
                  <a:pt x="2429121" y="197467"/>
                  <a:pt x="2419720" y="193942"/>
                </a:cubicBezTo>
                <a:cubicBezTo>
                  <a:pt x="2403711" y="187939"/>
                  <a:pt x="2388315" y="180299"/>
                  <a:pt x="2372095" y="174892"/>
                </a:cubicBezTo>
                <a:cubicBezTo>
                  <a:pt x="2359676" y="170752"/>
                  <a:pt x="2346582" y="168963"/>
                  <a:pt x="2333995" y="165367"/>
                </a:cubicBezTo>
                <a:cubicBezTo>
                  <a:pt x="2302122" y="156261"/>
                  <a:pt x="2270618" y="145898"/>
                  <a:pt x="2238745" y="136792"/>
                </a:cubicBezTo>
                <a:cubicBezTo>
                  <a:pt x="2226158" y="133196"/>
                  <a:pt x="2213184" y="131029"/>
                  <a:pt x="2200645" y="127267"/>
                </a:cubicBezTo>
                <a:cubicBezTo>
                  <a:pt x="2181411" y="121497"/>
                  <a:pt x="2162976" y="113087"/>
                  <a:pt x="2143495" y="108217"/>
                </a:cubicBezTo>
                <a:cubicBezTo>
                  <a:pt x="2118095" y="101867"/>
                  <a:pt x="2090713" y="100876"/>
                  <a:pt x="2067295" y="89167"/>
                </a:cubicBezTo>
                <a:cubicBezTo>
                  <a:pt x="2054595" y="82817"/>
                  <a:pt x="2042795" y="74197"/>
                  <a:pt x="2029195" y="70117"/>
                </a:cubicBezTo>
                <a:cubicBezTo>
                  <a:pt x="2010697" y="64568"/>
                  <a:pt x="1990863" y="64935"/>
                  <a:pt x="1972045" y="60592"/>
                </a:cubicBezTo>
                <a:cubicBezTo>
                  <a:pt x="1922918" y="49255"/>
                  <a:pt x="1904842" y="37558"/>
                  <a:pt x="1857745" y="32017"/>
                </a:cubicBezTo>
                <a:cubicBezTo>
                  <a:pt x="1819775" y="27550"/>
                  <a:pt x="1781545" y="25667"/>
                  <a:pt x="1743445" y="22492"/>
                </a:cubicBezTo>
                <a:cubicBezTo>
                  <a:pt x="1571037" y="-11990"/>
                  <a:pt x="1662453" y="3442"/>
                  <a:pt x="1295770" y="3442"/>
                </a:cubicBezTo>
                <a:cubicBezTo>
                  <a:pt x="1187773" y="3442"/>
                  <a:pt x="1079870" y="9792"/>
                  <a:pt x="971920" y="12967"/>
                </a:cubicBezTo>
                <a:cubicBezTo>
                  <a:pt x="934286" y="18343"/>
                  <a:pt x="894761" y="22732"/>
                  <a:pt x="857620" y="32017"/>
                </a:cubicBezTo>
                <a:cubicBezTo>
                  <a:pt x="847880" y="34452"/>
                  <a:pt x="838662" y="38657"/>
                  <a:pt x="829045" y="41542"/>
                </a:cubicBezTo>
                <a:cubicBezTo>
                  <a:pt x="806905" y="48184"/>
                  <a:pt x="784462" y="53794"/>
                  <a:pt x="762370" y="60592"/>
                </a:cubicBezTo>
                <a:cubicBezTo>
                  <a:pt x="743178" y="66497"/>
                  <a:pt x="721928" y="68503"/>
                  <a:pt x="705220" y="79642"/>
                </a:cubicBezTo>
                <a:cubicBezTo>
                  <a:pt x="671515" y="102112"/>
                  <a:pt x="669341" y="100863"/>
                  <a:pt x="638545" y="136792"/>
                </a:cubicBezTo>
                <a:cubicBezTo>
                  <a:pt x="596212" y="186181"/>
                  <a:pt x="645953" y="147728"/>
                  <a:pt x="590920" y="184417"/>
                </a:cubicBezTo>
                <a:cubicBezTo>
                  <a:pt x="584570" y="193942"/>
                  <a:pt x="578603" y="203734"/>
                  <a:pt x="571870" y="212992"/>
                </a:cubicBezTo>
                <a:cubicBezTo>
                  <a:pt x="553196" y="238669"/>
                  <a:pt x="532332" y="262774"/>
                  <a:pt x="514720" y="289192"/>
                </a:cubicBezTo>
                <a:cubicBezTo>
                  <a:pt x="486864" y="330976"/>
                  <a:pt x="502539" y="308609"/>
                  <a:pt x="467095" y="355867"/>
                </a:cubicBezTo>
                <a:cubicBezTo>
                  <a:pt x="448919" y="410396"/>
                  <a:pt x="467945" y="357807"/>
                  <a:pt x="438520" y="422542"/>
                </a:cubicBezTo>
                <a:cubicBezTo>
                  <a:pt x="428514" y="444555"/>
                  <a:pt x="419951" y="467204"/>
                  <a:pt x="409945" y="489217"/>
                </a:cubicBezTo>
                <a:cubicBezTo>
                  <a:pt x="404069" y="502143"/>
                  <a:pt x="396662" y="514342"/>
                  <a:pt x="390895" y="527317"/>
                </a:cubicBezTo>
                <a:cubicBezTo>
                  <a:pt x="385901" y="538555"/>
                  <a:pt x="366808" y="585563"/>
                  <a:pt x="362320" y="603517"/>
                </a:cubicBezTo>
                <a:cubicBezTo>
                  <a:pt x="358393" y="619223"/>
                  <a:pt x="355970" y="635267"/>
                  <a:pt x="352795" y="651142"/>
                </a:cubicBezTo>
                <a:cubicBezTo>
                  <a:pt x="359145" y="695592"/>
                  <a:pt x="362105" y="740660"/>
                  <a:pt x="371845" y="784492"/>
                </a:cubicBezTo>
                <a:cubicBezTo>
                  <a:pt x="374925" y="798353"/>
                  <a:pt x="385909" y="809297"/>
                  <a:pt x="390895" y="822592"/>
                </a:cubicBezTo>
                <a:cubicBezTo>
                  <a:pt x="395492" y="834849"/>
                  <a:pt x="395003" y="848775"/>
                  <a:pt x="400420" y="860692"/>
                </a:cubicBezTo>
                <a:cubicBezTo>
                  <a:pt x="411012" y="883995"/>
                  <a:pt x="427072" y="904472"/>
                  <a:pt x="438520" y="927367"/>
                </a:cubicBezTo>
                <a:cubicBezTo>
                  <a:pt x="443010" y="936347"/>
                  <a:pt x="445160" y="946325"/>
                  <a:pt x="448045" y="955942"/>
                </a:cubicBezTo>
                <a:cubicBezTo>
                  <a:pt x="454687" y="978082"/>
                  <a:pt x="460453" y="1000477"/>
                  <a:pt x="467095" y="1022617"/>
                </a:cubicBezTo>
                <a:cubicBezTo>
                  <a:pt x="490748" y="1101460"/>
                  <a:pt x="458500" y="990172"/>
                  <a:pt x="495670" y="1089292"/>
                </a:cubicBezTo>
                <a:cubicBezTo>
                  <a:pt x="509771" y="1126896"/>
                  <a:pt x="521070" y="1165492"/>
                  <a:pt x="533770" y="1203592"/>
                </a:cubicBezTo>
                <a:cubicBezTo>
                  <a:pt x="536945" y="1213117"/>
                  <a:pt x="537726" y="1223813"/>
                  <a:pt x="543295" y="1232167"/>
                </a:cubicBezTo>
                <a:lnTo>
                  <a:pt x="562345" y="1260742"/>
                </a:lnTo>
                <a:cubicBezTo>
                  <a:pt x="571870" y="1302017"/>
                  <a:pt x="582613" y="1343030"/>
                  <a:pt x="590920" y="1384567"/>
                </a:cubicBezTo>
                <a:cubicBezTo>
                  <a:pt x="595323" y="1406582"/>
                  <a:pt x="597031" y="1429052"/>
                  <a:pt x="600445" y="1451242"/>
                </a:cubicBezTo>
                <a:cubicBezTo>
                  <a:pt x="609787" y="1511963"/>
                  <a:pt x="606869" y="1495988"/>
                  <a:pt x="619495" y="1546492"/>
                </a:cubicBezTo>
                <a:cubicBezTo>
                  <a:pt x="616320" y="1597292"/>
                  <a:pt x="615298" y="1648273"/>
                  <a:pt x="609970" y="1698892"/>
                </a:cubicBezTo>
                <a:cubicBezTo>
                  <a:pt x="608919" y="1708877"/>
                  <a:pt x="602880" y="1717727"/>
                  <a:pt x="600445" y="1727467"/>
                </a:cubicBezTo>
                <a:cubicBezTo>
                  <a:pt x="577144" y="1820671"/>
                  <a:pt x="608054" y="1737330"/>
                  <a:pt x="571870" y="1803667"/>
                </a:cubicBezTo>
                <a:cubicBezTo>
                  <a:pt x="558272" y="1828598"/>
                  <a:pt x="547368" y="1854936"/>
                  <a:pt x="533770" y="1879867"/>
                </a:cubicBezTo>
                <a:cubicBezTo>
                  <a:pt x="528288" y="1889917"/>
                  <a:pt x="519840" y="1898203"/>
                  <a:pt x="514720" y="1908442"/>
                </a:cubicBezTo>
                <a:cubicBezTo>
                  <a:pt x="510230" y="1917422"/>
                  <a:pt x="511553" y="1929246"/>
                  <a:pt x="505195" y="1937017"/>
                </a:cubicBezTo>
                <a:cubicBezTo>
                  <a:pt x="390448" y="2077264"/>
                  <a:pt x="468588" y="1975460"/>
                  <a:pt x="400420" y="2032267"/>
                </a:cubicBezTo>
                <a:cubicBezTo>
                  <a:pt x="352854" y="2071905"/>
                  <a:pt x="393488" y="2053628"/>
                  <a:pt x="343270" y="2070367"/>
                </a:cubicBezTo>
                <a:cubicBezTo>
                  <a:pt x="317870" y="2095767"/>
                  <a:pt x="286995" y="2116679"/>
                  <a:pt x="267070" y="2146567"/>
                </a:cubicBezTo>
                <a:cubicBezTo>
                  <a:pt x="254370" y="2165617"/>
                  <a:pt x="244181" y="2186605"/>
                  <a:pt x="228970" y="2203717"/>
                </a:cubicBezTo>
                <a:cubicBezTo>
                  <a:pt x="218423" y="2215582"/>
                  <a:pt x="202503" y="2221490"/>
                  <a:pt x="190870" y="2232292"/>
                </a:cubicBezTo>
                <a:cubicBezTo>
                  <a:pt x="157967" y="2262845"/>
                  <a:pt x="120527" y="2290182"/>
                  <a:pt x="95620" y="2327542"/>
                </a:cubicBezTo>
                <a:cubicBezTo>
                  <a:pt x="65293" y="2373033"/>
                  <a:pt x="83721" y="2347178"/>
                  <a:pt x="38470" y="2403742"/>
                </a:cubicBezTo>
                <a:cubicBezTo>
                  <a:pt x="25770" y="2441842"/>
                  <a:pt x="-3626" y="2478080"/>
                  <a:pt x="370" y="2518042"/>
                </a:cubicBezTo>
                <a:cubicBezTo>
                  <a:pt x="3545" y="2549792"/>
                  <a:pt x="2156" y="2582336"/>
                  <a:pt x="9895" y="2613292"/>
                </a:cubicBezTo>
                <a:cubicBezTo>
                  <a:pt x="15061" y="2633955"/>
                  <a:pt x="27799" y="2652010"/>
                  <a:pt x="38470" y="2670442"/>
                </a:cubicBezTo>
                <a:cubicBezTo>
                  <a:pt x="112743" y="2798732"/>
                  <a:pt x="76218" y="2768632"/>
                  <a:pt x="143245" y="2813317"/>
                </a:cubicBezTo>
                <a:cubicBezTo>
                  <a:pt x="149595" y="2822842"/>
                  <a:pt x="154200" y="2833797"/>
                  <a:pt x="162295" y="2841892"/>
                </a:cubicBezTo>
                <a:cubicBezTo>
                  <a:pt x="174110" y="2853707"/>
                  <a:pt x="212745" y="2878700"/>
                  <a:pt x="228970" y="2889517"/>
                </a:cubicBezTo>
                <a:cubicBezTo>
                  <a:pt x="247113" y="2943946"/>
                  <a:pt x="223527" y="2898588"/>
                  <a:pt x="267070" y="2927617"/>
                </a:cubicBezTo>
                <a:cubicBezTo>
                  <a:pt x="330267" y="2969748"/>
                  <a:pt x="261894" y="2944079"/>
                  <a:pt x="324220" y="2975242"/>
                </a:cubicBezTo>
                <a:cubicBezTo>
                  <a:pt x="403153" y="3014709"/>
                  <a:pt x="342714" y="2979086"/>
                  <a:pt x="400420" y="3003817"/>
                </a:cubicBezTo>
                <a:cubicBezTo>
                  <a:pt x="422501" y="3013280"/>
                  <a:pt x="442726" y="3028331"/>
                  <a:pt x="467095" y="3032392"/>
                </a:cubicBezTo>
                <a:cubicBezTo>
                  <a:pt x="495455" y="3037119"/>
                  <a:pt x="524245" y="3038742"/>
                  <a:pt x="552820" y="3041917"/>
                </a:cubicBezTo>
                <a:cubicBezTo>
                  <a:pt x="568695" y="3048267"/>
                  <a:pt x="584225" y="3055560"/>
                  <a:pt x="600445" y="3060967"/>
                </a:cubicBezTo>
                <a:cubicBezTo>
                  <a:pt x="637019" y="3073158"/>
                  <a:pt x="665556" y="3073406"/>
                  <a:pt x="705220" y="3080017"/>
                </a:cubicBezTo>
                <a:cubicBezTo>
                  <a:pt x="826528" y="3100235"/>
                  <a:pt x="655968" y="3078778"/>
                  <a:pt x="838570" y="3099067"/>
                </a:cubicBezTo>
                <a:cubicBezTo>
                  <a:pt x="888061" y="3094943"/>
                  <a:pt x="966217" y="3090683"/>
                  <a:pt x="1019545" y="3080017"/>
                </a:cubicBezTo>
                <a:cubicBezTo>
                  <a:pt x="1029390" y="3078048"/>
                  <a:pt x="1038434" y="3073134"/>
                  <a:pt x="1048120" y="3070492"/>
                </a:cubicBezTo>
                <a:cubicBezTo>
                  <a:pt x="1111305" y="3053260"/>
                  <a:pt x="1116406" y="3053025"/>
                  <a:pt x="1171945" y="3041917"/>
                </a:cubicBezTo>
                <a:cubicBezTo>
                  <a:pt x="1184645" y="3035567"/>
                  <a:pt x="1196270" y="3026311"/>
                  <a:pt x="1210045" y="3022867"/>
                </a:cubicBezTo>
                <a:cubicBezTo>
                  <a:pt x="1234878" y="3016659"/>
                  <a:pt x="1260996" y="3017550"/>
                  <a:pt x="1286245" y="3013342"/>
                </a:cubicBezTo>
                <a:cubicBezTo>
                  <a:pt x="1295400" y="3011816"/>
                  <a:pt x="1341596" y="2999954"/>
                  <a:pt x="1352920" y="2994292"/>
                </a:cubicBezTo>
                <a:cubicBezTo>
                  <a:pt x="1363159" y="2989172"/>
                  <a:pt x="1371256" y="2980362"/>
                  <a:pt x="1381495" y="2975242"/>
                </a:cubicBezTo>
                <a:cubicBezTo>
                  <a:pt x="1390475" y="2970752"/>
                  <a:pt x="1400842" y="2969672"/>
                  <a:pt x="1410070" y="2965717"/>
                </a:cubicBezTo>
                <a:cubicBezTo>
                  <a:pt x="1423121" y="2960124"/>
                  <a:pt x="1434987" y="2951940"/>
                  <a:pt x="1448170" y="2946667"/>
                </a:cubicBezTo>
                <a:cubicBezTo>
                  <a:pt x="1501256" y="2925433"/>
                  <a:pt x="1555186" y="2916201"/>
                  <a:pt x="1610095" y="2899042"/>
                </a:cubicBezTo>
                <a:cubicBezTo>
                  <a:pt x="1626415" y="2893942"/>
                  <a:pt x="1641225" y="2884491"/>
                  <a:pt x="1657720" y="2879992"/>
                </a:cubicBezTo>
                <a:cubicBezTo>
                  <a:pt x="1676352" y="2874910"/>
                  <a:pt x="1696209" y="2875443"/>
                  <a:pt x="1714870" y="2870467"/>
                </a:cubicBezTo>
                <a:cubicBezTo>
                  <a:pt x="1743974" y="2862706"/>
                  <a:pt x="1771573" y="2849954"/>
                  <a:pt x="1800595" y="2841892"/>
                </a:cubicBezTo>
                <a:cubicBezTo>
                  <a:pt x="1828799" y="2834058"/>
                  <a:pt x="1858036" y="2830384"/>
                  <a:pt x="1886320" y="2822842"/>
                </a:cubicBezTo>
                <a:cubicBezTo>
                  <a:pt x="1905722" y="2817668"/>
                  <a:pt x="1923989" y="2808662"/>
                  <a:pt x="1943470" y="2803792"/>
                </a:cubicBezTo>
                <a:cubicBezTo>
                  <a:pt x="1962206" y="2799108"/>
                  <a:pt x="1981736" y="2798314"/>
                  <a:pt x="2000620" y="2794267"/>
                </a:cubicBezTo>
                <a:cubicBezTo>
                  <a:pt x="2026221" y="2788781"/>
                  <a:pt x="2076820" y="2775217"/>
                  <a:pt x="2076820" y="2775217"/>
                </a:cubicBezTo>
                <a:cubicBezTo>
                  <a:pt x="2130406" y="2739493"/>
                  <a:pt x="2078144" y="2769707"/>
                  <a:pt x="2143495" y="2746642"/>
                </a:cubicBezTo>
                <a:cubicBezTo>
                  <a:pt x="2185197" y="2731924"/>
                  <a:pt x="2225824" y="2714305"/>
                  <a:pt x="2267320" y="2699017"/>
                </a:cubicBezTo>
                <a:cubicBezTo>
                  <a:pt x="2286162" y="2692075"/>
                  <a:pt x="2306189" y="2688276"/>
                  <a:pt x="2324470" y="2679967"/>
                </a:cubicBezTo>
                <a:cubicBezTo>
                  <a:pt x="2422901" y="2635226"/>
                  <a:pt x="2321524" y="2665074"/>
                  <a:pt x="2419720" y="2632342"/>
                </a:cubicBezTo>
                <a:cubicBezTo>
                  <a:pt x="2432139" y="2628202"/>
                  <a:pt x="2445190" y="2626261"/>
                  <a:pt x="2457820" y="2622817"/>
                </a:cubicBezTo>
                <a:cubicBezTo>
                  <a:pt x="2480120" y="2616735"/>
                  <a:pt x="2502567" y="2611076"/>
                  <a:pt x="2524495" y="2603767"/>
                </a:cubicBezTo>
                <a:cubicBezTo>
                  <a:pt x="2540715" y="2598360"/>
                  <a:pt x="2556827" y="2592363"/>
                  <a:pt x="2572120" y="2584717"/>
                </a:cubicBezTo>
                <a:cubicBezTo>
                  <a:pt x="2631088" y="2555233"/>
                  <a:pt x="2565921" y="2571337"/>
                  <a:pt x="2648320" y="2546617"/>
                </a:cubicBezTo>
                <a:cubicBezTo>
                  <a:pt x="2752811" y="2515270"/>
                  <a:pt x="2629738" y="2571822"/>
                  <a:pt x="2781670" y="2508517"/>
                </a:cubicBezTo>
                <a:cubicBezTo>
                  <a:pt x="2851511" y="2479417"/>
                  <a:pt x="2770519" y="2497017"/>
                  <a:pt x="2838820" y="2479942"/>
                </a:cubicBezTo>
                <a:cubicBezTo>
                  <a:pt x="2854526" y="2476015"/>
                  <a:pt x="2870826" y="2474677"/>
                  <a:pt x="2886445" y="2470417"/>
                </a:cubicBezTo>
                <a:cubicBezTo>
                  <a:pt x="2905818" y="2465133"/>
                  <a:pt x="2924724" y="2458229"/>
                  <a:pt x="2943595" y="2451367"/>
                </a:cubicBezTo>
                <a:cubicBezTo>
                  <a:pt x="2959663" y="2445524"/>
                  <a:pt x="2974780" y="2437014"/>
                  <a:pt x="2991220" y="2432317"/>
                </a:cubicBezTo>
                <a:cubicBezTo>
                  <a:pt x="3019366" y="2424275"/>
                  <a:pt x="3048423" y="2419849"/>
                  <a:pt x="3076945" y="2413267"/>
                </a:cubicBezTo>
                <a:cubicBezTo>
                  <a:pt x="3164380" y="2393090"/>
                  <a:pt x="3060620" y="2414627"/>
                  <a:pt x="3162670" y="2394217"/>
                </a:cubicBezTo>
                <a:cubicBezTo>
                  <a:pt x="3172195" y="2387867"/>
                  <a:pt x="3181006" y="2380287"/>
                  <a:pt x="3191245" y="2375167"/>
                </a:cubicBezTo>
                <a:cubicBezTo>
                  <a:pt x="3218629" y="2361475"/>
                  <a:pt x="3260169" y="2360505"/>
                  <a:pt x="3286495" y="2356117"/>
                </a:cubicBezTo>
                <a:cubicBezTo>
                  <a:pt x="3321510" y="2350281"/>
                  <a:pt x="3356462" y="2344029"/>
                  <a:pt x="3391270" y="2337067"/>
                </a:cubicBezTo>
                <a:cubicBezTo>
                  <a:pt x="3404107" y="2334500"/>
                  <a:pt x="3416783" y="2331138"/>
                  <a:pt x="3429370" y="2327542"/>
                </a:cubicBezTo>
                <a:cubicBezTo>
                  <a:pt x="3439024" y="2324784"/>
                  <a:pt x="3448144" y="2320195"/>
                  <a:pt x="3457945" y="2318017"/>
                </a:cubicBezTo>
                <a:cubicBezTo>
                  <a:pt x="3476798" y="2313827"/>
                  <a:pt x="3495976" y="2311223"/>
                  <a:pt x="3515095" y="2308492"/>
                </a:cubicBezTo>
                <a:lnTo>
                  <a:pt x="3657970" y="2289442"/>
                </a:lnTo>
                <a:cubicBezTo>
                  <a:pt x="3722830" y="2267822"/>
                  <a:pt x="3643055" y="2295035"/>
                  <a:pt x="3734170" y="2260867"/>
                </a:cubicBezTo>
                <a:cubicBezTo>
                  <a:pt x="3743571" y="2257342"/>
                  <a:pt x="3753517" y="2255297"/>
                  <a:pt x="3762745" y="2251342"/>
                </a:cubicBezTo>
                <a:cubicBezTo>
                  <a:pt x="3832477" y="2221457"/>
                  <a:pt x="3768701" y="2240328"/>
                  <a:pt x="3838945" y="2222767"/>
                </a:cubicBezTo>
                <a:cubicBezTo>
                  <a:pt x="3848470" y="2216417"/>
                  <a:pt x="3857281" y="2208837"/>
                  <a:pt x="3867520" y="2203717"/>
                </a:cubicBezTo>
                <a:cubicBezTo>
                  <a:pt x="3898174" y="2188390"/>
                  <a:pt x="3942744" y="2189592"/>
                  <a:pt x="3972295" y="2184667"/>
                </a:cubicBezTo>
                <a:cubicBezTo>
                  <a:pt x="3985208" y="2182515"/>
                  <a:pt x="3997616" y="2177982"/>
                  <a:pt x="4010395" y="2175142"/>
                </a:cubicBezTo>
                <a:cubicBezTo>
                  <a:pt x="4063333" y="2163378"/>
                  <a:pt x="4058304" y="2166431"/>
                  <a:pt x="4115170" y="2156092"/>
                </a:cubicBezTo>
                <a:cubicBezTo>
                  <a:pt x="4131098" y="2153196"/>
                  <a:pt x="4147089" y="2150494"/>
                  <a:pt x="4162795" y="2146567"/>
                </a:cubicBezTo>
                <a:cubicBezTo>
                  <a:pt x="4172535" y="2144132"/>
                  <a:pt x="4181466" y="2138693"/>
                  <a:pt x="4191370" y="2137042"/>
                </a:cubicBezTo>
                <a:lnTo>
                  <a:pt x="4191370" y="2137042"/>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83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042988"/>
            <a:ext cx="6934200" cy="5753100"/>
          </a:xfrm>
          <a:prstGeom prst="rect">
            <a:avLst/>
          </a:prstGeom>
        </p:spPr>
      </p:pic>
      <p:sp>
        <p:nvSpPr>
          <p:cNvPr id="5" name="Rectangle 4"/>
          <p:cNvSpPr/>
          <p:nvPr/>
        </p:nvSpPr>
        <p:spPr>
          <a:xfrm>
            <a:off x="1524000" y="2667000"/>
            <a:ext cx="6250468" cy="923330"/>
          </a:xfrm>
          <a:prstGeom prst="rect">
            <a:avLst/>
          </a:prstGeom>
          <a:noFill/>
        </p:spPr>
        <p:txBody>
          <a:bodyPr>
            <a:spAutoFit/>
          </a:bodyPr>
          <a:lstStyle/>
          <a:p>
            <a:pPr algn="ctr" fontAlgn="auto">
              <a:spcBef>
                <a:spcPts val="0"/>
              </a:spcBef>
              <a:spcAft>
                <a:spcPts val="0"/>
              </a:spcAft>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Peripheral nerve</a:t>
            </a:r>
            <a:endParaRPr lang="en-US" sz="2800" b="1" dirty="0">
              <a:ln w="31550" cmpd="sng">
                <a:noFill/>
                <a:prstDash val="solid"/>
              </a:ln>
              <a:effectLst>
                <a:outerShdw blurRad="50800" dist="40000" dir="5400000" algn="tl" rotWithShape="0">
                  <a:srgbClr val="000000">
                    <a:shade val="5000"/>
                    <a:satMod val="120000"/>
                    <a:alpha val="33000"/>
                  </a:srgbClr>
                </a:outerShdw>
              </a:effectLst>
              <a:latin typeface="+mn-lt"/>
            </a:endParaRPr>
          </a:p>
        </p:txBody>
      </p:sp>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6" name="TextBox 5"/>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answers)</a:t>
            </a:r>
          </a:p>
        </p:txBody>
      </p:sp>
      <p:sp>
        <p:nvSpPr>
          <p:cNvPr id="9" name="Freeform 8"/>
          <p:cNvSpPr/>
          <p:nvPr/>
        </p:nvSpPr>
        <p:spPr>
          <a:xfrm>
            <a:off x="1257380" y="1190168"/>
            <a:ext cx="6305470" cy="5325504"/>
          </a:xfrm>
          <a:custGeom>
            <a:avLst/>
            <a:gdLst>
              <a:gd name="connsiteX0" fmla="*/ 1619170 w 6305470"/>
              <a:gd name="connsiteY0" fmla="*/ 181432 h 5325504"/>
              <a:gd name="connsiteX1" fmla="*/ 1562020 w 6305470"/>
              <a:gd name="connsiteY1" fmla="*/ 238582 h 5325504"/>
              <a:gd name="connsiteX2" fmla="*/ 1485820 w 6305470"/>
              <a:gd name="connsiteY2" fmla="*/ 295732 h 5325504"/>
              <a:gd name="connsiteX3" fmla="*/ 1457245 w 6305470"/>
              <a:gd name="connsiteY3" fmla="*/ 324307 h 5325504"/>
              <a:gd name="connsiteX4" fmla="*/ 1419145 w 6305470"/>
              <a:gd name="connsiteY4" fmla="*/ 352882 h 5325504"/>
              <a:gd name="connsiteX5" fmla="*/ 1390570 w 6305470"/>
              <a:gd name="connsiteY5" fmla="*/ 371932 h 5325504"/>
              <a:gd name="connsiteX6" fmla="*/ 1352470 w 6305470"/>
              <a:gd name="connsiteY6" fmla="*/ 410032 h 5325504"/>
              <a:gd name="connsiteX7" fmla="*/ 1304845 w 6305470"/>
              <a:gd name="connsiteY7" fmla="*/ 438607 h 5325504"/>
              <a:gd name="connsiteX8" fmla="*/ 1228645 w 6305470"/>
              <a:gd name="connsiteY8" fmla="*/ 505282 h 5325504"/>
              <a:gd name="connsiteX9" fmla="*/ 1190545 w 6305470"/>
              <a:gd name="connsiteY9" fmla="*/ 524332 h 5325504"/>
              <a:gd name="connsiteX10" fmla="*/ 1019095 w 6305470"/>
              <a:gd name="connsiteY10" fmla="*/ 629107 h 5325504"/>
              <a:gd name="connsiteX11" fmla="*/ 990520 w 6305470"/>
              <a:gd name="connsiteY11" fmla="*/ 657682 h 5325504"/>
              <a:gd name="connsiteX12" fmla="*/ 895270 w 6305470"/>
              <a:gd name="connsiteY12" fmla="*/ 714832 h 5325504"/>
              <a:gd name="connsiteX13" fmla="*/ 876220 w 6305470"/>
              <a:gd name="connsiteY13" fmla="*/ 743407 h 5325504"/>
              <a:gd name="connsiteX14" fmla="*/ 761920 w 6305470"/>
              <a:gd name="connsiteY14" fmla="*/ 819607 h 5325504"/>
              <a:gd name="connsiteX15" fmla="*/ 704770 w 6305470"/>
              <a:gd name="connsiteY15" fmla="*/ 867232 h 5325504"/>
              <a:gd name="connsiteX16" fmla="*/ 647620 w 6305470"/>
              <a:gd name="connsiteY16" fmla="*/ 914857 h 5325504"/>
              <a:gd name="connsiteX17" fmla="*/ 609520 w 6305470"/>
              <a:gd name="connsiteY17" fmla="*/ 952957 h 5325504"/>
              <a:gd name="connsiteX18" fmla="*/ 523795 w 6305470"/>
              <a:gd name="connsiteY18" fmla="*/ 1010107 h 5325504"/>
              <a:gd name="connsiteX19" fmla="*/ 495220 w 6305470"/>
              <a:gd name="connsiteY19" fmla="*/ 1029157 h 5325504"/>
              <a:gd name="connsiteX20" fmla="*/ 428545 w 6305470"/>
              <a:gd name="connsiteY20" fmla="*/ 1086307 h 5325504"/>
              <a:gd name="connsiteX21" fmla="*/ 352345 w 6305470"/>
              <a:gd name="connsiteY21" fmla="*/ 1152982 h 5325504"/>
              <a:gd name="connsiteX22" fmla="*/ 323770 w 6305470"/>
              <a:gd name="connsiteY22" fmla="*/ 1181557 h 5325504"/>
              <a:gd name="connsiteX23" fmla="*/ 295195 w 6305470"/>
              <a:gd name="connsiteY23" fmla="*/ 1200607 h 5325504"/>
              <a:gd name="connsiteX24" fmla="*/ 257095 w 6305470"/>
              <a:gd name="connsiteY24" fmla="*/ 1276807 h 5325504"/>
              <a:gd name="connsiteX25" fmla="*/ 228520 w 6305470"/>
              <a:gd name="connsiteY25" fmla="*/ 1286332 h 5325504"/>
              <a:gd name="connsiteX26" fmla="*/ 180895 w 6305470"/>
              <a:gd name="connsiteY26" fmla="*/ 1381582 h 5325504"/>
              <a:gd name="connsiteX27" fmla="*/ 133270 w 6305470"/>
              <a:gd name="connsiteY27" fmla="*/ 1486357 h 5325504"/>
              <a:gd name="connsiteX28" fmla="*/ 104695 w 6305470"/>
              <a:gd name="connsiteY28" fmla="*/ 1533982 h 5325504"/>
              <a:gd name="connsiteX29" fmla="*/ 85645 w 6305470"/>
              <a:gd name="connsiteY29" fmla="*/ 1591132 h 5325504"/>
              <a:gd name="connsiteX30" fmla="*/ 66595 w 6305470"/>
              <a:gd name="connsiteY30" fmla="*/ 1676857 h 5325504"/>
              <a:gd name="connsiteX31" fmla="*/ 57070 w 6305470"/>
              <a:gd name="connsiteY31" fmla="*/ 1714957 h 5325504"/>
              <a:gd name="connsiteX32" fmla="*/ 38020 w 6305470"/>
              <a:gd name="connsiteY32" fmla="*/ 1895932 h 5325504"/>
              <a:gd name="connsiteX33" fmla="*/ 18970 w 6305470"/>
              <a:gd name="connsiteY33" fmla="*/ 2162632 h 5325504"/>
              <a:gd name="connsiteX34" fmla="*/ 18970 w 6305470"/>
              <a:gd name="connsiteY34" fmla="*/ 2629357 h 5325504"/>
              <a:gd name="connsiteX35" fmla="*/ 47545 w 6305470"/>
              <a:gd name="connsiteY35" fmla="*/ 2724607 h 5325504"/>
              <a:gd name="connsiteX36" fmla="*/ 85645 w 6305470"/>
              <a:gd name="connsiteY36" fmla="*/ 2829382 h 5325504"/>
              <a:gd name="connsiteX37" fmla="*/ 95170 w 6305470"/>
              <a:gd name="connsiteY37" fmla="*/ 2857957 h 5325504"/>
              <a:gd name="connsiteX38" fmla="*/ 114220 w 6305470"/>
              <a:gd name="connsiteY38" fmla="*/ 2905582 h 5325504"/>
              <a:gd name="connsiteX39" fmla="*/ 123745 w 6305470"/>
              <a:gd name="connsiteY39" fmla="*/ 2953207 h 5325504"/>
              <a:gd name="connsiteX40" fmla="*/ 142795 w 6305470"/>
              <a:gd name="connsiteY40" fmla="*/ 2991307 h 5325504"/>
              <a:gd name="connsiteX41" fmla="*/ 161845 w 6305470"/>
              <a:gd name="connsiteY41" fmla="*/ 3038932 h 5325504"/>
              <a:gd name="connsiteX42" fmla="*/ 180895 w 6305470"/>
              <a:gd name="connsiteY42" fmla="*/ 3067507 h 5325504"/>
              <a:gd name="connsiteX43" fmla="*/ 190420 w 6305470"/>
              <a:gd name="connsiteY43" fmla="*/ 3096082 h 5325504"/>
              <a:gd name="connsiteX44" fmla="*/ 218995 w 6305470"/>
              <a:gd name="connsiteY44" fmla="*/ 3134182 h 5325504"/>
              <a:gd name="connsiteX45" fmla="*/ 276145 w 6305470"/>
              <a:gd name="connsiteY45" fmla="*/ 3229432 h 5325504"/>
              <a:gd name="connsiteX46" fmla="*/ 333295 w 6305470"/>
              <a:gd name="connsiteY46" fmla="*/ 3372307 h 5325504"/>
              <a:gd name="connsiteX47" fmla="*/ 428545 w 6305470"/>
              <a:gd name="connsiteY47" fmla="*/ 3505657 h 5325504"/>
              <a:gd name="connsiteX48" fmla="*/ 447595 w 6305470"/>
              <a:gd name="connsiteY48" fmla="*/ 3543757 h 5325504"/>
              <a:gd name="connsiteX49" fmla="*/ 495220 w 6305470"/>
              <a:gd name="connsiteY49" fmla="*/ 3619957 h 5325504"/>
              <a:gd name="connsiteX50" fmla="*/ 571420 w 6305470"/>
              <a:gd name="connsiteY50" fmla="*/ 3715207 h 5325504"/>
              <a:gd name="connsiteX51" fmla="*/ 628570 w 6305470"/>
              <a:gd name="connsiteY51" fmla="*/ 3800932 h 5325504"/>
              <a:gd name="connsiteX52" fmla="*/ 647620 w 6305470"/>
              <a:gd name="connsiteY52" fmla="*/ 3829507 h 5325504"/>
              <a:gd name="connsiteX53" fmla="*/ 676195 w 6305470"/>
              <a:gd name="connsiteY53" fmla="*/ 3858082 h 5325504"/>
              <a:gd name="connsiteX54" fmla="*/ 704770 w 6305470"/>
              <a:gd name="connsiteY54" fmla="*/ 3915232 h 5325504"/>
              <a:gd name="connsiteX55" fmla="*/ 761920 w 6305470"/>
              <a:gd name="connsiteY55" fmla="*/ 3972382 h 5325504"/>
              <a:gd name="connsiteX56" fmla="*/ 800020 w 6305470"/>
              <a:gd name="connsiteY56" fmla="*/ 4020007 h 5325504"/>
              <a:gd name="connsiteX57" fmla="*/ 809545 w 6305470"/>
              <a:gd name="connsiteY57" fmla="*/ 4048582 h 5325504"/>
              <a:gd name="connsiteX58" fmla="*/ 838120 w 6305470"/>
              <a:gd name="connsiteY58" fmla="*/ 4096207 h 5325504"/>
              <a:gd name="connsiteX59" fmla="*/ 876220 w 6305470"/>
              <a:gd name="connsiteY59" fmla="*/ 4134307 h 5325504"/>
              <a:gd name="connsiteX60" fmla="*/ 942895 w 6305470"/>
              <a:gd name="connsiteY60" fmla="*/ 4229557 h 5325504"/>
              <a:gd name="connsiteX61" fmla="*/ 1000045 w 6305470"/>
              <a:gd name="connsiteY61" fmla="*/ 4286707 h 5325504"/>
              <a:gd name="connsiteX62" fmla="*/ 1019095 w 6305470"/>
              <a:gd name="connsiteY62" fmla="*/ 4315282 h 5325504"/>
              <a:gd name="connsiteX63" fmla="*/ 1114345 w 6305470"/>
              <a:gd name="connsiteY63" fmla="*/ 4410532 h 5325504"/>
              <a:gd name="connsiteX64" fmla="*/ 1142920 w 6305470"/>
              <a:gd name="connsiteY64" fmla="*/ 4439107 h 5325504"/>
              <a:gd name="connsiteX65" fmla="*/ 1171495 w 6305470"/>
              <a:gd name="connsiteY65" fmla="*/ 4467682 h 5325504"/>
              <a:gd name="connsiteX66" fmla="*/ 1209595 w 6305470"/>
              <a:gd name="connsiteY66" fmla="*/ 4496257 h 5325504"/>
              <a:gd name="connsiteX67" fmla="*/ 1266745 w 6305470"/>
              <a:gd name="connsiteY67" fmla="*/ 4562932 h 5325504"/>
              <a:gd name="connsiteX68" fmla="*/ 1304845 w 6305470"/>
              <a:gd name="connsiteY68" fmla="*/ 4591507 h 5325504"/>
              <a:gd name="connsiteX69" fmla="*/ 1361995 w 6305470"/>
              <a:gd name="connsiteY69" fmla="*/ 4629607 h 5325504"/>
              <a:gd name="connsiteX70" fmla="*/ 1390570 w 6305470"/>
              <a:gd name="connsiteY70" fmla="*/ 4658182 h 5325504"/>
              <a:gd name="connsiteX71" fmla="*/ 1457245 w 6305470"/>
              <a:gd name="connsiteY71" fmla="*/ 4686757 h 5325504"/>
              <a:gd name="connsiteX72" fmla="*/ 1485820 w 6305470"/>
              <a:gd name="connsiteY72" fmla="*/ 4705807 h 5325504"/>
              <a:gd name="connsiteX73" fmla="*/ 1523920 w 6305470"/>
              <a:gd name="connsiteY73" fmla="*/ 4724857 h 5325504"/>
              <a:gd name="connsiteX74" fmla="*/ 1581070 w 6305470"/>
              <a:gd name="connsiteY74" fmla="*/ 4772482 h 5325504"/>
              <a:gd name="connsiteX75" fmla="*/ 1619170 w 6305470"/>
              <a:gd name="connsiteY75" fmla="*/ 4791532 h 5325504"/>
              <a:gd name="connsiteX76" fmla="*/ 1666795 w 6305470"/>
              <a:gd name="connsiteY76" fmla="*/ 4820107 h 5325504"/>
              <a:gd name="connsiteX77" fmla="*/ 1771570 w 6305470"/>
              <a:gd name="connsiteY77" fmla="*/ 4877257 h 5325504"/>
              <a:gd name="connsiteX78" fmla="*/ 1809670 w 6305470"/>
              <a:gd name="connsiteY78" fmla="*/ 4915357 h 5325504"/>
              <a:gd name="connsiteX79" fmla="*/ 1904920 w 6305470"/>
              <a:gd name="connsiteY79" fmla="*/ 4943932 h 5325504"/>
              <a:gd name="connsiteX80" fmla="*/ 1943020 w 6305470"/>
              <a:gd name="connsiteY80" fmla="*/ 4962982 h 5325504"/>
              <a:gd name="connsiteX81" fmla="*/ 2009695 w 6305470"/>
              <a:gd name="connsiteY81" fmla="*/ 4982032 h 5325504"/>
              <a:gd name="connsiteX82" fmla="*/ 2066845 w 6305470"/>
              <a:gd name="connsiteY82" fmla="*/ 5010607 h 5325504"/>
              <a:gd name="connsiteX83" fmla="*/ 2143045 w 6305470"/>
              <a:gd name="connsiteY83" fmla="*/ 5039182 h 5325504"/>
              <a:gd name="connsiteX84" fmla="*/ 2181145 w 6305470"/>
              <a:gd name="connsiteY84" fmla="*/ 5067757 h 5325504"/>
              <a:gd name="connsiteX85" fmla="*/ 2209720 w 6305470"/>
              <a:gd name="connsiteY85" fmla="*/ 5077282 h 5325504"/>
              <a:gd name="connsiteX86" fmla="*/ 2257345 w 6305470"/>
              <a:gd name="connsiteY86" fmla="*/ 5096332 h 5325504"/>
              <a:gd name="connsiteX87" fmla="*/ 2285920 w 6305470"/>
              <a:gd name="connsiteY87" fmla="*/ 5105857 h 5325504"/>
              <a:gd name="connsiteX88" fmla="*/ 2324020 w 6305470"/>
              <a:gd name="connsiteY88" fmla="*/ 5124907 h 5325504"/>
              <a:gd name="connsiteX89" fmla="*/ 2371645 w 6305470"/>
              <a:gd name="connsiteY89" fmla="*/ 5143957 h 5325504"/>
              <a:gd name="connsiteX90" fmla="*/ 2466895 w 6305470"/>
              <a:gd name="connsiteY90" fmla="*/ 5191582 h 5325504"/>
              <a:gd name="connsiteX91" fmla="*/ 2609770 w 6305470"/>
              <a:gd name="connsiteY91" fmla="*/ 5220157 h 5325504"/>
              <a:gd name="connsiteX92" fmla="*/ 2676445 w 6305470"/>
              <a:gd name="connsiteY92" fmla="*/ 5239207 h 5325504"/>
              <a:gd name="connsiteX93" fmla="*/ 2714545 w 6305470"/>
              <a:gd name="connsiteY93" fmla="*/ 5248732 h 5325504"/>
              <a:gd name="connsiteX94" fmla="*/ 2819320 w 6305470"/>
              <a:gd name="connsiteY94" fmla="*/ 5258257 h 5325504"/>
              <a:gd name="connsiteX95" fmla="*/ 2866945 w 6305470"/>
              <a:gd name="connsiteY95" fmla="*/ 5267782 h 5325504"/>
              <a:gd name="connsiteX96" fmla="*/ 2981245 w 6305470"/>
              <a:gd name="connsiteY96" fmla="*/ 5277307 h 5325504"/>
              <a:gd name="connsiteX97" fmla="*/ 3057445 w 6305470"/>
              <a:gd name="connsiteY97" fmla="*/ 5296357 h 5325504"/>
              <a:gd name="connsiteX98" fmla="*/ 3124120 w 6305470"/>
              <a:gd name="connsiteY98" fmla="*/ 5305882 h 5325504"/>
              <a:gd name="connsiteX99" fmla="*/ 3152695 w 6305470"/>
              <a:gd name="connsiteY99" fmla="*/ 5315407 h 5325504"/>
              <a:gd name="connsiteX100" fmla="*/ 3667045 w 6305470"/>
              <a:gd name="connsiteY100" fmla="*/ 5315407 h 5325504"/>
              <a:gd name="connsiteX101" fmla="*/ 3743245 w 6305470"/>
              <a:gd name="connsiteY101" fmla="*/ 5305882 h 5325504"/>
              <a:gd name="connsiteX102" fmla="*/ 3790870 w 6305470"/>
              <a:gd name="connsiteY102" fmla="*/ 5286832 h 5325504"/>
              <a:gd name="connsiteX103" fmla="*/ 3876595 w 6305470"/>
              <a:gd name="connsiteY103" fmla="*/ 5267782 h 5325504"/>
              <a:gd name="connsiteX104" fmla="*/ 3981370 w 6305470"/>
              <a:gd name="connsiteY104" fmla="*/ 5248732 h 5325504"/>
              <a:gd name="connsiteX105" fmla="*/ 4028995 w 6305470"/>
              <a:gd name="connsiteY105" fmla="*/ 5239207 h 5325504"/>
              <a:gd name="connsiteX106" fmla="*/ 4162345 w 6305470"/>
              <a:gd name="connsiteY106" fmla="*/ 5191582 h 5325504"/>
              <a:gd name="connsiteX107" fmla="*/ 4229020 w 6305470"/>
              <a:gd name="connsiteY107" fmla="*/ 5172532 h 5325504"/>
              <a:gd name="connsiteX108" fmla="*/ 4286170 w 6305470"/>
              <a:gd name="connsiteY108" fmla="*/ 5153482 h 5325504"/>
              <a:gd name="connsiteX109" fmla="*/ 4324270 w 6305470"/>
              <a:gd name="connsiteY109" fmla="*/ 5143957 h 5325504"/>
              <a:gd name="connsiteX110" fmla="*/ 4362370 w 6305470"/>
              <a:gd name="connsiteY110" fmla="*/ 5124907 h 5325504"/>
              <a:gd name="connsiteX111" fmla="*/ 4390945 w 6305470"/>
              <a:gd name="connsiteY111" fmla="*/ 5115382 h 5325504"/>
              <a:gd name="connsiteX112" fmla="*/ 4429045 w 6305470"/>
              <a:gd name="connsiteY112" fmla="*/ 5096332 h 5325504"/>
              <a:gd name="connsiteX113" fmla="*/ 4514770 w 6305470"/>
              <a:gd name="connsiteY113" fmla="*/ 5067757 h 5325504"/>
              <a:gd name="connsiteX114" fmla="*/ 4552870 w 6305470"/>
              <a:gd name="connsiteY114" fmla="*/ 5048707 h 5325504"/>
              <a:gd name="connsiteX115" fmla="*/ 4610020 w 6305470"/>
              <a:gd name="connsiteY115" fmla="*/ 5029657 h 5325504"/>
              <a:gd name="connsiteX116" fmla="*/ 4629070 w 6305470"/>
              <a:gd name="connsiteY116" fmla="*/ 5001082 h 5325504"/>
              <a:gd name="connsiteX117" fmla="*/ 4657645 w 6305470"/>
              <a:gd name="connsiteY117" fmla="*/ 4991557 h 5325504"/>
              <a:gd name="connsiteX118" fmla="*/ 4686220 w 6305470"/>
              <a:gd name="connsiteY118" fmla="*/ 4972507 h 5325504"/>
              <a:gd name="connsiteX119" fmla="*/ 4724320 w 6305470"/>
              <a:gd name="connsiteY119" fmla="*/ 4953457 h 5325504"/>
              <a:gd name="connsiteX120" fmla="*/ 4743370 w 6305470"/>
              <a:gd name="connsiteY120" fmla="*/ 4915357 h 5325504"/>
              <a:gd name="connsiteX121" fmla="*/ 4771945 w 6305470"/>
              <a:gd name="connsiteY121" fmla="*/ 4905832 h 5325504"/>
              <a:gd name="connsiteX122" fmla="*/ 4800520 w 6305470"/>
              <a:gd name="connsiteY122" fmla="*/ 4877257 h 5325504"/>
              <a:gd name="connsiteX123" fmla="*/ 4857670 w 6305470"/>
              <a:gd name="connsiteY123" fmla="*/ 4839157 h 5325504"/>
              <a:gd name="connsiteX124" fmla="*/ 4914820 w 6305470"/>
              <a:gd name="connsiteY124" fmla="*/ 4801057 h 5325504"/>
              <a:gd name="connsiteX125" fmla="*/ 4981495 w 6305470"/>
              <a:gd name="connsiteY125" fmla="*/ 4753432 h 5325504"/>
              <a:gd name="connsiteX126" fmla="*/ 5029120 w 6305470"/>
              <a:gd name="connsiteY126" fmla="*/ 4715332 h 5325504"/>
              <a:gd name="connsiteX127" fmla="*/ 5133895 w 6305470"/>
              <a:gd name="connsiteY127" fmla="*/ 4639132 h 5325504"/>
              <a:gd name="connsiteX128" fmla="*/ 5162470 w 6305470"/>
              <a:gd name="connsiteY128" fmla="*/ 4629607 h 5325504"/>
              <a:gd name="connsiteX129" fmla="*/ 5219620 w 6305470"/>
              <a:gd name="connsiteY129" fmla="*/ 4591507 h 5325504"/>
              <a:gd name="connsiteX130" fmla="*/ 5286295 w 6305470"/>
              <a:gd name="connsiteY130" fmla="*/ 4562932 h 5325504"/>
              <a:gd name="connsiteX131" fmla="*/ 5324395 w 6305470"/>
              <a:gd name="connsiteY131" fmla="*/ 4534357 h 5325504"/>
              <a:gd name="connsiteX132" fmla="*/ 5381545 w 6305470"/>
              <a:gd name="connsiteY132" fmla="*/ 4496257 h 5325504"/>
              <a:gd name="connsiteX133" fmla="*/ 5448220 w 6305470"/>
              <a:gd name="connsiteY133" fmla="*/ 4448632 h 5325504"/>
              <a:gd name="connsiteX134" fmla="*/ 5524420 w 6305470"/>
              <a:gd name="connsiteY134" fmla="*/ 4362907 h 5325504"/>
              <a:gd name="connsiteX135" fmla="*/ 5552995 w 6305470"/>
              <a:gd name="connsiteY135" fmla="*/ 4334332 h 5325504"/>
              <a:gd name="connsiteX136" fmla="*/ 5581570 w 6305470"/>
              <a:gd name="connsiteY136" fmla="*/ 4296232 h 5325504"/>
              <a:gd name="connsiteX137" fmla="*/ 5600620 w 6305470"/>
              <a:gd name="connsiteY137" fmla="*/ 4267657 h 5325504"/>
              <a:gd name="connsiteX138" fmla="*/ 5629195 w 6305470"/>
              <a:gd name="connsiteY138" fmla="*/ 4248607 h 5325504"/>
              <a:gd name="connsiteX139" fmla="*/ 5676820 w 6305470"/>
              <a:gd name="connsiteY139" fmla="*/ 4181932 h 5325504"/>
              <a:gd name="connsiteX140" fmla="*/ 5714920 w 6305470"/>
              <a:gd name="connsiteY140" fmla="*/ 4143832 h 5325504"/>
              <a:gd name="connsiteX141" fmla="*/ 5753020 w 6305470"/>
              <a:gd name="connsiteY141" fmla="*/ 4077157 h 5325504"/>
              <a:gd name="connsiteX142" fmla="*/ 5791120 w 6305470"/>
              <a:gd name="connsiteY142" fmla="*/ 4020007 h 5325504"/>
              <a:gd name="connsiteX143" fmla="*/ 5819695 w 6305470"/>
              <a:gd name="connsiteY143" fmla="*/ 3953332 h 5325504"/>
              <a:gd name="connsiteX144" fmla="*/ 5867320 w 6305470"/>
              <a:gd name="connsiteY144" fmla="*/ 3896182 h 5325504"/>
              <a:gd name="connsiteX145" fmla="*/ 5933995 w 6305470"/>
              <a:gd name="connsiteY145" fmla="*/ 3829507 h 5325504"/>
              <a:gd name="connsiteX146" fmla="*/ 6000670 w 6305470"/>
              <a:gd name="connsiteY146" fmla="*/ 3743782 h 5325504"/>
              <a:gd name="connsiteX147" fmla="*/ 6076870 w 6305470"/>
              <a:gd name="connsiteY147" fmla="*/ 3600907 h 5325504"/>
              <a:gd name="connsiteX148" fmla="*/ 6124495 w 6305470"/>
              <a:gd name="connsiteY148" fmla="*/ 3534232 h 5325504"/>
              <a:gd name="connsiteX149" fmla="*/ 6134020 w 6305470"/>
              <a:gd name="connsiteY149" fmla="*/ 3505657 h 5325504"/>
              <a:gd name="connsiteX150" fmla="*/ 6172120 w 6305470"/>
              <a:gd name="connsiteY150" fmla="*/ 3438982 h 5325504"/>
              <a:gd name="connsiteX151" fmla="*/ 6191170 w 6305470"/>
              <a:gd name="connsiteY151" fmla="*/ 3381832 h 5325504"/>
              <a:gd name="connsiteX152" fmla="*/ 6200695 w 6305470"/>
              <a:gd name="connsiteY152" fmla="*/ 3343732 h 5325504"/>
              <a:gd name="connsiteX153" fmla="*/ 6229270 w 6305470"/>
              <a:gd name="connsiteY153" fmla="*/ 3286582 h 5325504"/>
              <a:gd name="connsiteX154" fmla="*/ 6267370 w 6305470"/>
              <a:gd name="connsiteY154" fmla="*/ 3162757 h 5325504"/>
              <a:gd name="connsiteX155" fmla="*/ 6295945 w 6305470"/>
              <a:gd name="connsiteY155" fmla="*/ 3038932 h 5325504"/>
              <a:gd name="connsiteX156" fmla="*/ 6305470 w 6305470"/>
              <a:gd name="connsiteY156" fmla="*/ 2800807 h 5325504"/>
              <a:gd name="connsiteX157" fmla="*/ 6295945 w 6305470"/>
              <a:gd name="connsiteY157" fmla="*/ 2496007 h 5325504"/>
              <a:gd name="connsiteX158" fmla="*/ 6286420 w 6305470"/>
              <a:gd name="connsiteY158" fmla="*/ 2467432 h 5325504"/>
              <a:gd name="connsiteX159" fmla="*/ 6248320 w 6305470"/>
              <a:gd name="connsiteY159" fmla="*/ 2400757 h 5325504"/>
              <a:gd name="connsiteX160" fmla="*/ 6229270 w 6305470"/>
              <a:gd name="connsiteY160" fmla="*/ 2315032 h 5325504"/>
              <a:gd name="connsiteX161" fmla="*/ 6219745 w 6305470"/>
              <a:gd name="connsiteY161" fmla="*/ 2286457 h 5325504"/>
              <a:gd name="connsiteX162" fmla="*/ 6200695 w 6305470"/>
              <a:gd name="connsiteY162" fmla="*/ 2248357 h 5325504"/>
              <a:gd name="connsiteX163" fmla="*/ 6143545 w 6305470"/>
              <a:gd name="connsiteY163" fmla="*/ 2115007 h 5325504"/>
              <a:gd name="connsiteX164" fmla="*/ 6114970 w 6305470"/>
              <a:gd name="connsiteY164" fmla="*/ 2076907 h 5325504"/>
              <a:gd name="connsiteX165" fmla="*/ 6076870 w 6305470"/>
              <a:gd name="connsiteY165" fmla="*/ 1991182 h 5325504"/>
              <a:gd name="connsiteX166" fmla="*/ 6029245 w 6305470"/>
              <a:gd name="connsiteY166" fmla="*/ 1905457 h 5325504"/>
              <a:gd name="connsiteX167" fmla="*/ 5981620 w 6305470"/>
              <a:gd name="connsiteY167" fmla="*/ 1819732 h 5325504"/>
              <a:gd name="connsiteX168" fmla="*/ 5962570 w 6305470"/>
              <a:gd name="connsiteY168" fmla="*/ 1781632 h 5325504"/>
              <a:gd name="connsiteX169" fmla="*/ 5933995 w 6305470"/>
              <a:gd name="connsiteY169" fmla="*/ 1743532 h 5325504"/>
              <a:gd name="connsiteX170" fmla="*/ 5895895 w 6305470"/>
              <a:gd name="connsiteY170" fmla="*/ 1676857 h 5325504"/>
              <a:gd name="connsiteX171" fmla="*/ 5838745 w 6305470"/>
              <a:gd name="connsiteY171" fmla="*/ 1591132 h 5325504"/>
              <a:gd name="connsiteX172" fmla="*/ 5819695 w 6305470"/>
              <a:gd name="connsiteY172" fmla="*/ 1562557 h 5325504"/>
              <a:gd name="connsiteX173" fmla="*/ 5791120 w 6305470"/>
              <a:gd name="connsiteY173" fmla="*/ 1543507 h 5325504"/>
              <a:gd name="connsiteX174" fmla="*/ 5743495 w 6305470"/>
              <a:gd name="connsiteY174" fmla="*/ 1476832 h 5325504"/>
              <a:gd name="connsiteX175" fmla="*/ 5714920 w 6305470"/>
              <a:gd name="connsiteY175" fmla="*/ 1429207 h 5325504"/>
              <a:gd name="connsiteX176" fmla="*/ 5638720 w 6305470"/>
              <a:gd name="connsiteY176" fmla="*/ 1362532 h 5325504"/>
              <a:gd name="connsiteX177" fmla="*/ 5600620 w 6305470"/>
              <a:gd name="connsiteY177" fmla="*/ 1305382 h 5325504"/>
              <a:gd name="connsiteX178" fmla="*/ 5533945 w 6305470"/>
              <a:gd name="connsiteY178" fmla="*/ 1248232 h 5325504"/>
              <a:gd name="connsiteX179" fmla="*/ 5505370 w 6305470"/>
              <a:gd name="connsiteY179" fmla="*/ 1219657 h 5325504"/>
              <a:gd name="connsiteX180" fmla="*/ 5467270 w 6305470"/>
              <a:gd name="connsiteY180" fmla="*/ 1200607 h 5325504"/>
              <a:gd name="connsiteX181" fmla="*/ 5438695 w 6305470"/>
              <a:gd name="connsiteY181" fmla="*/ 1172032 h 5325504"/>
              <a:gd name="connsiteX182" fmla="*/ 5343445 w 6305470"/>
              <a:gd name="connsiteY182" fmla="*/ 1105357 h 5325504"/>
              <a:gd name="connsiteX183" fmla="*/ 5305345 w 6305470"/>
              <a:gd name="connsiteY183" fmla="*/ 1076782 h 5325504"/>
              <a:gd name="connsiteX184" fmla="*/ 5229145 w 6305470"/>
              <a:gd name="connsiteY184" fmla="*/ 1038682 h 5325504"/>
              <a:gd name="connsiteX185" fmla="*/ 5191045 w 6305470"/>
              <a:gd name="connsiteY185" fmla="*/ 1019632 h 5325504"/>
              <a:gd name="connsiteX186" fmla="*/ 5162470 w 6305470"/>
              <a:gd name="connsiteY186" fmla="*/ 991057 h 5325504"/>
              <a:gd name="connsiteX187" fmla="*/ 5114845 w 6305470"/>
              <a:gd name="connsiteY187" fmla="*/ 981532 h 5325504"/>
              <a:gd name="connsiteX188" fmla="*/ 5048170 w 6305470"/>
              <a:gd name="connsiteY188" fmla="*/ 943432 h 5325504"/>
              <a:gd name="connsiteX189" fmla="*/ 4914820 w 6305470"/>
              <a:gd name="connsiteY189" fmla="*/ 886282 h 5325504"/>
              <a:gd name="connsiteX190" fmla="*/ 4848145 w 6305470"/>
              <a:gd name="connsiteY190" fmla="*/ 848182 h 5325504"/>
              <a:gd name="connsiteX191" fmla="*/ 4752895 w 6305470"/>
              <a:gd name="connsiteY191" fmla="*/ 800557 h 5325504"/>
              <a:gd name="connsiteX192" fmla="*/ 4714795 w 6305470"/>
              <a:gd name="connsiteY192" fmla="*/ 781507 h 5325504"/>
              <a:gd name="connsiteX193" fmla="*/ 4676695 w 6305470"/>
              <a:gd name="connsiteY193" fmla="*/ 771982 h 5325504"/>
              <a:gd name="connsiteX194" fmla="*/ 4533820 w 6305470"/>
              <a:gd name="connsiteY194" fmla="*/ 676732 h 5325504"/>
              <a:gd name="connsiteX195" fmla="*/ 4505245 w 6305470"/>
              <a:gd name="connsiteY195" fmla="*/ 667207 h 5325504"/>
              <a:gd name="connsiteX196" fmla="*/ 4438570 w 6305470"/>
              <a:gd name="connsiteY196" fmla="*/ 629107 h 5325504"/>
              <a:gd name="connsiteX197" fmla="*/ 4352845 w 6305470"/>
              <a:gd name="connsiteY197" fmla="*/ 600532 h 5325504"/>
              <a:gd name="connsiteX198" fmla="*/ 4324270 w 6305470"/>
              <a:gd name="connsiteY198" fmla="*/ 581482 h 5325504"/>
              <a:gd name="connsiteX199" fmla="*/ 4248070 w 6305470"/>
              <a:gd name="connsiteY199" fmla="*/ 543382 h 5325504"/>
              <a:gd name="connsiteX200" fmla="*/ 4190920 w 6305470"/>
              <a:gd name="connsiteY200" fmla="*/ 505282 h 5325504"/>
              <a:gd name="connsiteX201" fmla="*/ 4162345 w 6305470"/>
              <a:gd name="connsiteY201" fmla="*/ 486232 h 5325504"/>
              <a:gd name="connsiteX202" fmla="*/ 4095670 w 6305470"/>
              <a:gd name="connsiteY202" fmla="*/ 448132 h 5325504"/>
              <a:gd name="connsiteX203" fmla="*/ 4067095 w 6305470"/>
              <a:gd name="connsiteY203" fmla="*/ 419557 h 5325504"/>
              <a:gd name="connsiteX204" fmla="*/ 4038520 w 6305470"/>
              <a:gd name="connsiteY204" fmla="*/ 410032 h 5325504"/>
              <a:gd name="connsiteX205" fmla="*/ 3962320 w 6305470"/>
              <a:gd name="connsiteY205" fmla="*/ 362407 h 5325504"/>
              <a:gd name="connsiteX206" fmla="*/ 3933745 w 6305470"/>
              <a:gd name="connsiteY206" fmla="*/ 333832 h 5325504"/>
              <a:gd name="connsiteX207" fmla="*/ 3876595 w 6305470"/>
              <a:gd name="connsiteY207" fmla="*/ 305257 h 5325504"/>
              <a:gd name="connsiteX208" fmla="*/ 3809920 w 6305470"/>
              <a:gd name="connsiteY208" fmla="*/ 257632 h 5325504"/>
              <a:gd name="connsiteX209" fmla="*/ 3781345 w 6305470"/>
              <a:gd name="connsiteY209" fmla="*/ 248107 h 5325504"/>
              <a:gd name="connsiteX210" fmla="*/ 3705145 w 6305470"/>
              <a:gd name="connsiteY210" fmla="*/ 210007 h 5325504"/>
              <a:gd name="connsiteX211" fmla="*/ 3647995 w 6305470"/>
              <a:gd name="connsiteY211" fmla="*/ 190957 h 5325504"/>
              <a:gd name="connsiteX212" fmla="*/ 3609895 w 6305470"/>
              <a:gd name="connsiteY212" fmla="*/ 171907 h 5325504"/>
              <a:gd name="connsiteX213" fmla="*/ 3552745 w 6305470"/>
              <a:gd name="connsiteY213" fmla="*/ 162382 h 5325504"/>
              <a:gd name="connsiteX214" fmla="*/ 3524170 w 6305470"/>
              <a:gd name="connsiteY214" fmla="*/ 152857 h 5325504"/>
              <a:gd name="connsiteX215" fmla="*/ 3486070 w 6305470"/>
              <a:gd name="connsiteY215" fmla="*/ 143332 h 5325504"/>
              <a:gd name="connsiteX216" fmla="*/ 3438445 w 6305470"/>
              <a:gd name="connsiteY216" fmla="*/ 133807 h 5325504"/>
              <a:gd name="connsiteX217" fmla="*/ 3381295 w 6305470"/>
              <a:gd name="connsiteY217" fmla="*/ 114757 h 5325504"/>
              <a:gd name="connsiteX218" fmla="*/ 3352720 w 6305470"/>
              <a:gd name="connsiteY218" fmla="*/ 105232 h 5325504"/>
              <a:gd name="connsiteX219" fmla="*/ 3247945 w 6305470"/>
              <a:gd name="connsiteY219" fmla="*/ 86182 h 5325504"/>
              <a:gd name="connsiteX220" fmla="*/ 3219370 w 6305470"/>
              <a:gd name="connsiteY220" fmla="*/ 76657 h 5325504"/>
              <a:gd name="connsiteX221" fmla="*/ 3181270 w 6305470"/>
              <a:gd name="connsiteY221" fmla="*/ 67132 h 5325504"/>
              <a:gd name="connsiteX222" fmla="*/ 3152695 w 6305470"/>
              <a:gd name="connsiteY222" fmla="*/ 57607 h 5325504"/>
              <a:gd name="connsiteX223" fmla="*/ 3076495 w 6305470"/>
              <a:gd name="connsiteY223" fmla="*/ 48082 h 5325504"/>
              <a:gd name="connsiteX224" fmla="*/ 2885995 w 6305470"/>
              <a:gd name="connsiteY224" fmla="*/ 19507 h 5325504"/>
              <a:gd name="connsiteX225" fmla="*/ 2857420 w 6305470"/>
              <a:gd name="connsiteY225" fmla="*/ 9982 h 5325504"/>
              <a:gd name="connsiteX226" fmla="*/ 2400220 w 6305470"/>
              <a:gd name="connsiteY226" fmla="*/ 9982 h 5325504"/>
              <a:gd name="connsiteX227" fmla="*/ 2304970 w 6305470"/>
              <a:gd name="connsiteY227" fmla="*/ 19507 h 5325504"/>
              <a:gd name="connsiteX228" fmla="*/ 2247820 w 6305470"/>
              <a:gd name="connsiteY228" fmla="*/ 29032 h 5325504"/>
              <a:gd name="connsiteX229" fmla="*/ 2171620 w 6305470"/>
              <a:gd name="connsiteY229" fmla="*/ 38557 h 5325504"/>
              <a:gd name="connsiteX230" fmla="*/ 2038270 w 6305470"/>
              <a:gd name="connsiteY230" fmla="*/ 67132 h 5325504"/>
              <a:gd name="connsiteX231" fmla="*/ 1952545 w 6305470"/>
              <a:gd name="connsiteY231" fmla="*/ 86182 h 5325504"/>
              <a:gd name="connsiteX232" fmla="*/ 1923970 w 6305470"/>
              <a:gd name="connsiteY232" fmla="*/ 95707 h 5325504"/>
              <a:gd name="connsiteX233" fmla="*/ 1866820 w 6305470"/>
              <a:gd name="connsiteY233" fmla="*/ 105232 h 5325504"/>
              <a:gd name="connsiteX234" fmla="*/ 1781095 w 6305470"/>
              <a:gd name="connsiteY234" fmla="*/ 133807 h 5325504"/>
              <a:gd name="connsiteX235" fmla="*/ 1752520 w 6305470"/>
              <a:gd name="connsiteY235" fmla="*/ 143332 h 5325504"/>
              <a:gd name="connsiteX236" fmla="*/ 1666795 w 6305470"/>
              <a:gd name="connsiteY236" fmla="*/ 181432 h 5325504"/>
              <a:gd name="connsiteX237" fmla="*/ 1619170 w 6305470"/>
              <a:gd name="connsiteY237" fmla="*/ 181432 h 532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305470" h="5325504">
                <a:moveTo>
                  <a:pt x="1619170" y="181432"/>
                </a:moveTo>
                <a:cubicBezTo>
                  <a:pt x="1601707" y="190957"/>
                  <a:pt x="1582475" y="221049"/>
                  <a:pt x="1562020" y="238582"/>
                </a:cubicBezTo>
                <a:cubicBezTo>
                  <a:pt x="1537914" y="259245"/>
                  <a:pt x="1508271" y="273281"/>
                  <a:pt x="1485820" y="295732"/>
                </a:cubicBezTo>
                <a:cubicBezTo>
                  <a:pt x="1476295" y="305257"/>
                  <a:pt x="1467472" y="315541"/>
                  <a:pt x="1457245" y="324307"/>
                </a:cubicBezTo>
                <a:cubicBezTo>
                  <a:pt x="1445192" y="334638"/>
                  <a:pt x="1432063" y="343655"/>
                  <a:pt x="1419145" y="352882"/>
                </a:cubicBezTo>
                <a:cubicBezTo>
                  <a:pt x="1409830" y="359536"/>
                  <a:pt x="1399262" y="364482"/>
                  <a:pt x="1390570" y="371932"/>
                </a:cubicBezTo>
                <a:cubicBezTo>
                  <a:pt x="1376933" y="383621"/>
                  <a:pt x="1366647" y="399005"/>
                  <a:pt x="1352470" y="410032"/>
                </a:cubicBezTo>
                <a:cubicBezTo>
                  <a:pt x="1337857" y="421398"/>
                  <a:pt x="1319656" y="427499"/>
                  <a:pt x="1304845" y="438607"/>
                </a:cubicBezTo>
                <a:cubicBezTo>
                  <a:pt x="1194684" y="521228"/>
                  <a:pt x="1388225" y="398895"/>
                  <a:pt x="1228645" y="505282"/>
                </a:cubicBezTo>
                <a:cubicBezTo>
                  <a:pt x="1216831" y="513158"/>
                  <a:pt x="1202466" y="516618"/>
                  <a:pt x="1190545" y="524332"/>
                </a:cubicBezTo>
                <a:cubicBezTo>
                  <a:pt x="1027409" y="629891"/>
                  <a:pt x="1121932" y="587972"/>
                  <a:pt x="1019095" y="629107"/>
                </a:cubicBezTo>
                <a:cubicBezTo>
                  <a:pt x="1009570" y="638632"/>
                  <a:pt x="1001153" y="649412"/>
                  <a:pt x="990520" y="657682"/>
                </a:cubicBezTo>
                <a:cubicBezTo>
                  <a:pt x="949141" y="689865"/>
                  <a:pt x="936740" y="694097"/>
                  <a:pt x="895270" y="714832"/>
                </a:cubicBezTo>
                <a:cubicBezTo>
                  <a:pt x="888920" y="724357"/>
                  <a:pt x="885221" y="736334"/>
                  <a:pt x="876220" y="743407"/>
                </a:cubicBezTo>
                <a:cubicBezTo>
                  <a:pt x="840214" y="771697"/>
                  <a:pt x="789394" y="782975"/>
                  <a:pt x="761920" y="819607"/>
                </a:cubicBezTo>
                <a:cubicBezTo>
                  <a:pt x="727321" y="865739"/>
                  <a:pt x="748405" y="852687"/>
                  <a:pt x="704770" y="867232"/>
                </a:cubicBezTo>
                <a:cubicBezTo>
                  <a:pt x="605684" y="966318"/>
                  <a:pt x="740447" y="835291"/>
                  <a:pt x="647620" y="914857"/>
                </a:cubicBezTo>
                <a:cubicBezTo>
                  <a:pt x="633983" y="926546"/>
                  <a:pt x="623756" y="942006"/>
                  <a:pt x="609520" y="952957"/>
                </a:cubicBezTo>
                <a:cubicBezTo>
                  <a:pt x="582299" y="973896"/>
                  <a:pt x="552370" y="991057"/>
                  <a:pt x="523795" y="1010107"/>
                </a:cubicBezTo>
                <a:cubicBezTo>
                  <a:pt x="514270" y="1016457"/>
                  <a:pt x="503315" y="1021062"/>
                  <a:pt x="495220" y="1029157"/>
                </a:cubicBezTo>
                <a:cubicBezTo>
                  <a:pt x="392127" y="1132250"/>
                  <a:pt x="508330" y="1021028"/>
                  <a:pt x="428545" y="1086307"/>
                </a:cubicBezTo>
                <a:cubicBezTo>
                  <a:pt x="402423" y="1107679"/>
                  <a:pt x="377319" y="1130279"/>
                  <a:pt x="352345" y="1152982"/>
                </a:cubicBezTo>
                <a:cubicBezTo>
                  <a:pt x="342378" y="1162043"/>
                  <a:pt x="334118" y="1172933"/>
                  <a:pt x="323770" y="1181557"/>
                </a:cubicBezTo>
                <a:cubicBezTo>
                  <a:pt x="314976" y="1188886"/>
                  <a:pt x="304720" y="1194257"/>
                  <a:pt x="295195" y="1200607"/>
                </a:cubicBezTo>
                <a:cubicBezTo>
                  <a:pt x="289442" y="1214989"/>
                  <a:pt x="273880" y="1263379"/>
                  <a:pt x="257095" y="1276807"/>
                </a:cubicBezTo>
                <a:cubicBezTo>
                  <a:pt x="249255" y="1283079"/>
                  <a:pt x="238045" y="1283157"/>
                  <a:pt x="228520" y="1286332"/>
                </a:cubicBezTo>
                <a:cubicBezTo>
                  <a:pt x="191604" y="1397081"/>
                  <a:pt x="231674" y="1296950"/>
                  <a:pt x="180895" y="1381582"/>
                </a:cubicBezTo>
                <a:cubicBezTo>
                  <a:pt x="130519" y="1465541"/>
                  <a:pt x="171593" y="1409712"/>
                  <a:pt x="133270" y="1486357"/>
                </a:cubicBezTo>
                <a:cubicBezTo>
                  <a:pt x="124991" y="1502916"/>
                  <a:pt x="112356" y="1517128"/>
                  <a:pt x="104695" y="1533982"/>
                </a:cubicBezTo>
                <a:cubicBezTo>
                  <a:pt x="96386" y="1552263"/>
                  <a:pt x="90819" y="1571730"/>
                  <a:pt x="85645" y="1591132"/>
                </a:cubicBezTo>
                <a:cubicBezTo>
                  <a:pt x="78103" y="1619416"/>
                  <a:pt x="73177" y="1648335"/>
                  <a:pt x="66595" y="1676857"/>
                </a:cubicBezTo>
                <a:cubicBezTo>
                  <a:pt x="63651" y="1689613"/>
                  <a:pt x="60245" y="1702257"/>
                  <a:pt x="57070" y="1714957"/>
                </a:cubicBezTo>
                <a:cubicBezTo>
                  <a:pt x="50720" y="1775282"/>
                  <a:pt x="40444" y="1835322"/>
                  <a:pt x="38020" y="1895932"/>
                </a:cubicBezTo>
                <a:cubicBezTo>
                  <a:pt x="28094" y="2144089"/>
                  <a:pt x="53616" y="2058695"/>
                  <a:pt x="18970" y="2162632"/>
                </a:cubicBezTo>
                <a:cubicBezTo>
                  <a:pt x="-6964" y="2344169"/>
                  <a:pt x="-5675" y="2308966"/>
                  <a:pt x="18970" y="2629357"/>
                </a:cubicBezTo>
                <a:cubicBezTo>
                  <a:pt x="21512" y="2662407"/>
                  <a:pt x="37658" y="2692968"/>
                  <a:pt x="47545" y="2724607"/>
                </a:cubicBezTo>
                <a:cubicBezTo>
                  <a:pt x="72559" y="2804652"/>
                  <a:pt x="58663" y="2757429"/>
                  <a:pt x="85645" y="2829382"/>
                </a:cubicBezTo>
                <a:cubicBezTo>
                  <a:pt x="89170" y="2838783"/>
                  <a:pt x="91645" y="2848556"/>
                  <a:pt x="95170" y="2857957"/>
                </a:cubicBezTo>
                <a:cubicBezTo>
                  <a:pt x="101173" y="2873966"/>
                  <a:pt x="109307" y="2889205"/>
                  <a:pt x="114220" y="2905582"/>
                </a:cubicBezTo>
                <a:cubicBezTo>
                  <a:pt x="118872" y="2921089"/>
                  <a:pt x="118625" y="2937848"/>
                  <a:pt x="123745" y="2953207"/>
                </a:cubicBezTo>
                <a:cubicBezTo>
                  <a:pt x="128235" y="2966677"/>
                  <a:pt x="137028" y="2978332"/>
                  <a:pt x="142795" y="2991307"/>
                </a:cubicBezTo>
                <a:cubicBezTo>
                  <a:pt x="149739" y="3006931"/>
                  <a:pt x="154199" y="3023639"/>
                  <a:pt x="161845" y="3038932"/>
                </a:cubicBezTo>
                <a:cubicBezTo>
                  <a:pt x="166965" y="3049171"/>
                  <a:pt x="175775" y="3057268"/>
                  <a:pt x="180895" y="3067507"/>
                </a:cubicBezTo>
                <a:cubicBezTo>
                  <a:pt x="185385" y="3076487"/>
                  <a:pt x="185439" y="3087365"/>
                  <a:pt x="190420" y="3096082"/>
                </a:cubicBezTo>
                <a:cubicBezTo>
                  <a:pt x="198296" y="3109865"/>
                  <a:pt x="210410" y="3120828"/>
                  <a:pt x="218995" y="3134182"/>
                </a:cubicBezTo>
                <a:cubicBezTo>
                  <a:pt x="239017" y="3165328"/>
                  <a:pt x="260122" y="3196052"/>
                  <a:pt x="276145" y="3229432"/>
                </a:cubicBezTo>
                <a:cubicBezTo>
                  <a:pt x="298341" y="3275674"/>
                  <a:pt x="301252" y="3332253"/>
                  <a:pt x="333295" y="3372307"/>
                </a:cubicBezTo>
                <a:cubicBezTo>
                  <a:pt x="365844" y="3412994"/>
                  <a:pt x="405736" y="3460039"/>
                  <a:pt x="428545" y="3505657"/>
                </a:cubicBezTo>
                <a:cubicBezTo>
                  <a:pt x="434895" y="3518357"/>
                  <a:pt x="440699" y="3531345"/>
                  <a:pt x="447595" y="3543757"/>
                </a:cubicBezTo>
                <a:cubicBezTo>
                  <a:pt x="453903" y="3555111"/>
                  <a:pt x="483311" y="3604476"/>
                  <a:pt x="495220" y="3619957"/>
                </a:cubicBezTo>
                <a:cubicBezTo>
                  <a:pt x="520011" y="3652185"/>
                  <a:pt x="571420" y="3715207"/>
                  <a:pt x="571420" y="3715207"/>
                </a:cubicBezTo>
                <a:cubicBezTo>
                  <a:pt x="589881" y="3770590"/>
                  <a:pt x="571815" y="3727961"/>
                  <a:pt x="628570" y="3800932"/>
                </a:cubicBezTo>
                <a:cubicBezTo>
                  <a:pt x="635598" y="3809968"/>
                  <a:pt x="640291" y="3820713"/>
                  <a:pt x="647620" y="3829507"/>
                </a:cubicBezTo>
                <a:cubicBezTo>
                  <a:pt x="656244" y="3839855"/>
                  <a:pt x="668723" y="3846874"/>
                  <a:pt x="676195" y="3858082"/>
                </a:cubicBezTo>
                <a:cubicBezTo>
                  <a:pt x="688009" y="3875803"/>
                  <a:pt x="691991" y="3898193"/>
                  <a:pt x="704770" y="3915232"/>
                </a:cubicBezTo>
                <a:cubicBezTo>
                  <a:pt x="720934" y="3936785"/>
                  <a:pt x="761920" y="3972382"/>
                  <a:pt x="761920" y="3972382"/>
                </a:cubicBezTo>
                <a:cubicBezTo>
                  <a:pt x="785758" y="4067733"/>
                  <a:pt x="749916" y="3969903"/>
                  <a:pt x="800020" y="4020007"/>
                </a:cubicBezTo>
                <a:cubicBezTo>
                  <a:pt x="807120" y="4027107"/>
                  <a:pt x="805055" y="4039602"/>
                  <a:pt x="809545" y="4048582"/>
                </a:cubicBezTo>
                <a:cubicBezTo>
                  <a:pt x="817824" y="4065141"/>
                  <a:pt x="826754" y="4081594"/>
                  <a:pt x="838120" y="4096207"/>
                </a:cubicBezTo>
                <a:cubicBezTo>
                  <a:pt x="849147" y="4110384"/>
                  <a:pt x="865000" y="4120282"/>
                  <a:pt x="876220" y="4134307"/>
                </a:cubicBezTo>
                <a:cubicBezTo>
                  <a:pt x="909919" y="4176431"/>
                  <a:pt x="909740" y="4192718"/>
                  <a:pt x="942895" y="4229557"/>
                </a:cubicBezTo>
                <a:cubicBezTo>
                  <a:pt x="960917" y="4249582"/>
                  <a:pt x="982147" y="4266571"/>
                  <a:pt x="1000045" y="4286707"/>
                </a:cubicBezTo>
                <a:cubicBezTo>
                  <a:pt x="1007650" y="4295263"/>
                  <a:pt x="1011437" y="4306773"/>
                  <a:pt x="1019095" y="4315282"/>
                </a:cubicBezTo>
                <a:lnTo>
                  <a:pt x="1114345" y="4410532"/>
                </a:lnTo>
                <a:lnTo>
                  <a:pt x="1142920" y="4439107"/>
                </a:lnTo>
                <a:cubicBezTo>
                  <a:pt x="1152445" y="4448632"/>
                  <a:pt x="1160719" y="4459600"/>
                  <a:pt x="1171495" y="4467682"/>
                </a:cubicBezTo>
                <a:cubicBezTo>
                  <a:pt x="1184195" y="4477207"/>
                  <a:pt x="1198370" y="4485032"/>
                  <a:pt x="1209595" y="4496257"/>
                </a:cubicBezTo>
                <a:cubicBezTo>
                  <a:pt x="1230293" y="4516955"/>
                  <a:pt x="1246047" y="4542234"/>
                  <a:pt x="1266745" y="4562932"/>
                </a:cubicBezTo>
                <a:cubicBezTo>
                  <a:pt x="1277970" y="4574157"/>
                  <a:pt x="1291840" y="4582403"/>
                  <a:pt x="1304845" y="4591507"/>
                </a:cubicBezTo>
                <a:cubicBezTo>
                  <a:pt x="1323602" y="4604637"/>
                  <a:pt x="1345806" y="4613418"/>
                  <a:pt x="1361995" y="4629607"/>
                </a:cubicBezTo>
                <a:cubicBezTo>
                  <a:pt x="1371520" y="4639132"/>
                  <a:pt x="1379609" y="4650352"/>
                  <a:pt x="1390570" y="4658182"/>
                </a:cubicBezTo>
                <a:cubicBezTo>
                  <a:pt x="1436818" y="4691216"/>
                  <a:pt x="1415788" y="4666029"/>
                  <a:pt x="1457245" y="4686757"/>
                </a:cubicBezTo>
                <a:cubicBezTo>
                  <a:pt x="1467484" y="4691877"/>
                  <a:pt x="1475881" y="4700127"/>
                  <a:pt x="1485820" y="4705807"/>
                </a:cubicBezTo>
                <a:cubicBezTo>
                  <a:pt x="1498148" y="4712852"/>
                  <a:pt x="1512366" y="4716604"/>
                  <a:pt x="1523920" y="4724857"/>
                </a:cubicBezTo>
                <a:cubicBezTo>
                  <a:pt x="1602721" y="4781143"/>
                  <a:pt x="1505482" y="4729289"/>
                  <a:pt x="1581070" y="4772482"/>
                </a:cubicBezTo>
                <a:cubicBezTo>
                  <a:pt x="1593398" y="4779527"/>
                  <a:pt x="1606758" y="4784636"/>
                  <a:pt x="1619170" y="4791532"/>
                </a:cubicBezTo>
                <a:cubicBezTo>
                  <a:pt x="1635354" y="4800523"/>
                  <a:pt x="1650611" y="4811116"/>
                  <a:pt x="1666795" y="4820107"/>
                </a:cubicBezTo>
                <a:cubicBezTo>
                  <a:pt x="1707752" y="4842861"/>
                  <a:pt x="1728692" y="4846073"/>
                  <a:pt x="1771570" y="4877257"/>
                </a:cubicBezTo>
                <a:cubicBezTo>
                  <a:pt x="1786095" y="4887821"/>
                  <a:pt x="1794269" y="4906116"/>
                  <a:pt x="1809670" y="4915357"/>
                </a:cubicBezTo>
                <a:cubicBezTo>
                  <a:pt x="1845856" y="4937069"/>
                  <a:pt x="1869102" y="4930500"/>
                  <a:pt x="1904920" y="4943932"/>
                </a:cubicBezTo>
                <a:cubicBezTo>
                  <a:pt x="1918215" y="4948918"/>
                  <a:pt x="1929969" y="4957389"/>
                  <a:pt x="1943020" y="4962982"/>
                </a:cubicBezTo>
                <a:cubicBezTo>
                  <a:pt x="2040000" y="5004545"/>
                  <a:pt x="1888858" y="4933697"/>
                  <a:pt x="2009695" y="4982032"/>
                </a:cubicBezTo>
                <a:cubicBezTo>
                  <a:pt x="2029470" y="4989942"/>
                  <a:pt x="2047456" y="5001794"/>
                  <a:pt x="2066845" y="5010607"/>
                </a:cubicBezTo>
                <a:cubicBezTo>
                  <a:pt x="2098166" y="5024844"/>
                  <a:pt x="2113298" y="5029266"/>
                  <a:pt x="2143045" y="5039182"/>
                </a:cubicBezTo>
                <a:cubicBezTo>
                  <a:pt x="2155745" y="5048707"/>
                  <a:pt x="2167362" y="5059881"/>
                  <a:pt x="2181145" y="5067757"/>
                </a:cubicBezTo>
                <a:cubicBezTo>
                  <a:pt x="2189862" y="5072738"/>
                  <a:pt x="2200319" y="5073757"/>
                  <a:pt x="2209720" y="5077282"/>
                </a:cubicBezTo>
                <a:cubicBezTo>
                  <a:pt x="2225729" y="5083285"/>
                  <a:pt x="2241336" y="5090329"/>
                  <a:pt x="2257345" y="5096332"/>
                </a:cubicBezTo>
                <a:cubicBezTo>
                  <a:pt x="2266746" y="5099857"/>
                  <a:pt x="2276692" y="5101902"/>
                  <a:pt x="2285920" y="5105857"/>
                </a:cubicBezTo>
                <a:cubicBezTo>
                  <a:pt x="2298971" y="5111450"/>
                  <a:pt x="2311045" y="5119140"/>
                  <a:pt x="2324020" y="5124907"/>
                </a:cubicBezTo>
                <a:cubicBezTo>
                  <a:pt x="2339644" y="5131851"/>
                  <a:pt x="2356151" y="5136727"/>
                  <a:pt x="2371645" y="5143957"/>
                </a:cubicBezTo>
                <a:cubicBezTo>
                  <a:pt x="2403812" y="5158968"/>
                  <a:pt x="2433219" y="5180357"/>
                  <a:pt x="2466895" y="5191582"/>
                </a:cubicBezTo>
                <a:cubicBezTo>
                  <a:pt x="2543644" y="5217165"/>
                  <a:pt x="2441208" y="5184670"/>
                  <a:pt x="2609770" y="5220157"/>
                </a:cubicBezTo>
                <a:cubicBezTo>
                  <a:pt x="2632389" y="5224919"/>
                  <a:pt x="2654145" y="5233125"/>
                  <a:pt x="2676445" y="5239207"/>
                </a:cubicBezTo>
                <a:cubicBezTo>
                  <a:pt x="2689075" y="5242651"/>
                  <a:pt x="2701569" y="5247002"/>
                  <a:pt x="2714545" y="5248732"/>
                </a:cubicBezTo>
                <a:cubicBezTo>
                  <a:pt x="2749306" y="5253367"/>
                  <a:pt x="2784395" y="5255082"/>
                  <a:pt x="2819320" y="5258257"/>
                </a:cubicBezTo>
                <a:cubicBezTo>
                  <a:pt x="2835195" y="5261432"/>
                  <a:pt x="2850867" y="5265890"/>
                  <a:pt x="2866945" y="5267782"/>
                </a:cubicBezTo>
                <a:cubicBezTo>
                  <a:pt x="2904915" y="5272249"/>
                  <a:pt x="2943436" y="5271636"/>
                  <a:pt x="2981245" y="5277307"/>
                </a:cubicBezTo>
                <a:cubicBezTo>
                  <a:pt x="3007137" y="5281191"/>
                  <a:pt x="3032045" y="5290007"/>
                  <a:pt x="3057445" y="5296357"/>
                </a:cubicBezTo>
                <a:cubicBezTo>
                  <a:pt x="3079225" y="5301802"/>
                  <a:pt x="3101895" y="5302707"/>
                  <a:pt x="3124120" y="5305882"/>
                </a:cubicBezTo>
                <a:cubicBezTo>
                  <a:pt x="3133645" y="5309057"/>
                  <a:pt x="3142716" y="5314298"/>
                  <a:pt x="3152695" y="5315407"/>
                </a:cubicBezTo>
                <a:cubicBezTo>
                  <a:pt x="3332560" y="5335392"/>
                  <a:pt x="3472594" y="5320393"/>
                  <a:pt x="3667045" y="5315407"/>
                </a:cubicBezTo>
                <a:cubicBezTo>
                  <a:pt x="3692445" y="5312232"/>
                  <a:pt x="3718303" y="5311638"/>
                  <a:pt x="3743245" y="5305882"/>
                </a:cubicBezTo>
                <a:cubicBezTo>
                  <a:pt x="3759905" y="5302037"/>
                  <a:pt x="3774430" y="5291529"/>
                  <a:pt x="3790870" y="5286832"/>
                </a:cubicBezTo>
                <a:cubicBezTo>
                  <a:pt x="3819016" y="5278790"/>
                  <a:pt x="3847891" y="5273523"/>
                  <a:pt x="3876595" y="5267782"/>
                </a:cubicBezTo>
                <a:cubicBezTo>
                  <a:pt x="3911403" y="5260820"/>
                  <a:pt x="3946480" y="5255274"/>
                  <a:pt x="3981370" y="5248732"/>
                </a:cubicBezTo>
                <a:cubicBezTo>
                  <a:pt x="3997282" y="5245748"/>
                  <a:pt x="4013429" y="5243655"/>
                  <a:pt x="4028995" y="5239207"/>
                </a:cubicBezTo>
                <a:cubicBezTo>
                  <a:pt x="4215428" y="5185940"/>
                  <a:pt x="4038795" y="5232765"/>
                  <a:pt x="4162345" y="5191582"/>
                </a:cubicBezTo>
                <a:cubicBezTo>
                  <a:pt x="4184273" y="5184273"/>
                  <a:pt x="4206928" y="5179330"/>
                  <a:pt x="4229020" y="5172532"/>
                </a:cubicBezTo>
                <a:cubicBezTo>
                  <a:pt x="4248212" y="5166627"/>
                  <a:pt x="4266689" y="5158352"/>
                  <a:pt x="4286170" y="5153482"/>
                </a:cubicBezTo>
                <a:cubicBezTo>
                  <a:pt x="4298870" y="5150307"/>
                  <a:pt x="4312013" y="5148554"/>
                  <a:pt x="4324270" y="5143957"/>
                </a:cubicBezTo>
                <a:cubicBezTo>
                  <a:pt x="4337565" y="5138971"/>
                  <a:pt x="4349319" y="5130500"/>
                  <a:pt x="4362370" y="5124907"/>
                </a:cubicBezTo>
                <a:cubicBezTo>
                  <a:pt x="4371598" y="5120952"/>
                  <a:pt x="4381717" y="5119337"/>
                  <a:pt x="4390945" y="5115382"/>
                </a:cubicBezTo>
                <a:cubicBezTo>
                  <a:pt x="4403996" y="5109789"/>
                  <a:pt x="4416070" y="5102099"/>
                  <a:pt x="4429045" y="5096332"/>
                </a:cubicBezTo>
                <a:cubicBezTo>
                  <a:pt x="4579134" y="5029626"/>
                  <a:pt x="4390938" y="5114194"/>
                  <a:pt x="4514770" y="5067757"/>
                </a:cubicBezTo>
                <a:cubicBezTo>
                  <a:pt x="4528065" y="5062771"/>
                  <a:pt x="4539687" y="5053980"/>
                  <a:pt x="4552870" y="5048707"/>
                </a:cubicBezTo>
                <a:cubicBezTo>
                  <a:pt x="4571514" y="5041249"/>
                  <a:pt x="4590970" y="5036007"/>
                  <a:pt x="4610020" y="5029657"/>
                </a:cubicBezTo>
                <a:cubicBezTo>
                  <a:pt x="4616370" y="5020132"/>
                  <a:pt x="4620131" y="5008233"/>
                  <a:pt x="4629070" y="5001082"/>
                </a:cubicBezTo>
                <a:cubicBezTo>
                  <a:pt x="4636910" y="4994810"/>
                  <a:pt x="4648665" y="4996047"/>
                  <a:pt x="4657645" y="4991557"/>
                </a:cubicBezTo>
                <a:cubicBezTo>
                  <a:pt x="4667884" y="4986437"/>
                  <a:pt x="4676281" y="4978187"/>
                  <a:pt x="4686220" y="4972507"/>
                </a:cubicBezTo>
                <a:cubicBezTo>
                  <a:pt x="4698548" y="4965462"/>
                  <a:pt x="4711620" y="4959807"/>
                  <a:pt x="4724320" y="4953457"/>
                </a:cubicBezTo>
                <a:cubicBezTo>
                  <a:pt x="4730670" y="4940757"/>
                  <a:pt x="4733330" y="4925397"/>
                  <a:pt x="4743370" y="4915357"/>
                </a:cubicBezTo>
                <a:cubicBezTo>
                  <a:pt x="4750470" y="4908257"/>
                  <a:pt x="4763591" y="4911401"/>
                  <a:pt x="4771945" y="4905832"/>
                </a:cubicBezTo>
                <a:cubicBezTo>
                  <a:pt x="4783153" y="4898360"/>
                  <a:pt x="4789887" y="4885527"/>
                  <a:pt x="4800520" y="4877257"/>
                </a:cubicBezTo>
                <a:cubicBezTo>
                  <a:pt x="4818592" y="4863201"/>
                  <a:pt x="4838620" y="4851857"/>
                  <a:pt x="4857670" y="4839157"/>
                </a:cubicBezTo>
                <a:cubicBezTo>
                  <a:pt x="4876720" y="4826457"/>
                  <a:pt x="4898631" y="4817246"/>
                  <a:pt x="4914820" y="4801057"/>
                </a:cubicBezTo>
                <a:cubicBezTo>
                  <a:pt x="4953435" y="4762442"/>
                  <a:pt x="4931347" y="4778506"/>
                  <a:pt x="4981495" y="4753432"/>
                </a:cubicBezTo>
                <a:cubicBezTo>
                  <a:pt x="5021102" y="4694022"/>
                  <a:pt x="4976540" y="4748195"/>
                  <a:pt x="5029120" y="4715332"/>
                </a:cubicBezTo>
                <a:cubicBezTo>
                  <a:pt x="5058763" y="4696805"/>
                  <a:pt x="5100215" y="4650359"/>
                  <a:pt x="5133895" y="4639132"/>
                </a:cubicBezTo>
                <a:cubicBezTo>
                  <a:pt x="5143420" y="4635957"/>
                  <a:pt x="5153693" y="4634483"/>
                  <a:pt x="5162470" y="4629607"/>
                </a:cubicBezTo>
                <a:cubicBezTo>
                  <a:pt x="5182484" y="4618488"/>
                  <a:pt x="5199142" y="4601746"/>
                  <a:pt x="5219620" y="4591507"/>
                </a:cubicBezTo>
                <a:cubicBezTo>
                  <a:pt x="5266700" y="4567967"/>
                  <a:pt x="5244250" y="4576947"/>
                  <a:pt x="5286295" y="4562932"/>
                </a:cubicBezTo>
                <a:cubicBezTo>
                  <a:pt x="5298995" y="4553407"/>
                  <a:pt x="5311390" y="4543461"/>
                  <a:pt x="5324395" y="4534357"/>
                </a:cubicBezTo>
                <a:cubicBezTo>
                  <a:pt x="5343152" y="4521227"/>
                  <a:pt x="5363229" y="4509994"/>
                  <a:pt x="5381545" y="4496257"/>
                </a:cubicBezTo>
                <a:cubicBezTo>
                  <a:pt x="5428803" y="4460813"/>
                  <a:pt x="5406436" y="4476488"/>
                  <a:pt x="5448220" y="4448632"/>
                </a:cubicBezTo>
                <a:cubicBezTo>
                  <a:pt x="5482214" y="4397641"/>
                  <a:pt x="5459175" y="4428152"/>
                  <a:pt x="5524420" y="4362907"/>
                </a:cubicBezTo>
                <a:cubicBezTo>
                  <a:pt x="5533945" y="4353382"/>
                  <a:pt x="5544913" y="4345108"/>
                  <a:pt x="5552995" y="4334332"/>
                </a:cubicBezTo>
                <a:cubicBezTo>
                  <a:pt x="5562520" y="4321632"/>
                  <a:pt x="5572343" y="4309150"/>
                  <a:pt x="5581570" y="4296232"/>
                </a:cubicBezTo>
                <a:cubicBezTo>
                  <a:pt x="5588224" y="4286917"/>
                  <a:pt x="5592525" y="4275752"/>
                  <a:pt x="5600620" y="4267657"/>
                </a:cubicBezTo>
                <a:cubicBezTo>
                  <a:pt x="5608715" y="4259562"/>
                  <a:pt x="5621100" y="4256702"/>
                  <a:pt x="5629195" y="4248607"/>
                </a:cubicBezTo>
                <a:cubicBezTo>
                  <a:pt x="5671010" y="4206792"/>
                  <a:pt x="5644370" y="4219791"/>
                  <a:pt x="5676820" y="4181932"/>
                </a:cubicBezTo>
                <a:cubicBezTo>
                  <a:pt x="5688509" y="4168295"/>
                  <a:pt x="5702220" y="4156532"/>
                  <a:pt x="5714920" y="4143832"/>
                </a:cubicBezTo>
                <a:cubicBezTo>
                  <a:pt x="5736759" y="4078314"/>
                  <a:pt x="5706888" y="4157888"/>
                  <a:pt x="5753020" y="4077157"/>
                </a:cubicBezTo>
                <a:cubicBezTo>
                  <a:pt x="5789779" y="4012828"/>
                  <a:pt x="5724622" y="4086505"/>
                  <a:pt x="5791120" y="4020007"/>
                </a:cubicBezTo>
                <a:cubicBezTo>
                  <a:pt x="5799082" y="3996120"/>
                  <a:pt x="5804715" y="3974732"/>
                  <a:pt x="5819695" y="3953332"/>
                </a:cubicBezTo>
                <a:cubicBezTo>
                  <a:pt x="5833915" y="3933017"/>
                  <a:pt x="5850500" y="3914403"/>
                  <a:pt x="5867320" y="3896182"/>
                </a:cubicBezTo>
                <a:cubicBezTo>
                  <a:pt x="5888639" y="3873086"/>
                  <a:pt x="5916560" y="3855659"/>
                  <a:pt x="5933995" y="3829507"/>
                </a:cubicBezTo>
                <a:cubicBezTo>
                  <a:pt x="5979567" y="3761149"/>
                  <a:pt x="5955906" y="3788546"/>
                  <a:pt x="6000670" y="3743782"/>
                </a:cubicBezTo>
                <a:cubicBezTo>
                  <a:pt x="6024771" y="3683531"/>
                  <a:pt x="6029765" y="3663713"/>
                  <a:pt x="6076870" y="3600907"/>
                </a:cubicBezTo>
                <a:cubicBezTo>
                  <a:pt x="6083342" y="3592278"/>
                  <a:pt x="6117531" y="3548160"/>
                  <a:pt x="6124495" y="3534232"/>
                </a:cubicBezTo>
                <a:cubicBezTo>
                  <a:pt x="6128985" y="3525252"/>
                  <a:pt x="6129530" y="3514637"/>
                  <a:pt x="6134020" y="3505657"/>
                </a:cubicBezTo>
                <a:cubicBezTo>
                  <a:pt x="6168386" y="3436924"/>
                  <a:pt x="6138722" y="3522477"/>
                  <a:pt x="6172120" y="3438982"/>
                </a:cubicBezTo>
                <a:cubicBezTo>
                  <a:pt x="6179578" y="3420338"/>
                  <a:pt x="6186300" y="3401313"/>
                  <a:pt x="6191170" y="3381832"/>
                </a:cubicBezTo>
                <a:cubicBezTo>
                  <a:pt x="6194345" y="3369132"/>
                  <a:pt x="6195833" y="3355887"/>
                  <a:pt x="6200695" y="3343732"/>
                </a:cubicBezTo>
                <a:cubicBezTo>
                  <a:pt x="6208605" y="3323957"/>
                  <a:pt x="6221360" y="3306357"/>
                  <a:pt x="6229270" y="3286582"/>
                </a:cubicBezTo>
                <a:cubicBezTo>
                  <a:pt x="6259028" y="3212186"/>
                  <a:pt x="6251825" y="3219757"/>
                  <a:pt x="6267370" y="3162757"/>
                </a:cubicBezTo>
                <a:cubicBezTo>
                  <a:pt x="6293465" y="3067074"/>
                  <a:pt x="6281166" y="3127603"/>
                  <a:pt x="6295945" y="3038932"/>
                </a:cubicBezTo>
                <a:cubicBezTo>
                  <a:pt x="6299120" y="2959557"/>
                  <a:pt x="6305470" y="2880245"/>
                  <a:pt x="6305470" y="2800807"/>
                </a:cubicBezTo>
                <a:cubicBezTo>
                  <a:pt x="6305470" y="2699157"/>
                  <a:pt x="6301744" y="2597491"/>
                  <a:pt x="6295945" y="2496007"/>
                </a:cubicBezTo>
                <a:cubicBezTo>
                  <a:pt x="6295372" y="2485983"/>
                  <a:pt x="6290910" y="2476412"/>
                  <a:pt x="6286420" y="2467432"/>
                </a:cubicBezTo>
                <a:cubicBezTo>
                  <a:pt x="6274972" y="2444537"/>
                  <a:pt x="6261020" y="2422982"/>
                  <a:pt x="6248320" y="2400757"/>
                </a:cubicBezTo>
                <a:cubicBezTo>
                  <a:pt x="6241773" y="2368021"/>
                  <a:pt x="6238238" y="2346419"/>
                  <a:pt x="6229270" y="2315032"/>
                </a:cubicBezTo>
                <a:cubicBezTo>
                  <a:pt x="6226512" y="2305378"/>
                  <a:pt x="6223700" y="2295685"/>
                  <a:pt x="6219745" y="2286457"/>
                </a:cubicBezTo>
                <a:cubicBezTo>
                  <a:pt x="6214152" y="2273406"/>
                  <a:pt x="6206288" y="2261408"/>
                  <a:pt x="6200695" y="2248357"/>
                </a:cubicBezTo>
                <a:cubicBezTo>
                  <a:pt x="6192578" y="2229417"/>
                  <a:pt x="6163249" y="2146533"/>
                  <a:pt x="6143545" y="2115007"/>
                </a:cubicBezTo>
                <a:cubicBezTo>
                  <a:pt x="6135131" y="2101545"/>
                  <a:pt x="6124495" y="2089607"/>
                  <a:pt x="6114970" y="2076907"/>
                </a:cubicBezTo>
                <a:cubicBezTo>
                  <a:pt x="6065823" y="1929465"/>
                  <a:pt x="6122153" y="2081748"/>
                  <a:pt x="6076870" y="1991182"/>
                </a:cubicBezTo>
                <a:cubicBezTo>
                  <a:pt x="6033215" y="1903872"/>
                  <a:pt x="6085450" y="1980397"/>
                  <a:pt x="6029245" y="1905457"/>
                </a:cubicBezTo>
                <a:cubicBezTo>
                  <a:pt x="6010086" y="1847980"/>
                  <a:pt x="6030748" y="1901612"/>
                  <a:pt x="5981620" y="1819732"/>
                </a:cubicBezTo>
                <a:cubicBezTo>
                  <a:pt x="5974315" y="1807556"/>
                  <a:pt x="5970095" y="1793673"/>
                  <a:pt x="5962570" y="1781632"/>
                </a:cubicBezTo>
                <a:cubicBezTo>
                  <a:pt x="5954156" y="1768170"/>
                  <a:pt x="5942518" y="1756925"/>
                  <a:pt x="5933995" y="1743532"/>
                </a:cubicBezTo>
                <a:cubicBezTo>
                  <a:pt x="5920252" y="1721936"/>
                  <a:pt x="5909462" y="1698564"/>
                  <a:pt x="5895895" y="1676857"/>
                </a:cubicBezTo>
                <a:cubicBezTo>
                  <a:pt x="5877693" y="1647734"/>
                  <a:pt x="5857795" y="1619707"/>
                  <a:pt x="5838745" y="1591132"/>
                </a:cubicBezTo>
                <a:cubicBezTo>
                  <a:pt x="5832395" y="1581607"/>
                  <a:pt x="5829220" y="1568907"/>
                  <a:pt x="5819695" y="1562557"/>
                </a:cubicBezTo>
                <a:lnTo>
                  <a:pt x="5791120" y="1543507"/>
                </a:lnTo>
                <a:cubicBezTo>
                  <a:pt x="5771704" y="1485260"/>
                  <a:pt x="5796228" y="1544631"/>
                  <a:pt x="5743495" y="1476832"/>
                </a:cubicBezTo>
                <a:cubicBezTo>
                  <a:pt x="5732129" y="1462219"/>
                  <a:pt x="5726286" y="1443820"/>
                  <a:pt x="5714920" y="1429207"/>
                </a:cubicBezTo>
                <a:cubicBezTo>
                  <a:pt x="5614775" y="1300449"/>
                  <a:pt x="5736107" y="1472093"/>
                  <a:pt x="5638720" y="1362532"/>
                </a:cubicBezTo>
                <a:cubicBezTo>
                  <a:pt x="5623509" y="1345420"/>
                  <a:pt x="5618003" y="1320282"/>
                  <a:pt x="5600620" y="1305382"/>
                </a:cubicBezTo>
                <a:cubicBezTo>
                  <a:pt x="5578395" y="1286332"/>
                  <a:pt x="5555703" y="1267814"/>
                  <a:pt x="5533945" y="1248232"/>
                </a:cubicBezTo>
                <a:cubicBezTo>
                  <a:pt x="5523933" y="1239221"/>
                  <a:pt x="5516331" y="1227487"/>
                  <a:pt x="5505370" y="1219657"/>
                </a:cubicBezTo>
                <a:cubicBezTo>
                  <a:pt x="5493816" y="1211404"/>
                  <a:pt x="5478824" y="1208860"/>
                  <a:pt x="5467270" y="1200607"/>
                </a:cubicBezTo>
                <a:cubicBezTo>
                  <a:pt x="5456309" y="1192777"/>
                  <a:pt x="5448922" y="1180798"/>
                  <a:pt x="5438695" y="1172032"/>
                </a:cubicBezTo>
                <a:cubicBezTo>
                  <a:pt x="5400751" y="1139509"/>
                  <a:pt x="5387163" y="1138145"/>
                  <a:pt x="5343445" y="1105357"/>
                </a:cubicBezTo>
                <a:cubicBezTo>
                  <a:pt x="5330745" y="1095832"/>
                  <a:pt x="5319057" y="1084781"/>
                  <a:pt x="5305345" y="1076782"/>
                </a:cubicBezTo>
                <a:cubicBezTo>
                  <a:pt x="5280815" y="1062473"/>
                  <a:pt x="5254545" y="1051382"/>
                  <a:pt x="5229145" y="1038682"/>
                </a:cubicBezTo>
                <a:cubicBezTo>
                  <a:pt x="5216445" y="1032332"/>
                  <a:pt x="5201085" y="1029672"/>
                  <a:pt x="5191045" y="1019632"/>
                </a:cubicBezTo>
                <a:cubicBezTo>
                  <a:pt x="5181520" y="1010107"/>
                  <a:pt x="5174518" y="997081"/>
                  <a:pt x="5162470" y="991057"/>
                </a:cubicBezTo>
                <a:cubicBezTo>
                  <a:pt x="5147990" y="983817"/>
                  <a:pt x="5130720" y="984707"/>
                  <a:pt x="5114845" y="981532"/>
                </a:cubicBezTo>
                <a:cubicBezTo>
                  <a:pt x="5089070" y="964349"/>
                  <a:pt x="5078382" y="955517"/>
                  <a:pt x="5048170" y="943432"/>
                </a:cubicBezTo>
                <a:cubicBezTo>
                  <a:pt x="4995620" y="922412"/>
                  <a:pt x="4964375" y="923448"/>
                  <a:pt x="4914820" y="886282"/>
                </a:cubicBezTo>
                <a:cubicBezTo>
                  <a:pt x="4838024" y="828685"/>
                  <a:pt x="4911174" y="877272"/>
                  <a:pt x="4848145" y="848182"/>
                </a:cubicBezTo>
                <a:cubicBezTo>
                  <a:pt x="4815915" y="833306"/>
                  <a:pt x="4784645" y="816432"/>
                  <a:pt x="4752895" y="800557"/>
                </a:cubicBezTo>
                <a:cubicBezTo>
                  <a:pt x="4740195" y="794207"/>
                  <a:pt x="4728570" y="784951"/>
                  <a:pt x="4714795" y="781507"/>
                </a:cubicBezTo>
                <a:lnTo>
                  <a:pt x="4676695" y="771982"/>
                </a:lnTo>
                <a:cubicBezTo>
                  <a:pt x="4635511" y="739035"/>
                  <a:pt x="4582113" y="692830"/>
                  <a:pt x="4533820" y="676732"/>
                </a:cubicBezTo>
                <a:cubicBezTo>
                  <a:pt x="4524295" y="673557"/>
                  <a:pt x="4514225" y="671697"/>
                  <a:pt x="4505245" y="667207"/>
                </a:cubicBezTo>
                <a:cubicBezTo>
                  <a:pt x="4482350" y="655759"/>
                  <a:pt x="4461465" y="640555"/>
                  <a:pt x="4438570" y="629107"/>
                </a:cubicBezTo>
                <a:cubicBezTo>
                  <a:pt x="4402702" y="611173"/>
                  <a:pt x="4389225" y="609627"/>
                  <a:pt x="4352845" y="600532"/>
                </a:cubicBezTo>
                <a:cubicBezTo>
                  <a:pt x="4343320" y="594182"/>
                  <a:pt x="4334320" y="586964"/>
                  <a:pt x="4324270" y="581482"/>
                </a:cubicBezTo>
                <a:cubicBezTo>
                  <a:pt x="4299339" y="567884"/>
                  <a:pt x="4271699" y="559134"/>
                  <a:pt x="4248070" y="543382"/>
                </a:cubicBezTo>
                <a:lnTo>
                  <a:pt x="4190920" y="505282"/>
                </a:lnTo>
                <a:cubicBezTo>
                  <a:pt x="4181395" y="498932"/>
                  <a:pt x="4171503" y="493101"/>
                  <a:pt x="4162345" y="486232"/>
                </a:cubicBezTo>
                <a:cubicBezTo>
                  <a:pt x="4116213" y="451633"/>
                  <a:pt x="4139305" y="462677"/>
                  <a:pt x="4095670" y="448132"/>
                </a:cubicBezTo>
                <a:cubicBezTo>
                  <a:pt x="4086145" y="438607"/>
                  <a:pt x="4078303" y="427029"/>
                  <a:pt x="4067095" y="419557"/>
                </a:cubicBezTo>
                <a:cubicBezTo>
                  <a:pt x="4058741" y="413988"/>
                  <a:pt x="4047334" y="414840"/>
                  <a:pt x="4038520" y="410032"/>
                </a:cubicBezTo>
                <a:cubicBezTo>
                  <a:pt x="4012224" y="395689"/>
                  <a:pt x="3986544" y="380024"/>
                  <a:pt x="3962320" y="362407"/>
                </a:cubicBezTo>
                <a:cubicBezTo>
                  <a:pt x="3951426" y="354484"/>
                  <a:pt x="3944093" y="342456"/>
                  <a:pt x="3933745" y="333832"/>
                </a:cubicBezTo>
                <a:cubicBezTo>
                  <a:pt x="3909126" y="313316"/>
                  <a:pt x="3905234" y="314803"/>
                  <a:pt x="3876595" y="305257"/>
                </a:cubicBezTo>
                <a:cubicBezTo>
                  <a:pt x="3867966" y="298785"/>
                  <a:pt x="3823848" y="264596"/>
                  <a:pt x="3809920" y="257632"/>
                </a:cubicBezTo>
                <a:cubicBezTo>
                  <a:pt x="3800940" y="253142"/>
                  <a:pt x="3790485" y="252262"/>
                  <a:pt x="3781345" y="248107"/>
                </a:cubicBezTo>
                <a:cubicBezTo>
                  <a:pt x="3755492" y="236356"/>
                  <a:pt x="3732086" y="218987"/>
                  <a:pt x="3705145" y="210007"/>
                </a:cubicBezTo>
                <a:cubicBezTo>
                  <a:pt x="3686095" y="203657"/>
                  <a:pt x="3665956" y="199937"/>
                  <a:pt x="3647995" y="190957"/>
                </a:cubicBezTo>
                <a:cubicBezTo>
                  <a:pt x="3635295" y="184607"/>
                  <a:pt x="3623495" y="175987"/>
                  <a:pt x="3609895" y="171907"/>
                </a:cubicBezTo>
                <a:cubicBezTo>
                  <a:pt x="3591397" y="166358"/>
                  <a:pt x="3571598" y="166572"/>
                  <a:pt x="3552745" y="162382"/>
                </a:cubicBezTo>
                <a:cubicBezTo>
                  <a:pt x="3542944" y="160204"/>
                  <a:pt x="3533824" y="155615"/>
                  <a:pt x="3524170" y="152857"/>
                </a:cubicBezTo>
                <a:cubicBezTo>
                  <a:pt x="3511583" y="149261"/>
                  <a:pt x="3498849" y="146172"/>
                  <a:pt x="3486070" y="143332"/>
                </a:cubicBezTo>
                <a:cubicBezTo>
                  <a:pt x="3470266" y="139820"/>
                  <a:pt x="3454064" y="138067"/>
                  <a:pt x="3438445" y="133807"/>
                </a:cubicBezTo>
                <a:cubicBezTo>
                  <a:pt x="3419072" y="128523"/>
                  <a:pt x="3400345" y="121107"/>
                  <a:pt x="3381295" y="114757"/>
                </a:cubicBezTo>
                <a:cubicBezTo>
                  <a:pt x="3371770" y="111582"/>
                  <a:pt x="3362624" y="106883"/>
                  <a:pt x="3352720" y="105232"/>
                </a:cubicBezTo>
                <a:cubicBezTo>
                  <a:pt x="3327244" y="100986"/>
                  <a:pt x="3274570" y="92838"/>
                  <a:pt x="3247945" y="86182"/>
                </a:cubicBezTo>
                <a:cubicBezTo>
                  <a:pt x="3238205" y="83747"/>
                  <a:pt x="3229024" y="79415"/>
                  <a:pt x="3219370" y="76657"/>
                </a:cubicBezTo>
                <a:cubicBezTo>
                  <a:pt x="3206783" y="73061"/>
                  <a:pt x="3193857" y="70728"/>
                  <a:pt x="3181270" y="67132"/>
                </a:cubicBezTo>
                <a:cubicBezTo>
                  <a:pt x="3171616" y="64374"/>
                  <a:pt x="3162573" y="59403"/>
                  <a:pt x="3152695" y="57607"/>
                </a:cubicBezTo>
                <a:cubicBezTo>
                  <a:pt x="3127510" y="53028"/>
                  <a:pt x="3101654" y="52799"/>
                  <a:pt x="3076495" y="48082"/>
                </a:cubicBezTo>
                <a:cubicBezTo>
                  <a:pt x="2895230" y="14095"/>
                  <a:pt x="3125646" y="39478"/>
                  <a:pt x="2885995" y="19507"/>
                </a:cubicBezTo>
                <a:cubicBezTo>
                  <a:pt x="2876470" y="16332"/>
                  <a:pt x="2867391" y="11155"/>
                  <a:pt x="2857420" y="9982"/>
                </a:cubicBezTo>
                <a:cubicBezTo>
                  <a:pt x="2692113" y="-9466"/>
                  <a:pt x="2585000" y="4547"/>
                  <a:pt x="2400220" y="9982"/>
                </a:cubicBezTo>
                <a:cubicBezTo>
                  <a:pt x="2368470" y="13157"/>
                  <a:pt x="2336632" y="15549"/>
                  <a:pt x="2304970" y="19507"/>
                </a:cubicBezTo>
                <a:cubicBezTo>
                  <a:pt x="2285806" y="21902"/>
                  <a:pt x="2266939" y="26301"/>
                  <a:pt x="2247820" y="29032"/>
                </a:cubicBezTo>
                <a:cubicBezTo>
                  <a:pt x="2222480" y="32652"/>
                  <a:pt x="2197020" y="35382"/>
                  <a:pt x="2171620" y="38557"/>
                </a:cubicBezTo>
                <a:cubicBezTo>
                  <a:pt x="2078067" y="69741"/>
                  <a:pt x="2149844" y="49967"/>
                  <a:pt x="2038270" y="67132"/>
                </a:cubicBezTo>
                <a:cubicBezTo>
                  <a:pt x="2016992" y="70406"/>
                  <a:pt x="1974667" y="79861"/>
                  <a:pt x="1952545" y="86182"/>
                </a:cubicBezTo>
                <a:cubicBezTo>
                  <a:pt x="1942891" y="88940"/>
                  <a:pt x="1933771" y="93529"/>
                  <a:pt x="1923970" y="95707"/>
                </a:cubicBezTo>
                <a:cubicBezTo>
                  <a:pt x="1905117" y="99897"/>
                  <a:pt x="1885556" y="100548"/>
                  <a:pt x="1866820" y="105232"/>
                </a:cubicBezTo>
                <a:lnTo>
                  <a:pt x="1781095" y="133807"/>
                </a:lnTo>
                <a:cubicBezTo>
                  <a:pt x="1771570" y="136982"/>
                  <a:pt x="1760874" y="137763"/>
                  <a:pt x="1752520" y="143332"/>
                </a:cubicBezTo>
                <a:cubicBezTo>
                  <a:pt x="1707237" y="173521"/>
                  <a:pt x="1734805" y="158762"/>
                  <a:pt x="1666795" y="181432"/>
                </a:cubicBezTo>
                <a:cubicBezTo>
                  <a:pt x="1632196" y="192965"/>
                  <a:pt x="1636633" y="171907"/>
                  <a:pt x="1619170" y="181432"/>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9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3323987"/>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 components of connective tissue:</a:t>
            </a:r>
          </a:p>
          <a:p>
            <a:pPr lvl="1">
              <a:buFont typeface="Arial" charset="0"/>
              <a:buChar char="•"/>
              <a:tabLst>
                <a:tab pos="457200" algn="l"/>
              </a:tabLst>
            </a:pPr>
            <a:endParaRPr lang="en-US" sz="1200" dirty="0">
              <a:solidFill>
                <a:srgbClr val="002060"/>
              </a:solidFill>
              <a:latin typeface="Georgia" pitchFamily="18" charset="0"/>
            </a:endParaRPr>
          </a:p>
          <a:p>
            <a:pPr lvl="1">
              <a:buFont typeface="Arial" charset="0"/>
              <a:buChar char="•"/>
              <a:tabLst>
                <a:tab pos="457200" algn="l"/>
              </a:tabLst>
            </a:pPr>
            <a:r>
              <a:rPr lang="en-US" sz="1200" dirty="0">
                <a:solidFill>
                  <a:srgbClr val="002060"/>
                </a:solidFill>
                <a:latin typeface="Georgia" pitchFamily="18" charset="0"/>
              </a:rPr>
              <a:t>Review components of connective tissue seen in H&amp;E sections</a:t>
            </a:r>
          </a:p>
          <a:p>
            <a:pPr lvl="2">
              <a:buFont typeface="Arial" charset="0"/>
              <a:buChar char="•"/>
              <a:tabLst>
                <a:tab pos="457200" algn="l"/>
              </a:tabLst>
            </a:pPr>
            <a:r>
              <a:rPr lang="en-US" sz="1200" dirty="0">
                <a:solidFill>
                  <a:srgbClr val="002060"/>
                </a:solidFill>
                <a:latin typeface="Georgia" pitchFamily="18" charset="0"/>
              </a:rPr>
              <a:t>Fibroblasts</a:t>
            </a:r>
          </a:p>
          <a:p>
            <a:pPr lvl="2">
              <a:buFont typeface="Arial" charset="0"/>
              <a:buChar char="•"/>
              <a:tabLst>
                <a:tab pos="457200" algn="l"/>
              </a:tabLst>
            </a:pPr>
            <a:r>
              <a:rPr lang="en-US" sz="1200" dirty="0">
                <a:solidFill>
                  <a:srgbClr val="002060"/>
                </a:solidFill>
                <a:latin typeface="Georgia" pitchFamily="18" charset="0"/>
              </a:rPr>
              <a:t>Collagen fibers</a:t>
            </a:r>
          </a:p>
          <a:p>
            <a:pPr lvl="1">
              <a:buFont typeface="Arial" charset="0"/>
              <a:buChar char="•"/>
              <a:tabLst>
                <a:tab pos="457200" algn="l"/>
              </a:tabLst>
            </a:pPr>
            <a:r>
              <a:rPr lang="en-US" sz="1200" dirty="0">
                <a:solidFill>
                  <a:srgbClr val="002060"/>
                </a:solidFill>
                <a:latin typeface="Georgia" pitchFamily="18" charset="0"/>
              </a:rPr>
              <a:t>Review types of generic connective tissue</a:t>
            </a:r>
          </a:p>
          <a:p>
            <a:pPr lvl="2">
              <a:buFont typeface="Arial" charset="0"/>
              <a:buChar char="•"/>
              <a:tabLst>
                <a:tab pos="457200" algn="l"/>
              </a:tabLst>
            </a:pPr>
            <a:r>
              <a:rPr lang="en-US" sz="1200" dirty="0">
                <a:solidFill>
                  <a:srgbClr val="002060"/>
                </a:solidFill>
                <a:latin typeface="Georgia" pitchFamily="18" charset="0"/>
              </a:rPr>
              <a:t>Loose (areolar) connective tissue</a:t>
            </a:r>
          </a:p>
          <a:p>
            <a:pPr lvl="2">
              <a:buFont typeface="Arial" charset="0"/>
              <a:buChar char="•"/>
              <a:tabLst>
                <a:tab pos="457200" algn="l"/>
              </a:tabLst>
            </a:pPr>
            <a:r>
              <a:rPr lang="en-US" sz="1200" dirty="0">
                <a:solidFill>
                  <a:srgbClr val="002060"/>
                </a:solidFill>
                <a:latin typeface="Georgia" pitchFamily="18" charset="0"/>
              </a:rPr>
              <a:t>Dense irregular connective tissue</a:t>
            </a:r>
          </a:p>
          <a:p>
            <a:pPr marL="519113" lvl="2" indent="-55563">
              <a:buFont typeface="Arial" charset="0"/>
              <a:buChar char="•"/>
              <a:tabLst>
                <a:tab pos="395288" algn="l"/>
                <a:tab pos="457200" algn="l"/>
              </a:tabLst>
            </a:pPr>
            <a:r>
              <a:rPr lang="en-US" sz="1200" dirty="0">
                <a:solidFill>
                  <a:srgbClr val="002060"/>
                </a:solidFill>
                <a:latin typeface="Georgia" pitchFamily="18" charset="0"/>
              </a:rPr>
              <a:t>Dense regular connective tissue</a:t>
            </a:r>
          </a:p>
          <a:p>
            <a:pPr>
              <a:tabLst>
                <a:tab pos="457200" algn="l"/>
              </a:tabLst>
            </a:pPr>
            <a:r>
              <a:rPr lang="en-US" sz="1200" dirty="0">
                <a:solidFill>
                  <a:srgbClr val="002060"/>
                </a:solidFill>
                <a:latin typeface="Georgia" pitchFamily="18" charset="0"/>
              </a:rPr>
              <a:t> </a:t>
            </a: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electron microscope level, each of the following components of connective tissue:</a:t>
            </a:r>
          </a:p>
          <a:p>
            <a:pPr lvl="1">
              <a:buFont typeface="Arial" charset="0"/>
              <a:buChar char="•"/>
              <a:tabLst>
                <a:tab pos="457200" algn="l"/>
              </a:tabLst>
            </a:pPr>
            <a:r>
              <a:rPr lang="en-US" sz="1200" dirty="0">
                <a:solidFill>
                  <a:srgbClr val="002060"/>
                </a:solidFill>
                <a:latin typeface="Georgia" pitchFamily="18" charset="0"/>
              </a:rPr>
              <a:t>Review components of connective tissue</a:t>
            </a:r>
          </a:p>
          <a:p>
            <a:pPr lvl="2">
              <a:buFont typeface="Arial" charset="0"/>
              <a:buChar char="•"/>
              <a:tabLst>
                <a:tab pos="457200" algn="l"/>
              </a:tabLst>
            </a:pPr>
            <a:r>
              <a:rPr lang="en-US" sz="1200" dirty="0">
                <a:solidFill>
                  <a:srgbClr val="002060"/>
                </a:solidFill>
                <a:latin typeface="Georgia" pitchFamily="18" charset="0"/>
              </a:rPr>
              <a:t>Fibroblast</a:t>
            </a:r>
          </a:p>
          <a:p>
            <a:pPr lvl="2">
              <a:buFont typeface="Arial" charset="0"/>
              <a:buChar char="•"/>
              <a:tabLst>
                <a:tab pos="457200" algn="l"/>
              </a:tabLst>
            </a:pPr>
            <a:r>
              <a:rPr lang="en-US" sz="1200" dirty="0">
                <a:solidFill>
                  <a:srgbClr val="002060"/>
                </a:solidFill>
                <a:latin typeface="Georgia" pitchFamily="18" charset="0"/>
              </a:rPr>
              <a:t>Collagen fibers</a:t>
            </a:r>
          </a:p>
        </p:txBody>
      </p:sp>
      <p:sp>
        <p:nvSpPr>
          <p:cNvPr id="2" name="TextBox 1"/>
          <p:cNvSpPr txBox="1"/>
          <p:nvPr/>
        </p:nvSpPr>
        <p:spPr>
          <a:xfrm>
            <a:off x="4514144" y="1828800"/>
            <a:ext cx="3657600" cy="738664"/>
          </a:xfrm>
          <a:prstGeom prst="rect">
            <a:avLst/>
          </a:prstGeom>
          <a:noFill/>
        </p:spPr>
        <p:txBody>
          <a:bodyPr wrap="square" rtlCol="0">
            <a:spAutoFit/>
          </a:bodyPr>
          <a:lstStyle/>
          <a:p>
            <a:r>
              <a:rPr lang="en-US" sz="1400" b="1" dirty="0">
                <a:solidFill>
                  <a:srgbClr val="7030A0"/>
                </a:solidFill>
                <a:latin typeface="Tempus Sans ITC" pitchFamily="82" charset="0"/>
              </a:rPr>
              <a:t>The only new thing here is identifying dense regular connective tissue, and we briefly introduced that in Fundamentals.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3"/>
          <p:cNvSpPr txBox="1">
            <a:spLocks noChangeArrowheads="1"/>
          </p:cNvSpPr>
          <p:nvPr/>
        </p:nvSpPr>
        <p:spPr bwMode="auto">
          <a:xfrm>
            <a:off x="98425" y="990600"/>
            <a:ext cx="8839200" cy="369888"/>
          </a:xfrm>
          <a:prstGeom prst="rect">
            <a:avLst/>
          </a:prstGeom>
          <a:noFill/>
          <a:ln w="9525">
            <a:noFill/>
            <a:miter lim="800000"/>
            <a:headEnd/>
            <a:tailEnd/>
          </a:ln>
        </p:spPr>
        <p:txBody>
          <a:bodyPr>
            <a:spAutoFit/>
          </a:bodyPr>
          <a:lstStyle/>
          <a:p>
            <a:r>
              <a:rPr lang="en-US" b="1">
                <a:solidFill>
                  <a:srgbClr val="C00000"/>
                </a:solidFill>
                <a:latin typeface="Arial Rounded MT Bold" pitchFamily="34" charset="0"/>
              </a:rPr>
              <a:t>Connective tissue can be classified into generic and specialized : </a:t>
            </a:r>
          </a:p>
        </p:txBody>
      </p:sp>
      <p:sp>
        <p:nvSpPr>
          <p:cNvPr id="67586" name="TextBox 4"/>
          <p:cNvSpPr txBox="1">
            <a:spLocks noChangeArrowheads="1"/>
          </p:cNvSpPr>
          <p:nvPr/>
        </p:nvSpPr>
        <p:spPr bwMode="auto">
          <a:xfrm>
            <a:off x="76200" y="1658938"/>
            <a:ext cx="8861425" cy="1846262"/>
          </a:xfrm>
          <a:prstGeom prst="rect">
            <a:avLst/>
          </a:prstGeom>
          <a:noFill/>
          <a:ln w="9525">
            <a:noFill/>
            <a:miter lim="800000"/>
            <a:headEnd/>
            <a:tailEnd/>
          </a:ln>
        </p:spPr>
        <p:txBody>
          <a:bodyPr wrap="none">
            <a:spAutoFit/>
          </a:bodyPr>
          <a:lstStyle/>
          <a:p>
            <a:r>
              <a:rPr lang="en-US" sz="2400" b="1" u="sng">
                <a:latin typeface="Bodoni MT" pitchFamily="18" charset="0"/>
              </a:rPr>
              <a:t>Generic connective tissues</a:t>
            </a:r>
          </a:p>
          <a:p>
            <a:r>
              <a:rPr lang="en-US" sz="2400" b="1">
                <a:latin typeface="Bodoni MT" pitchFamily="18" charset="0"/>
              </a:rPr>
              <a:t>--Loose (</a:t>
            </a:r>
            <a:r>
              <a:rPr lang="en-US" sz="2400">
                <a:latin typeface="Bodoni MT" pitchFamily="18" charset="0"/>
              </a:rPr>
              <a:t>aka</a:t>
            </a:r>
            <a:r>
              <a:rPr lang="en-US" sz="2400" b="1">
                <a:latin typeface="Bodoni MT" pitchFamily="18" charset="0"/>
              </a:rPr>
              <a:t> areolar, includes reticular, elastic, maybe mesenchyme)</a:t>
            </a:r>
          </a:p>
          <a:p>
            <a:r>
              <a:rPr lang="en-US" sz="2400" b="1">
                <a:latin typeface="Bodoni MT" pitchFamily="18" charset="0"/>
              </a:rPr>
              <a:t>--Dense irregular (</a:t>
            </a:r>
            <a:r>
              <a:rPr lang="en-US" sz="2400">
                <a:latin typeface="Bodoni MT" pitchFamily="18" charset="0"/>
              </a:rPr>
              <a:t>aka</a:t>
            </a:r>
            <a:r>
              <a:rPr lang="en-US" sz="2400" b="1">
                <a:latin typeface="Bodoni MT" pitchFamily="18" charset="0"/>
              </a:rPr>
              <a:t> dense irregular)</a:t>
            </a:r>
          </a:p>
          <a:p>
            <a:r>
              <a:rPr lang="en-US" sz="2400" b="1">
                <a:latin typeface="Bodoni MT" pitchFamily="18" charset="0"/>
              </a:rPr>
              <a:t>--Dense regular (</a:t>
            </a:r>
            <a:r>
              <a:rPr lang="en-US" sz="2400">
                <a:latin typeface="Bodoni MT" pitchFamily="18" charset="0"/>
              </a:rPr>
              <a:t>aka</a:t>
            </a:r>
            <a:r>
              <a:rPr lang="en-US" sz="2400" b="1">
                <a:latin typeface="Bodoni MT" pitchFamily="18" charset="0"/>
              </a:rPr>
              <a:t> dense regular)</a:t>
            </a:r>
          </a:p>
          <a:p>
            <a:endParaRPr lang="en-US">
              <a:latin typeface="Calibri" pitchFamily="34" charset="0"/>
            </a:endParaRPr>
          </a:p>
        </p:txBody>
      </p:sp>
      <p:sp>
        <p:nvSpPr>
          <p:cNvPr id="67587" name="TextBox 5"/>
          <p:cNvSpPr txBox="1">
            <a:spLocks noChangeArrowheads="1"/>
          </p:cNvSpPr>
          <p:nvPr/>
        </p:nvSpPr>
        <p:spPr bwMode="auto">
          <a:xfrm>
            <a:off x="1371600" y="4202113"/>
            <a:ext cx="5715000" cy="2216150"/>
          </a:xfrm>
          <a:prstGeom prst="rect">
            <a:avLst/>
          </a:prstGeom>
          <a:noFill/>
          <a:ln w="9525">
            <a:noFill/>
            <a:miter lim="800000"/>
            <a:headEnd/>
            <a:tailEnd/>
          </a:ln>
        </p:spPr>
        <p:txBody>
          <a:bodyPr>
            <a:spAutoFit/>
          </a:bodyPr>
          <a:lstStyle/>
          <a:p>
            <a:r>
              <a:rPr lang="en-US" sz="2400" u="sng" dirty="0">
                <a:latin typeface="Bodoni MT" pitchFamily="18" charset="0"/>
              </a:rPr>
              <a:t>Specialized connective tissues</a:t>
            </a:r>
          </a:p>
          <a:p>
            <a:r>
              <a:rPr lang="en-US" sz="2400" dirty="0">
                <a:latin typeface="Bodoni MT" pitchFamily="18" charset="0"/>
              </a:rPr>
              <a:t>--adipose</a:t>
            </a:r>
          </a:p>
          <a:p>
            <a:r>
              <a:rPr lang="en-US" sz="2400" dirty="0">
                <a:latin typeface="Bodoni MT" pitchFamily="18" charset="0"/>
              </a:rPr>
              <a:t>--cartilage (hyaline, elastic, fibrous)</a:t>
            </a:r>
          </a:p>
          <a:p>
            <a:r>
              <a:rPr lang="en-US" sz="2400" dirty="0">
                <a:latin typeface="Bodoni MT" pitchFamily="18" charset="0"/>
              </a:rPr>
              <a:t>--bone</a:t>
            </a:r>
          </a:p>
          <a:p>
            <a:r>
              <a:rPr lang="en-US" sz="2400" dirty="0">
                <a:latin typeface="Bodoni MT" pitchFamily="18" charset="0"/>
              </a:rPr>
              <a:t>--blood</a:t>
            </a:r>
          </a:p>
          <a:p>
            <a:endParaRPr lang="en-US" dirty="0">
              <a:latin typeface="Calibri" pitchFamily="34" charset="0"/>
            </a:endParaRPr>
          </a:p>
        </p:txBody>
      </p:sp>
      <p:sp>
        <p:nvSpPr>
          <p:cNvPr id="67588" name="TextBox 6"/>
          <p:cNvSpPr txBox="1">
            <a:spLocks noChangeArrowheads="1"/>
          </p:cNvSpPr>
          <p:nvPr/>
        </p:nvSpPr>
        <p:spPr bwMode="auto">
          <a:xfrm>
            <a:off x="2286000" y="3211513"/>
            <a:ext cx="2743200" cy="369887"/>
          </a:xfrm>
          <a:prstGeom prst="rect">
            <a:avLst/>
          </a:prstGeom>
          <a:noFill/>
          <a:ln w="9525">
            <a:noFill/>
            <a:miter lim="800000"/>
            <a:headEnd/>
            <a:tailEnd/>
          </a:ln>
        </p:spPr>
        <p:txBody>
          <a:bodyPr>
            <a:spAutoFit/>
          </a:bodyPr>
          <a:lstStyle/>
          <a:p>
            <a:r>
              <a:rPr lang="en-US" b="1" i="1" dirty="0">
                <a:solidFill>
                  <a:srgbClr val="0070C0"/>
                </a:solidFill>
                <a:latin typeface="Baskerville Old Face" pitchFamily="18" charset="0"/>
              </a:rPr>
              <a:t>We care about these today</a:t>
            </a:r>
          </a:p>
        </p:txBody>
      </p:sp>
      <p:sp>
        <p:nvSpPr>
          <p:cNvPr id="67589" name="TextBox 7"/>
          <p:cNvSpPr txBox="1">
            <a:spLocks noChangeArrowheads="1"/>
          </p:cNvSpPr>
          <p:nvPr/>
        </p:nvSpPr>
        <p:spPr bwMode="auto">
          <a:xfrm>
            <a:off x="914400" y="6107113"/>
            <a:ext cx="7010400" cy="369887"/>
          </a:xfrm>
          <a:prstGeom prst="rect">
            <a:avLst/>
          </a:prstGeom>
          <a:noFill/>
          <a:ln w="9525">
            <a:noFill/>
            <a:miter lim="800000"/>
            <a:headEnd/>
            <a:tailEnd/>
          </a:ln>
        </p:spPr>
        <p:txBody>
          <a:bodyPr>
            <a:spAutoFit/>
          </a:bodyPr>
          <a:lstStyle/>
          <a:p>
            <a:pPr algn="ctr"/>
            <a:r>
              <a:rPr lang="en-US" b="1" i="1">
                <a:solidFill>
                  <a:srgbClr val="0070C0"/>
                </a:solidFill>
                <a:latin typeface="Baskerville Old Face" pitchFamily="18" charset="0"/>
              </a:rPr>
              <a:t>These will be covered later.</a:t>
            </a:r>
          </a:p>
        </p:txBody>
      </p:sp>
      <p:sp>
        <p:nvSpPr>
          <p:cNvPr id="9" name="Rectangle 8"/>
          <p:cNvSpPr/>
          <p:nvPr/>
        </p:nvSpPr>
        <p:spPr>
          <a:xfrm>
            <a:off x="630425" y="76200"/>
            <a:ext cx="788318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CLASSIFICATION OF CONNECTIVE TISSUE</a:t>
            </a:r>
          </a:p>
        </p:txBody>
      </p:sp>
      <p:sp>
        <p:nvSpPr>
          <p:cNvPr id="8" name="TextBox 7"/>
          <p:cNvSpPr txBox="1"/>
          <p:nvPr/>
        </p:nvSpPr>
        <p:spPr>
          <a:xfrm>
            <a:off x="5562600" y="2811680"/>
            <a:ext cx="3276600" cy="738664"/>
          </a:xfrm>
          <a:prstGeom prst="rect">
            <a:avLst/>
          </a:prstGeom>
          <a:solidFill>
            <a:srgbClr val="FFC000"/>
          </a:solidFill>
        </p:spPr>
        <p:txBody>
          <a:bodyPr wrap="square" rtlCol="0">
            <a:spAutoFit/>
          </a:bodyPr>
          <a:lstStyle/>
          <a:p>
            <a:r>
              <a:rPr lang="en-US" sz="1400" b="1" dirty="0">
                <a:solidFill>
                  <a:srgbClr val="C00000"/>
                </a:solidFill>
                <a:latin typeface="Tempus Sans ITC" pitchFamily="82" charset="0"/>
              </a:rPr>
              <a:t>This is a review slide from the digital lab on generic connective tissues.  We are revisiting dense regular in this module.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2866870" y="-84560"/>
            <a:ext cx="5277158" cy="6819900"/>
          </a:xfrm>
          <a:prstGeom prst="rect">
            <a:avLst/>
          </a:prstGeom>
        </p:spPr>
      </p:pic>
      <p:sp>
        <p:nvSpPr>
          <p:cNvPr id="3" name="TextBox 2"/>
          <p:cNvSpPr txBox="1"/>
          <p:nvPr/>
        </p:nvSpPr>
        <p:spPr>
          <a:xfrm>
            <a:off x="809625" y="5963969"/>
            <a:ext cx="7924800" cy="830997"/>
          </a:xfrm>
          <a:prstGeom prst="rect">
            <a:avLst/>
          </a:prstGeom>
          <a:noFill/>
          <a:ln>
            <a:noFill/>
          </a:ln>
        </p:spPr>
        <p:txBody>
          <a:bodyPr wrap="square">
            <a:spAutoFit/>
          </a:bodyPr>
          <a:lstStyle/>
          <a:p>
            <a:r>
              <a:rPr lang="en-US" sz="2400" b="1" dirty="0">
                <a:solidFill>
                  <a:srgbClr val="7030A0"/>
                </a:solidFill>
                <a:latin typeface="Calibri" pitchFamily="34" charset="0"/>
              </a:rPr>
              <a:t>Recall that generic connective tissues are characterized in H&amp;E sections by collagen fibers and fibroblast nuclei.</a:t>
            </a:r>
            <a:endParaRPr lang="en-US" dirty="0">
              <a:solidFill>
                <a:srgbClr val="7030A0"/>
              </a:solidFill>
              <a:latin typeface="Calibri" pitchFamily="34" charset="0"/>
            </a:endParaRPr>
          </a:p>
        </p:txBody>
      </p:sp>
      <p:sp>
        <p:nvSpPr>
          <p:cNvPr id="81924" name="TextBox 4"/>
          <p:cNvSpPr txBox="1">
            <a:spLocks noChangeArrowheads="1"/>
          </p:cNvSpPr>
          <p:nvPr/>
        </p:nvSpPr>
        <p:spPr bwMode="auto">
          <a:xfrm>
            <a:off x="228600" y="2289175"/>
            <a:ext cx="2209800" cy="369332"/>
          </a:xfrm>
          <a:prstGeom prst="rect">
            <a:avLst/>
          </a:prstGeom>
          <a:noFill/>
          <a:ln w="9525">
            <a:noFill/>
            <a:miter lim="800000"/>
            <a:headEnd/>
            <a:tailEnd/>
          </a:ln>
        </p:spPr>
        <p:txBody>
          <a:bodyPr>
            <a:spAutoFit/>
          </a:bodyPr>
          <a:lstStyle/>
          <a:p>
            <a:r>
              <a:rPr lang="en-US" b="1" dirty="0">
                <a:latin typeface="Bradley Hand ITC" pitchFamily="66" charset="0"/>
              </a:rPr>
              <a:t>Collagen fibers:</a:t>
            </a:r>
          </a:p>
        </p:txBody>
      </p:sp>
      <p:sp>
        <p:nvSpPr>
          <p:cNvPr id="81925" name="TextBox 5"/>
          <p:cNvSpPr txBox="1">
            <a:spLocks noChangeArrowheads="1"/>
          </p:cNvSpPr>
          <p:nvPr/>
        </p:nvSpPr>
        <p:spPr bwMode="auto">
          <a:xfrm>
            <a:off x="304800" y="1666875"/>
            <a:ext cx="1828800" cy="368300"/>
          </a:xfrm>
          <a:prstGeom prst="rect">
            <a:avLst/>
          </a:prstGeom>
          <a:noFill/>
          <a:ln w="9525">
            <a:noFill/>
            <a:miter lim="800000"/>
            <a:headEnd/>
            <a:tailEnd/>
          </a:ln>
        </p:spPr>
        <p:txBody>
          <a:bodyPr>
            <a:spAutoFit/>
          </a:bodyPr>
          <a:lstStyle/>
          <a:p>
            <a:r>
              <a:rPr lang="en-US" b="1" dirty="0">
                <a:latin typeface="Bradley Hand ITC" pitchFamily="66" charset="0"/>
              </a:rPr>
              <a:t>Fibroblast nuclei</a:t>
            </a:r>
          </a:p>
        </p:txBody>
      </p:sp>
      <p:cxnSp>
        <p:nvCxnSpPr>
          <p:cNvPr id="7" name="Straight Arrow Connector 6"/>
          <p:cNvCxnSpPr>
            <a:stCxn id="81925" idx="3"/>
          </p:cNvCxnSpPr>
          <p:nvPr/>
        </p:nvCxnSpPr>
        <p:spPr>
          <a:xfrm flipV="1">
            <a:off x="2133600" y="1724025"/>
            <a:ext cx="1266825" cy="127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81925" idx="3"/>
          </p:cNvCxnSpPr>
          <p:nvPr/>
        </p:nvCxnSpPr>
        <p:spPr>
          <a:xfrm>
            <a:off x="2133600" y="1851025"/>
            <a:ext cx="3867150" cy="11969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05000" y="2514600"/>
            <a:ext cx="1914525"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0425" y="76200"/>
            <a:ext cx="788318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CLASSIFICATION OF CONNECTIVE TISSUE</a:t>
            </a:r>
          </a:p>
        </p:txBody>
      </p:sp>
      <p:cxnSp>
        <p:nvCxnSpPr>
          <p:cNvPr id="21" name="Straight Arrow Connector 20"/>
          <p:cNvCxnSpPr/>
          <p:nvPr/>
        </p:nvCxnSpPr>
        <p:spPr>
          <a:xfrm>
            <a:off x="1895475" y="2524125"/>
            <a:ext cx="39624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9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044" y="6150114"/>
            <a:ext cx="8839200" cy="707886"/>
          </a:xfrm>
          <a:prstGeom prst="rect">
            <a:avLst/>
          </a:prstGeom>
          <a:noFill/>
          <a:ln>
            <a:noFill/>
          </a:ln>
        </p:spPr>
        <p:txBody>
          <a:bodyPr wrap="square">
            <a:spAutoFit/>
          </a:bodyPr>
          <a:lstStyle/>
          <a:p>
            <a:r>
              <a:rPr lang="en-US" sz="2000" b="1" dirty="0">
                <a:solidFill>
                  <a:srgbClr val="7030A0"/>
                </a:solidFill>
                <a:latin typeface="Calibri" pitchFamily="34" charset="0"/>
              </a:rPr>
              <a:t>In this image, recall </a:t>
            </a:r>
            <a:r>
              <a:rPr lang="en-US" sz="2000" b="1" dirty="0">
                <a:solidFill>
                  <a:srgbClr val="BA52AB"/>
                </a:solidFill>
                <a:latin typeface="Calibri" pitchFamily="34" charset="0"/>
              </a:rPr>
              <a:t>loose connective tissue </a:t>
            </a:r>
            <a:r>
              <a:rPr lang="en-US" sz="2000" b="1" dirty="0">
                <a:solidFill>
                  <a:srgbClr val="7030A0"/>
                </a:solidFill>
                <a:latin typeface="Calibri" pitchFamily="34" charset="0"/>
              </a:rPr>
              <a:t>(black outline) and </a:t>
            </a:r>
            <a:r>
              <a:rPr lang="en-US" sz="2000" b="1" dirty="0">
                <a:solidFill>
                  <a:srgbClr val="BA52AB"/>
                </a:solidFill>
                <a:latin typeface="Calibri" pitchFamily="34" charset="0"/>
              </a:rPr>
              <a:t>dense irregular connective </a:t>
            </a:r>
            <a:r>
              <a:rPr lang="en-US" sz="2000" b="1" dirty="0">
                <a:solidFill>
                  <a:srgbClr val="7030A0"/>
                </a:solidFill>
                <a:latin typeface="Calibri" pitchFamily="34" charset="0"/>
              </a:rPr>
              <a:t>tissue (blue outline).</a:t>
            </a:r>
            <a:endParaRPr lang="en-US" sz="2000" dirty="0">
              <a:solidFill>
                <a:srgbClr val="7030A0"/>
              </a:solidFill>
              <a:latin typeface="Calibri" pitchFamily="34" charset="0"/>
            </a:endParaRPr>
          </a:p>
        </p:txBody>
      </p:sp>
      <p:sp>
        <p:nvSpPr>
          <p:cNvPr id="12" name="Rectangle 11"/>
          <p:cNvSpPr/>
          <p:nvPr/>
        </p:nvSpPr>
        <p:spPr>
          <a:xfrm>
            <a:off x="630425" y="76200"/>
            <a:ext cx="788318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CLASSIFICATION OF CONNECTIVE TISSUE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859593" y="-172453"/>
            <a:ext cx="5424565" cy="7010401"/>
          </a:xfrm>
          <a:prstGeom prst="rect">
            <a:avLst/>
          </a:prstGeom>
        </p:spPr>
      </p:pic>
      <p:sp>
        <p:nvSpPr>
          <p:cNvPr id="5" name="Freeform 4"/>
          <p:cNvSpPr/>
          <p:nvPr/>
        </p:nvSpPr>
        <p:spPr>
          <a:xfrm>
            <a:off x="96363" y="617517"/>
            <a:ext cx="3146961" cy="3599451"/>
          </a:xfrm>
          <a:custGeom>
            <a:avLst/>
            <a:gdLst>
              <a:gd name="connsiteX0" fmla="*/ 1852551 w 3146961"/>
              <a:gd name="connsiteY0" fmla="*/ 213756 h 3599451"/>
              <a:gd name="connsiteX1" fmla="*/ 1579418 w 3146961"/>
              <a:gd name="connsiteY1" fmla="*/ 368135 h 3599451"/>
              <a:gd name="connsiteX2" fmla="*/ 1561606 w 3146961"/>
              <a:gd name="connsiteY2" fmla="*/ 374073 h 3599451"/>
              <a:gd name="connsiteX3" fmla="*/ 1549730 w 3146961"/>
              <a:gd name="connsiteY3" fmla="*/ 385948 h 3599451"/>
              <a:gd name="connsiteX4" fmla="*/ 1520042 w 3146961"/>
              <a:gd name="connsiteY4" fmla="*/ 403761 h 3599451"/>
              <a:gd name="connsiteX5" fmla="*/ 1478478 w 3146961"/>
              <a:gd name="connsiteY5" fmla="*/ 427512 h 3599451"/>
              <a:gd name="connsiteX6" fmla="*/ 1442852 w 3146961"/>
              <a:gd name="connsiteY6" fmla="*/ 451262 h 3599451"/>
              <a:gd name="connsiteX7" fmla="*/ 1407226 w 3146961"/>
              <a:gd name="connsiteY7" fmla="*/ 480951 h 3599451"/>
              <a:gd name="connsiteX8" fmla="*/ 1389413 w 3146961"/>
              <a:gd name="connsiteY8" fmla="*/ 498764 h 3599451"/>
              <a:gd name="connsiteX9" fmla="*/ 1371600 w 3146961"/>
              <a:gd name="connsiteY9" fmla="*/ 510639 h 3599451"/>
              <a:gd name="connsiteX10" fmla="*/ 1324099 w 3146961"/>
              <a:gd name="connsiteY10" fmla="*/ 552202 h 3599451"/>
              <a:gd name="connsiteX11" fmla="*/ 1300348 w 3146961"/>
              <a:gd name="connsiteY11" fmla="*/ 575953 h 3599451"/>
              <a:gd name="connsiteX12" fmla="*/ 1282535 w 3146961"/>
              <a:gd name="connsiteY12" fmla="*/ 587828 h 3599451"/>
              <a:gd name="connsiteX13" fmla="*/ 1246909 w 3146961"/>
              <a:gd name="connsiteY13" fmla="*/ 623454 h 3599451"/>
              <a:gd name="connsiteX14" fmla="*/ 1229096 w 3146961"/>
              <a:gd name="connsiteY14" fmla="*/ 641267 h 3599451"/>
              <a:gd name="connsiteX15" fmla="*/ 1211283 w 3146961"/>
              <a:gd name="connsiteY15" fmla="*/ 647205 h 3599451"/>
              <a:gd name="connsiteX16" fmla="*/ 1175657 w 3146961"/>
              <a:gd name="connsiteY16" fmla="*/ 682831 h 3599451"/>
              <a:gd name="connsiteX17" fmla="*/ 1157844 w 3146961"/>
              <a:gd name="connsiteY17" fmla="*/ 700644 h 3599451"/>
              <a:gd name="connsiteX18" fmla="*/ 1140031 w 3146961"/>
              <a:gd name="connsiteY18" fmla="*/ 712519 h 3599451"/>
              <a:gd name="connsiteX19" fmla="*/ 1122218 w 3146961"/>
              <a:gd name="connsiteY19" fmla="*/ 748145 h 3599451"/>
              <a:gd name="connsiteX20" fmla="*/ 1098468 w 3146961"/>
              <a:gd name="connsiteY20" fmla="*/ 783771 h 3599451"/>
              <a:gd name="connsiteX21" fmla="*/ 1062842 w 3146961"/>
              <a:gd name="connsiteY21" fmla="*/ 825335 h 3599451"/>
              <a:gd name="connsiteX22" fmla="*/ 1050967 w 3146961"/>
              <a:gd name="connsiteY22" fmla="*/ 855023 h 3599451"/>
              <a:gd name="connsiteX23" fmla="*/ 1021278 w 3146961"/>
              <a:gd name="connsiteY23" fmla="*/ 884712 h 3599451"/>
              <a:gd name="connsiteX24" fmla="*/ 991590 w 3146961"/>
              <a:gd name="connsiteY24" fmla="*/ 926275 h 3599451"/>
              <a:gd name="connsiteX25" fmla="*/ 944089 w 3146961"/>
              <a:gd name="connsiteY25" fmla="*/ 955964 h 3599451"/>
              <a:gd name="connsiteX26" fmla="*/ 914400 w 3146961"/>
              <a:gd name="connsiteY26" fmla="*/ 985652 h 3599451"/>
              <a:gd name="connsiteX27" fmla="*/ 878774 w 3146961"/>
              <a:gd name="connsiteY27" fmla="*/ 1003465 h 3599451"/>
              <a:gd name="connsiteX28" fmla="*/ 860961 w 3146961"/>
              <a:gd name="connsiteY28" fmla="*/ 1015340 h 3599451"/>
              <a:gd name="connsiteX29" fmla="*/ 837211 w 3146961"/>
              <a:gd name="connsiteY29" fmla="*/ 1027215 h 3599451"/>
              <a:gd name="connsiteX30" fmla="*/ 807522 w 3146961"/>
              <a:gd name="connsiteY30" fmla="*/ 1045028 h 3599451"/>
              <a:gd name="connsiteX31" fmla="*/ 789709 w 3146961"/>
              <a:gd name="connsiteY31" fmla="*/ 1050966 h 3599451"/>
              <a:gd name="connsiteX32" fmla="*/ 765959 w 3146961"/>
              <a:gd name="connsiteY32" fmla="*/ 1062841 h 3599451"/>
              <a:gd name="connsiteX33" fmla="*/ 748146 w 3146961"/>
              <a:gd name="connsiteY33" fmla="*/ 1074717 h 3599451"/>
              <a:gd name="connsiteX34" fmla="*/ 706582 w 3146961"/>
              <a:gd name="connsiteY34" fmla="*/ 1086592 h 3599451"/>
              <a:gd name="connsiteX35" fmla="*/ 676894 w 3146961"/>
              <a:gd name="connsiteY35" fmla="*/ 1104405 h 3599451"/>
              <a:gd name="connsiteX36" fmla="*/ 635330 w 3146961"/>
              <a:gd name="connsiteY36" fmla="*/ 1116280 h 3599451"/>
              <a:gd name="connsiteX37" fmla="*/ 593767 w 3146961"/>
              <a:gd name="connsiteY37" fmla="*/ 1128156 h 3599451"/>
              <a:gd name="connsiteX38" fmla="*/ 457200 w 3146961"/>
              <a:gd name="connsiteY38" fmla="*/ 1116280 h 3599451"/>
              <a:gd name="connsiteX39" fmla="*/ 403761 w 3146961"/>
              <a:gd name="connsiteY39" fmla="*/ 1092530 h 3599451"/>
              <a:gd name="connsiteX40" fmla="*/ 380011 w 3146961"/>
              <a:gd name="connsiteY40" fmla="*/ 1086592 h 3599451"/>
              <a:gd name="connsiteX41" fmla="*/ 368135 w 3146961"/>
              <a:gd name="connsiteY41" fmla="*/ 1074717 h 3599451"/>
              <a:gd name="connsiteX42" fmla="*/ 350322 w 3146961"/>
              <a:gd name="connsiteY42" fmla="*/ 1068779 h 3599451"/>
              <a:gd name="connsiteX43" fmla="*/ 302821 w 3146961"/>
              <a:gd name="connsiteY43" fmla="*/ 1056904 h 3599451"/>
              <a:gd name="connsiteX44" fmla="*/ 243444 w 3146961"/>
              <a:gd name="connsiteY44" fmla="*/ 1045028 h 3599451"/>
              <a:gd name="connsiteX45" fmla="*/ 207818 w 3146961"/>
              <a:gd name="connsiteY45" fmla="*/ 1050966 h 3599451"/>
              <a:gd name="connsiteX46" fmla="*/ 184068 w 3146961"/>
              <a:gd name="connsiteY46" fmla="*/ 1062841 h 3599451"/>
              <a:gd name="connsiteX47" fmla="*/ 166255 w 3146961"/>
              <a:gd name="connsiteY47" fmla="*/ 1068779 h 3599451"/>
              <a:gd name="connsiteX48" fmla="*/ 148442 w 3146961"/>
              <a:gd name="connsiteY48" fmla="*/ 1086592 h 3599451"/>
              <a:gd name="connsiteX49" fmla="*/ 124691 w 3146961"/>
              <a:gd name="connsiteY49" fmla="*/ 1122218 h 3599451"/>
              <a:gd name="connsiteX50" fmla="*/ 106878 w 3146961"/>
              <a:gd name="connsiteY50" fmla="*/ 1163782 h 3599451"/>
              <a:gd name="connsiteX51" fmla="*/ 95003 w 3146961"/>
              <a:gd name="connsiteY51" fmla="*/ 1193470 h 3599451"/>
              <a:gd name="connsiteX52" fmla="*/ 65315 w 3146961"/>
              <a:gd name="connsiteY52" fmla="*/ 1235034 h 3599451"/>
              <a:gd name="connsiteX53" fmla="*/ 47502 w 3146961"/>
              <a:gd name="connsiteY53" fmla="*/ 1282535 h 3599451"/>
              <a:gd name="connsiteX54" fmla="*/ 41564 w 3146961"/>
              <a:gd name="connsiteY54" fmla="*/ 1318161 h 3599451"/>
              <a:gd name="connsiteX55" fmla="*/ 29689 w 3146961"/>
              <a:gd name="connsiteY55" fmla="*/ 1365662 h 3599451"/>
              <a:gd name="connsiteX56" fmla="*/ 23751 w 3146961"/>
              <a:gd name="connsiteY56" fmla="*/ 1383475 h 3599451"/>
              <a:gd name="connsiteX57" fmla="*/ 17813 w 3146961"/>
              <a:gd name="connsiteY57" fmla="*/ 1413164 h 3599451"/>
              <a:gd name="connsiteX58" fmla="*/ 11876 w 3146961"/>
              <a:gd name="connsiteY58" fmla="*/ 1496291 h 3599451"/>
              <a:gd name="connsiteX59" fmla="*/ 5938 w 3146961"/>
              <a:gd name="connsiteY59" fmla="*/ 1531917 h 3599451"/>
              <a:gd name="connsiteX60" fmla="*/ 0 w 3146961"/>
              <a:gd name="connsiteY60" fmla="*/ 1609106 h 3599451"/>
              <a:gd name="connsiteX61" fmla="*/ 5938 w 3146961"/>
              <a:gd name="connsiteY61" fmla="*/ 1840675 h 3599451"/>
              <a:gd name="connsiteX62" fmla="*/ 23751 w 3146961"/>
              <a:gd name="connsiteY62" fmla="*/ 1882239 h 3599451"/>
              <a:gd name="connsiteX63" fmla="*/ 29689 w 3146961"/>
              <a:gd name="connsiteY63" fmla="*/ 1905989 h 3599451"/>
              <a:gd name="connsiteX64" fmla="*/ 35626 w 3146961"/>
              <a:gd name="connsiteY64" fmla="*/ 1935678 h 3599451"/>
              <a:gd name="connsiteX65" fmla="*/ 47502 w 3146961"/>
              <a:gd name="connsiteY65" fmla="*/ 1977241 h 3599451"/>
              <a:gd name="connsiteX66" fmla="*/ 59377 w 3146961"/>
              <a:gd name="connsiteY66" fmla="*/ 2030680 h 3599451"/>
              <a:gd name="connsiteX67" fmla="*/ 77190 w 3146961"/>
              <a:gd name="connsiteY67" fmla="*/ 2107870 h 3599451"/>
              <a:gd name="connsiteX68" fmla="*/ 95003 w 3146961"/>
              <a:gd name="connsiteY68" fmla="*/ 2161309 h 3599451"/>
              <a:gd name="connsiteX69" fmla="*/ 112816 w 3146961"/>
              <a:gd name="connsiteY69" fmla="*/ 2220686 h 3599451"/>
              <a:gd name="connsiteX70" fmla="*/ 124691 w 3146961"/>
              <a:gd name="connsiteY70" fmla="*/ 2297875 h 3599451"/>
              <a:gd name="connsiteX71" fmla="*/ 136567 w 3146961"/>
              <a:gd name="connsiteY71" fmla="*/ 2327564 h 3599451"/>
              <a:gd name="connsiteX72" fmla="*/ 148442 w 3146961"/>
              <a:gd name="connsiteY72" fmla="*/ 2363189 h 3599451"/>
              <a:gd name="connsiteX73" fmla="*/ 184068 w 3146961"/>
              <a:gd name="connsiteY73" fmla="*/ 2416628 h 3599451"/>
              <a:gd name="connsiteX74" fmla="*/ 190006 w 3146961"/>
              <a:gd name="connsiteY74" fmla="*/ 2434441 h 3599451"/>
              <a:gd name="connsiteX75" fmla="*/ 201881 w 3146961"/>
              <a:gd name="connsiteY75" fmla="*/ 2458192 h 3599451"/>
              <a:gd name="connsiteX76" fmla="*/ 207818 w 3146961"/>
              <a:gd name="connsiteY76" fmla="*/ 2476005 h 3599451"/>
              <a:gd name="connsiteX77" fmla="*/ 249382 w 3146961"/>
              <a:gd name="connsiteY77" fmla="*/ 2535382 h 3599451"/>
              <a:gd name="connsiteX78" fmla="*/ 273133 w 3146961"/>
              <a:gd name="connsiteY78" fmla="*/ 2565070 h 3599451"/>
              <a:gd name="connsiteX79" fmla="*/ 308759 w 3146961"/>
              <a:gd name="connsiteY79" fmla="*/ 2582883 h 3599451"/>
              <a:gd name="connsiteX80" fmla="*/ 326572 w 3146961"/>
              <a:gd name="connsiteY80" fmla="*/ 2594758 h 3599451"/>
              <a:gd name="connsiteX81" fmla="*/ 332509 w 3146961"/>
              <a:gd name="connsiteY81" fmla="*/ 2612571 h 3599451"/>
              <a:gd name="connsiteX82" fmla="*/ 338447 w 3146961"/>
              <a:gd name="connsiteY82" fmla="*/ 2636322 h 3599451"/>
              <a:gd name="connsiteX83" fmla="*/ 350322 w 3146961"/>
              <a:gd name="connsiteY83" fmla="*/ 2654135 h 3599451"/>
              <a:gd name="connsiteX84" fmla="*/ 374073 w 3146961"/>
              <a:gd name="connsiteY84" fmla="*/ 2707574 h 3599451"/>
              <a:gd name="connsiteX85" fmla="*/ 385948 w 3146961"/>
              <a:gd name="connsiteY85" fmla="*/ 2725387 h 3599451"/>
              <a:gd name="connsiteX86" fmla="*/ 391886 w 3146961"/>
              <a:gd name="connsiteY86" fmla="*/ 2743200 h 3599451"/>
              <a:gd name="connsiteX87" fmla="*/ 415637 w 3146961"/>
              <a:gd name="connsiteY87" fmla="*/ 2784764 h 3599451"/>
              <a:gd name="connsiteX88" fmla="*/ 427512 w 3146961"/>
              <a:gd name="connsiteY88" fmla="*/ 2820389 h 3599451"/>
              <a:gd name="connsiteX89" fmla="*/ 463138 w 3146961"/>
              <a:gd name="connsiteY89" fmla="*/ 2867891 h 3599451"/>
              <a:gd name="connsiteX90" fmla="*/ 480951 w 3146961"/>
              <a:gd name="connsiteY90" fmla="*/ 2891641 h 3599451"/>
              <a:gd name="connsiteX91" fmla="*/ 510639 w 3146961"/>
              <a:gd name="connsiteY91" fmla="*/ 2933205 h 3599451"/>
              <a:gd name="connsiteX92" fmla="*/ 575954 w 3146961"/>
              <a:gd name="connsiteY92" fmla="*/ 3010395 h 3599451"/>
              <a:gd name="connsiteX93" fmla="*/ 617517 w 3146961"/>
              <a:gd name="connsiteY93" fmla="*/ 3040083 h 3599451"/>
              <a:gd name="connsiteX94" fmla="*/ 635330 w 3146961"/>
              <a:gd name="connsiteY94" fmla="*/ 3057896 h 3599451"/>
              <a:gd name="connsiteX95" fmla="*/ 653143 w 3146961"/>
              <a:gd name="connsiteY95" fmla="*/ 3069771 h 3599451"/>
              <a:gd name="connsiteX96" fmla="*/ 665018 w 3146961"/>
              <a:gd name="connsiteY96" fmla="*/ 3081647 h 3599451"/>
              <a:gd name="connsiteX97" fmla="*/ 694707 w 3146961"/>
              <a:gd name="connsiteY97" fmla="*/ 3099460 h 3599451"/>
              <a:gd name="connsiteX98" fmla="*/ 777834 w 3146961"/>
              <a:gd name="connsiteY98" fmla="*/ 3152899 h 3599451"/>
              <a:gd name="connsiteX99" fmla="*/ 807522 w 3146961"/>
              <a:gd name="connsiteY99" fmla="*/ 3170712 h 3599451"/>
              <a:gd name="connsiteX100" fmla="*/ 849086 w 3146961"/>
              <a:gd name="connsiteY100" fmla="*/ 3200400 h 3599451"/>
              <a:gd name="connsiteX101" fmla="*/ 902525 w 3146961"/>
              <a:gd name="connsiteY101" fmla="*/ 3218213 h 3599451"/>
              <a:gd name="connsiteX102" fmla="*/ 926276 w 3146961"/>
              <a:gd name="connsiteY102" fmla="*/ 3230088 h 3599451"/>
              <a:gd name="connsiteX103" fmla="*/ 961902 w 3146961"/>
              <a:gd name="connsiteY103" fmla="*/ 3253839 h 3599451"/>
              <a:gd name="connsiteX104" fmla="*/ 1015341 w 3146961"/>
              <a:gd name="connsiteY104" fmla="*/ 3289465 h 3599451"/>
              <a:gd name="connsiteX105" fmla="*/ 1033154 w 3146961"/>
              <a:gd name="connsiteY105" fmla="*/ 3301340 h 3599451"/>
              <a:gd name="connsiteX106" fmla="*/ 1050967 w 3146961"/>
              <a:gd name="connsiteY106" fmla="*/ 3313215 h 3599451"/>
              <a:gd name="connsiteX107" fmla="*/ 1086593 w 3146961"/>
              <a:gd name="connsiteY107" fmla="*/ 3331028 h 3599451"/>
              <a:gd name="connsiteX108" fmla="*/ 1134094 w 3146961"/>
              <a:gd name="connsiteY108" fmla="*/ 3372592 h 3599451"/>
              <a:gd name="connsiteX109" fmla="*/ 1151907 w 3146961"/>
              <a:gd name="connsiteY109" fmla="*/ 3384467 h 3599451"/>
              <a:gd name="connsiteX110" fmla="*/ 1163782 w 3146961"/>
              <a:gd name="connsiteY110" fmla="*/ 3402280 h 3599451"/>
              <a:gd name="connsiteX111" fmla="*/ 1181595 w 3146961"/>
              <a:gd name="connsiteY111" fmla="*/ 3414156 h 3599451"/>
              <a:gd name="connsiteX112" fmla="*/ 1199408 w 3146961"/>
              <a:gd name="connsiteY112" fmla="*/ 3431969 h 3599451"/>
              <a:gd name="connsiteX113" fmla="*/ 1217221 w 3146961"/>
              <a:gd name="connsiteY113" fmla="*/ 3443844 h 3599451"/>
              <a:gd name="connsiteX114" fmla="*/ 1246909 w 3146961"/>
              <a:gd name="connsiteY114" fmla="*/ 3479470 h 3599451"/>
              <a:gd name="connsiteX115" fmla="*/ 1258785 w 3146961"/>
              <a:gd name="connsiteY115" fmla="*/ 3491345 h 3599451"/>
              <a:gd name="connsiteX116" fmla="*/ 1270660 w 3146961"/>
              <a:gd name="connsiteY116" fmla="*/ 3509158 h 3599451"/>
              <a:gd name="connsiteX117" fmla="*/ 1300348 w 3146961"/>
              <a:gd name="connsiteY117" fmla="*/ 3532909 h 3599451"/>
              <a:gd name="connsiteX118" fmla="*/ 1312224 w 3146961"/>
              <a:gd name="connsiteY118" fmla="*/ 3544784 h 3599451"/>
              <a:gd name="connsiteX119" fmla="*/ 1335974 w 3146961"/>
              <a:gd name="connsiteY119" fmla="*/ 3580410 h 3599451"/>
              <a:gd name="connsiteX120" fmla="*/ 1353787 w 3146961"/>
              <a:gd name="connsiteY120" fmla="*/ 3586348 h 3599451"/>
              <a:gd name="connsiteX121" fmla="*/ 1395351 w 3146961"/>
              <a:gd name="connsiteY121" fmla="*/ 3592286 h 3599451"/>
              <a:gd name="connsiteX122" fmla="*/ 1430977 w 3146961"/>
              <a:gd name="connsiteY122" fmla="*/ 3580410 h 3599451"/>
              <a:gd name="connsiteX123" fmla="*/ 1442852 w 3146961"/>
              <a:gd name="connsiteY123" fmla="*/ 3556660 h 3599451"/>
              <a:gd name="connsiteX124" fmla="*/ 1460665 w 3146961"/>
              <a:gd name="connsiteY124" fmla="*/ 3544784 h 3599451"/>
              <a:gd name="connsiteX125" fmla="*/ 1490354 w 3146961"/>
              <a:gd name="connsiteY125" fmla="*/ 3515096 h 3599451"/>
              <a:gd name="connsiteX126" fmla="*/ 1508167 w 3146961"/>
              <a:gd name="connsiteY126" fmla="*/ 3497283 h 3599451"/>
              <a:gd name="connsiteX127" fmla="*/ 1525980 w 3146961"/>
              <a:gd name="connsiteY127" fmla="*/ 3479470 h 3599451"/>
              <a:gd name="connsiteX128" fmla="*/ 1555668 w 3146961"/>
              <a:gd name="connsiteY128" fmla="*/ 3443844 h 3599451"/>
              <a:gd name="connsiteX129" fmla="*/ 1573481 w 3146961"/>
              <a:gd name="connsiteY129" fmla="*/ 3431969 h 3599451"/>
              <a:gd name="connsiteX130" fmla="*/ 1585356 w 3146961"/>
              <a:gd name="connsiteY130" fmla="*/ 3420093 h 3599451"/>
              <a:gd name="connsiteX131" fmla="*/ 1603169 w 3146961"/>
              <a:gd name="connsiteY131" fmla="*/ 3408218 h 3599451"/>
              <a:gd name="connsiteX132" fmla="*/ 1620982 w 3146961"/>
              <a:gd name="connsiteY132" fmla="*/ 3390405 h 3599451"/>
              <a:gd name="connsiteX133" fmla="*/ 1656608 w 3146961"/>
              <a:gd name="connsiteY133" fmla="*/ 3378530 h 3599451"/>
              <a:gd name="connsiteX134" fmla="*/ 1668483 w 3146961"/>
              <a:gd name="connsiteY134" fmla="*/ 3366654 h 3599451"/>
              <a:gd name="connsiteX135" fmla="*/ 1692234 w 3146961"/>
              <a:gd name="connsiteY135" fmla="*/ 3360717 h 3599451"/>
              <a:gd name="connsiteX136" fmla="*/ 1739735 w 3146961"/>
              <a:gd name="connsiteY136" fmla="*/ 3348841 h 3599451"/>
              <a:gd name="connsiteX137" fmla="*/ 1793174 w 3146961"/>
              <a:gd name="connsiteY137" fmla="*/ 3336966 h 3599451"/>
              <a:gd name="connsiteX138" fmla="*/ 2030681 w 3146961"/>
              <a:gd name="connsiteY138" fmla="*/ 3331028 h 3599451"/>
              <a:gd name="connsiteX139" fmla="*/ 2202873 w 3146961"/>
              <a:gd name="connsiteY139" fmla="*/ 3325091 h 3599451"/>
              <a:gd name="connsiteX140" fmla="*/ 2250374 w 3146961"/>
              <a:gd name="connsiteY140" fmla="*/ 3307278 h 3599451"/>
              <a:gd name="connsiteX141" fmla="*/ 2286000 w 3146961"/>
              <a:gd name="connsiteY141" fmla="*/ 3295402 h 3599451"/>
              <a:gd name="connsiteX142" fmla="*/ 2333502 w 3146961"/>
              <a:gd name="connsiteY142" fmla="*/ 3259777 h 3599451"/>
              <a:gd name="connsiteX143" fmla="*/ 2363190 w 3146961"/>
              <a:gd name="connsiteY143" fmla="*/ 3241964 h 3599451"/>
              <a:gd name="connsiteX144" fmla="*/ 2446317 w 3146961"/>
              <a:gd name="connsiteY144" fmla="*/ 3206338 h 3599451"/>
              <a:gd name="connsiteX145" fmla="*/ 2481943 w 3146961"/>
              <a:gd name="connsiteY145" fmla="*/ 3188525 h 3599451"/>
              <a:gd name="connsiteX146" fmla="*/ 2499756 w 3146961"/>
              <a:gd name="connsiteY146" fmla="*/ 3176649 h 3599451"/>
              <a:gd name="connsiteX147" fmla="*/ 2541320 w 3146961"/>
              <a:gd name="connsiteY147" fmla="*/ 3152899 h 3599451"/>
              <a:gd name="connsiteX148" fmla="*/ 2553195 w 3146961"/>
              <a:gd name="connsiteY148" fmla="*/ 3141023 h 3599451"/>
              <a:gd name="connsiteX149" fmla="*/ 2594759 w 3146961"/>
              <a:gd name="connsiteY149" fmla="*/ 3117273 h 3599451"/>
              <a:gd name="connsiteX150" fmla="*/ 2624447 w 3146961"/>
              <a:gd name="connsiteY150" fmla="*/ 3093522 h 3599451"/>
              <a:gd name="connsiteX151" fmla="*/ 2648198 w 3146961"/>
              <a:gd name="connsiteY151" fmla="*/ 3063834 h 3599451"/>
              <a:gd name="connsiteX152" fmla="*/ 2666011 w 3146961"/>
              <a:gd name="connsiteY152" fmla="*/ 3057896 h 3599451"/>
              <a:gd name="connsiteX153" fmla="*/ 2683824 w 3146961"/>
              <a:gd name="connsiteY153" fmla="*/ 3022270 h 3599451"/>
              <a:gd name="connsiteX154" fmla="*/ 2701637 w 3146961"/>
              <a:gd name="connsiteY154" fmla="*/ 2986644 h 3599451"/>
              <a:gd name="connsiteX155" fmla="*/ 2713512 w 3146961"/>
              <a:gd name="connsiteY155" fmla="*/ 2951018 h 3599451"/>
              <a:gd name="connsiteX156" fmla="*/ 2719450 w 3146961"/>
              <a:gd name="connsiteY156" fmla="*/ 2933205 h 3599451"/>
              <a:gd name="connsiteX157" fmla="*/ 2731325 w 3146961"/>
              <a:gd name="connsiteY157" fmla="*/ 2915392 h 3599451"/>
              <a:gd name="connsiteX158" fmla="*/ 2737263 w 3146961"/>
              <a:gd name="connsiteY158" fmla="*/ 2879766 h 3599451"/>
              <a:gd name="connsiteX159" fmla="*/ 2749138 w 3146961"/>
              <a:gd name="connsiteY159" fmla="*/ 2814452 h 3599451"/>
              <a:gd name="connsiteX160" fmla="*/ 2755076 w 3146961"/>
              <a:gd name="connsiteY160" fmla="*/ 2761013 h 3599451"/>
              <a:gd name="connsiteX161" fmla="*/ 2761013 w 3146961"/>
              <a:gd name="connsiteY161" fmla="*/ 2737262 h 3599451"/>
              <a:gd name="connsiteX162" fmla="*/ 2766951 w 3146961"/>
              <a:gd name="connsiteY162" fmla="*/ 2666010 h 3599451"/>
              <a:gd name="connsiteX163" fmla="*/ 2772889 w 3146961"/>
              <a:gd name="connsiteY163" fmla="*/ 2612571 h 3599451"/>
              <a:gd name="connsiteX164" fmla="*/ 2761013 w 3146961"/>
              <a:gd name="connsiteY164" fmla="*/ 2268187 h 3599451"/>
              <a:gd name="connsiteX165" fmla="*/ 2755076 w 3146961"/>
              <a:gd name="connsiteY165" fmla="*/ 2244436 h 3599451"/>
              <a:gd name="connsiteX166" fmla="*/ 2743200 w 3146961"/>
              <a:gd name="connsiteY166" fmla="*/ 2155371 h 3599451"/>
              <a:gd name="connsiteX167" fmla="*/ 2731325 w 3146961"/>
              <a:gd name="connsiteY167" fmla="*/ 2137558 h 3599451"/>
              <a:gd name="connsiteX168" fmla="*/ 2725387 w 3146961"/>
              <a:gd name="connsiteY168" fmla="*/ 2072244 h 3599451"/>
              <a:gd name="connsiteX169" fmla="*/ 2719450 w 3146961"/>
              <a:gd name="connsiteY169" fmla="*/ 2048493 h 3599451"/>
              <a:gd name="connsiteX170" fmla="*/ 2707574 w 3146961"/>
              <a:gd name="connsiteY170" fmla="*/ 1983179 h 3599451"/>
              <a:gd name="connsiteX171" fmla="*/ 2707574 w 3146961"/>
              <a:gd name="connsiteY171" fmla="*/ 1715984 h 3599451"/>
              <a:gd name="connsiteX172" fmla="*/ 2719450 w 3146961"/>
              <a:gd name="connsiteY172" fmla="*/ 1644732 h 3599451"/>
              <a:gd name="connsiteX173" fmla="*/ 2737263 w 3146961"/>
              <a:gd name="connsiteY173" fmla="*/ 1543792 h 3599451"/>
              <a:gd name="connsiteX174" fmla="*/ 2743200 w 3146961"/>
              <a:gd name="connsiteY174" fmla="*/ 1525979 h 3599451"/>
              <a:gd name="connsiteX175" fmla="*/ 2772889 w 3146961"/>
              <a:gd name="connsiteY175" fmla="*/ 1466602 h 3599451"/>
              <a:gd name="connsiteX176" fmla="*/ 2784764 w 3146961"/>
              <a:gd name="connsiteY176" fmla="*/ 1442852 h 3599451"/>
              <a:gd name="connsiteX177" fmla="*/ 2796639 w 3146961"/>
              <a:gd name="connsiteY177" fmla="*/ 1425039 h 3599451"/>
              <a:gd name="connsiteX178" fmla="*/ 2802577 w 3146961"/>
              <a:gd name="connsiteY178" fmla="*/ 1407226 h 3599451"/>
              <a:gd name="connsiteX179" fmla="*/ 2814452 w 3146961"/>
              <a:gd name="connsiteY179" fmla="*/ 1389413 h 3599451"/>
              <a:gd name="connsiteX180" fmla="*/ 2826328 w 3146961"/>
              <a:gd name="connsiteY180" fmla="*/ 1365662 h 3599451"/>
              <a:gd name="connsiteX181" fmla="*/ 2856016 w 3146961"/>
              <a:gd name="connsiteY181" fmla="*/ 1318161 h 3599451"/>
              <a:gd name="connsiteX182" fmla="*/ 2873829 w 3146961"/>
              <a:gd name="connsiteY182" fmla="*/ 1288473 h 3599451"/>
              <a:gd name="connsiteX183" fmla="*/ 2879767 w 3146961"/>
              <a:gd name="connsiteY183" fmla="*/ 1270660 h 3599451"/>
              <a:gd name="connsiteX184" fmla="*/ 2891642 w 3146961"/>
              <a:gd name="connsiteY184" fmla="*/ 1252847 h 3599451"/>
              <a:gd name="connsiteX185" fmla="*/ 2921330 w 3146961"/>
              <a:gd name="connsiteY185" fmla="*/ 1199408 h 3599451"/>
              <a:gd name="connsiteX186" fmla="*/ 2933206 w 3146961"/>
              <a:gd name="connsiteY186" fmla="*/ 1187532 h 3599451"/>
              <a:gd name="connsiteX187" fmla="*/ 2939143 w 3146961"/>
              <a:gd name="connsiteY187" fmla="*/ 1169719 h 3599451"/>
              <a:gd name="connsiteX188" fmla="*/ 2962894 w 3146961"/>
              <a:gd name="connsiteY188" fmla="*/ 1134093 h 3599451"/>
              <a:gd name="connsiteX189" fmla="*/ 2968831 w 3146961"/>
              <a:gd name="connsiteY189" fmla="*/ 1116280 h 3599451"/>
              <a:gd name="connsiteX190" fmla="*/ 2992582 w 3146961"/>
              <a:gd name="connsiteY190" fmla="*/ 1080654 h 3599451"/>
              <a:gd name="connsiteX191" fmla="*/ 3004457 w 3146961"/>
              <a:gd name="connsiteY191" fmla="*/ 1050966 h 3599451"/>
              <a:gd name="connsiteX192" fmla="*/ 3016333 w 3146961"/>
              <a:gd name="connsiteY192" fmla="*/ 1039091 h 3599451"/>
              <a:gd name="connsiteX193" fmla="*/ 3034146 w 3146961"/>
              <a:gd name="connsiteY193" fmla="*/ 1009402 h 3599451"/>
              <a:gd name="connsiteX194" fmla="*/ 3046021 w 3146961"/>
              <a:gd name="connsiteY194" fmla="*/ 967839 h 3599451"/>
              <a:gd name="connsiteX195" fmla="*/ 3057896 w 3146961"/>
              <a:gd name="connsiteY195" fmla="*/ 950026 h 3599451"/>
              <a:gd name="connsiteX196" fmla="*/ 3063834 w 3146961"/>
              <a:gd name="connsiteY196" fmla="*/ 932213 h 3599451"/>
              <a:gd name="connsiteX197" fmla="*/ 3075709 w 3146961"/>
              <a:gd name="connsiteY197" fmla="*/ 914400 h 3599451"/>
              <a:gd name="connsiteX198" fmla="*/ 3129148 w 3146961"/>
              <a:gd name="connsiteY198" fmla="*/ 789709 h 3599451"/>
              <a:gd name="connsiteX199" fmla="*/ 3141024 w 3146961"/>
              <a:gd name="connsiteY199" fmla="*/ 718457 h 3599451"/>
              <a:gd name="connsiteX200" fmla="*/ 3146961 w 3146961"/>
              <a:gd name="connsiteY200" fmla="*/ 700644 h 3599451"/>
              <a:gd name="connsiteX201" fmla="*/ 3135086 w 3146961"/>
              <a:gd name="connsiteY201" fmla="*/ 552202 h 3599451"/>
              <a:gd name="connsiteX202" fmla="*/ 3123211 w 3146961"/>
              <a:gd name="connsiteY202" fmla="*/ 480951 h 3599451"/>
              <a:gd name="connsiteX203" fmla="*/ 3117273 w 3146961"/>
              <a:gd name="connsiteY203" fmla="*/ 463138 h 3599451"/>
              <a:gd name="connsiteX204" fmla="*/ 3105398 w 3146961"/>
              <a:gd name="connsiteY204" fmla="*/ 249382 h 3599451"/>
              <a:gd name="connsiteX205" fmla="*/ 3087585 w 3146961"/>
              <a:gd name="connsiteY205" fmla="*/ 207818 h 3599451"/>
              <a:gd name="connsiteX206" fmla="*/ 3063834 w 3146961"/>
              <a:gd name="connsiteY206" fmla="*/ 184067 h 3599451"/>
              <a:gd name="connsiteX207" fmla="*/ 3040083 w 3146961"/>
              <a:gd name="connsiteY207" fmla="*/ 148441 h 3599451"/>
              <a:gd name="connsiteX208" fmla="*/ 3016333 w 3146961"/>
              <a:gd name="connsiteY208" fmla="*/ 112815 h 3599451"/>
              <a:gd name="connsiteX209" fmla="*/ 2998520 w 3146961"/>
              <a:gd name="connsiteY209" fmla="*/ 95002 h 3599451"/>
              <a:gd name="connsiteX210" fmla="*/ 2956956 w 3146961"/>
              <a:gd name="connsiteY210" fmla="*/ 47501 h 3599451"/>
              <a:gd name="connsiteX211" fmla="*/ 2915393 w 3146961"/>
              <a:gd name="connsiteY211" fmla="*/ 29688 h 3599451"/>
              <a:gd name="connsiteX212" fmla="*/ 2856016 w 3146961"/>
              <a:gd name="connsiteY212" fmla="*/ 11875 h 3599451"/>
              <a:gd name="connsiteX213" fmla="*/ 2838203 w 3146961"/>
              <a:gd name="connsiteY213" fmla="*/ 5938 h 3599451"/>
              <a:gd name="connsiteX214" fmla="*/ 2790702 w 3146961"/>
              <a:gd name="connsiteY214" fmla="*/ 0 h 3599451"/>
              <a:gd name="connsiteX215" fmla="*/ 2612572 w 3146961"/>
              <a:gd name="connsiteY215" fmla="*/ 5938 h 3599451"/>
              <a:gd name="connsiteX216" fmla="*/ 2529444 w 3146961"/>
              <a:gd name="connsiteY216" fmla="*/ 17813 h 3599451"/>
              <a:gd name="connsiteX217" fmla="*/ 2505694 w 3146961"/>
              <a:gd name="connsiteY217" fmla="*/ 23751 h 3599451"/>
              <a:gd name="connsiteX218" fmla="*/ 2458193 w 3146961"/>
              <a:gd name="connsiteY218" fmla="*/ 29688 h 3599451"/>
              <a:gd name="connsiteX219" fmla="*/ 2339439 w 3146961"/>
              <a:gd name="connsiteY219" fmla="*/ 41564 h 3599451"/>
              <a:gd name="connsiteX220" fmla="*/ 2315689 w 3146961"/>
              <a:gd name="connsiteY220" fmla="*/ 47501 h 3599451"/>
              <a:gd name="connsiteX221" fmla="*/ 2262250 w 3146961"/>
              <a:gd name="connsiteY221" fmla="*/ 53439 h 3599451"/>
              <a:gd name="connsiteX222" fmla="*/ 2220686 w 3146961"/>
              <a:gd name="connsiteY222" fmla="*/ 59377 h 3599451"/>
              <a:gd name="connsiteX223" fmla="*/ 2179122 w 3146961"/>
              <a:gd name="connsiteY223" fmla="*/ 71252 h 3599451"/>
              <a:gd name="connsiteX224" fmla="*/ 2143496 w 3146961"/>
              <a:gd name="connsiteY224" fmla="*/ 83127 h 3599451"/>
              <a:gd name="connsiteX225" fmla="*/ 2107870 w 3146961"/>
              <a:gd name="connsiteY225" fmla="*/ 106878 h 3599451"/>
              <a:gd name="connsiteX226" fmla="*/ 2054431 w 3146961"/>
              <a:gd name="connsiteY226" fmla="*/ 124691 h 3599451"/>
              <a:gd name="connsiteX227" fmla="*/ 2036618 w 3146961"/>
              <a:gd name="connsiteY227" fmla="*/ 130628 h 3599451"/>
              <a:gd name="connsiteX228" fmla="*/ 2000993 w 3146961"/>
              <a:gd name="connsiteY228" fmla="*/ 148441 h 3599451"/>
              <a:gd name="connsiteX229" fmla="*/ 1983180 w 3146961"/>
              <a:gd name="connsiteY229" fmla="*/ 160317 h 3599451"/>
              <a:gd name="connsiteX230" fmla="*/ 1947554 w 3146961"/>
              <a:gd name="connsiteY230" fmla="*/ 172192 h 3599451"/>
              <a:gd name="connsiteX231" fmla="*/ 1929741 w 3146961"/>
              <a:gd name="connsiteY231" fmla="*/ 178130 h 3599451"/>
              <a:gd name="connsiteX232" fmla="*/ 1917865 w 3146961"/>
              <a:gd name="connsiteY232" fmla="*/ 190005 h 3599451"/>
              <a:gd name="connsiteX233" fmla="*/ 1858489 w 3146961"/>
              <a:gd name="connsiteY233" fmla="*/ 207818 h 3599451"/>
              <a:gd name="connsiteX234" fmla="*/ 1852551 w 3146961"/>
              <a:gd name="connsiteY234" fmla="*/ 213756 h 359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146961" h="3599451">
                <a:moveTo>
                  <a:pt x="1852551" y="213756"/>
                </a:moveTo>
                <a:lnTo>
                  <a:pt x="1579418" y="368135"/>
                </a:lnTo>
                <a:cubicBezTo>
                  <a:pt x="1573937" y="371155"/>
                  <a:pt x="1566973" y="370853"/>
                  <a:pt x="1561606" y="374073"/>
                </a:cubicBezTo>
                <a:cubicBezTo>
                  <a:pt x="1556806" y="376953"/>
                  <a:pt x="1554285" y="382694"/>
                  <a:pt x="1549730" y="385948"/>
                </a:cubicBezTo>
                <a:cubicBezTo>
                  <a:pt x="1540339" y="392656"/>
                  <a:pt x="1530130" y="398156"/>
                  <a:pt x="1520042" y="403761"/>
                </a:cubicBezTo>
                <a:cubicBezTo>
                  <a:pt x="1502614" y="413443"/>
                  <a:pt x="1493412" y="415067"/>
                  <a:pt x="1478478" y="427512"/>
                </a:cubicBezTo>
                <a:cubicBezTo>
                  <a:pt x="1448828" y="452221"/>
                  <a:pt x="1474155" y="440829"/>
                  <a:pt x="1442852" y="451262"/>
                </a:cubicBezTo>
                <a:cubicBezTo>
                  <a:pt x="1399780" y="508692"/>
                  <a:pt x="1448027" y="453750"/>
                  <a:pt x="1407226" y="480951"/>
                </a:cubicBezTo>
                <a:cubicBezTo>
                  <a:pt x="1400239" y="485609"/>
                  <a:pt x="1395864" y="493388"/>
                  <a:pt x="1389413" y="498764"/>
                </a:cubicBezTo>
                <a:cubicBezTo>
                  <a:pt x="1383931" y="503332"/>
                  <a:pt x="1377538" y="506681"/>
                  <a:pt x="1371600" y="510639"/>
                </a:cubicBezTo>
                <a:cubicBezTo>
                  <a:pt x="1337954" y="561109"/>
                  <a:pt x="1393371" y="482930"/>
                  <a:pt x="1324099" y="552202"/>
                </a:cubicBezTo>
                <a:cubicBezTo>
                  <a:pt x="1316182" y="560119"/>
                  <a:pt x="1309664" y="569743"/>
                  <a:pt x="1300348" y="575953"/>
                </a:cubicBezTo>
                <a:cubicBezTo>
                  <a:pt x="1294410" y="579911"/>
                  <a:pt x="1287869" y="583087"/>
                  <a:pt x="1282535" y="587828"/>
                </a:cubicBezTo>
                <a:cubicBezTo>
                  <a:pt x="1269983" y="598985"/>
                  <a:pt x="1258784" y="611579"/>
                  <a:pt x="1246909" y="623454"/>
                </a:cubicBezTo>
                <a:cubicBezTo>
                  <a:pt x="1240971" y="629392"/>
                  <a:pt x="1237062" y="638611"/>
                  <a:pt x="1229096" y="641267"/>
                </a:cubicBezTo>
                <a:lnTo>
                  <a:pt x="1211283" y="647205"/>
                </a:lnTo>
                <a:lnTo>
                  <a:pt x="1175657" y="682831"/>
                </a:lnTo>
                <a:cubicBezTo>
                  <a:pt x="1169719" y="688769"/>
                  <a:pt x="1164831" y="695986"/>
                  <a:pt x="1157844" y="700644"/>
                </a:cubicBezTo>
                <a:lnTo>
                  <a:pt x="1140031" y="712519"/>
                </a:lnTo>
                <a:cubicBezTo>
                  <a:pt x="1087314" y="791597"/>
                  <a:pt x="1163189" y="674396"/>
                  <a:pt x="1122218" y="748145"/>
                </a:cubicBezTo>
                <a:cubicBezTo>
                  <a:pt x="1115287" y="760621"/>
                  <a:pt x="1107384" y="772626"/>
                  <a:pt x="1098468" y="783771"/>
                </a:cubicBezTo>
                <a:cubicBezTo>
                  <a:pt x="1078988" y="808121"/>
                  <a:pt x="1074989" y="801040"/>
                  <a:pt x="1062842" y="825335"/>
                </a:cubicBezTo>
                <a:cubicBezTo>
                  <a:pt x="1058076" y="834868"/>
                  <a:pt x="1057079" y="846291"/>
                  <a:pt x="1050967" y="855023"/>
                </a:cubicBezTo>
                <a:cubicBezTo>
                  <a:pt x="1042941" y="866489"/>
                  <a:pt x="1029041" y="873067"/>
                  <a:pt x="1021278" y="884712"/>
                </a:cubicBezTo>
                <a:cubicBezTo>
                  <a:pt x="1015596" y="893235"/>
                  <a:pt x="997484" y="921118"/>
                  <a:pt x="991590" y="926275"/>
                </a:cubicBezTo>
                <a:cubicBezTo>
                  <a:pt x="977538" y="938571"/>
                  <a:pt x="958141" y="943668"/>
                  <a:pt x="944089" y="955964"/>
                </a:cubicBezTo>
                <a:cubicBezTo>
                  <a:pt x="933556" y="965180"/>
                  <a:pt x="926045" y="977889"/>
                  <a:pt x="914400" y="985652"/>
                </a:cubicBezTo>
                <a:cubicBezTo>
                  <a:pt x="863351" y="1019684"/>
                  <a:pt x="927940" y="978882"/>
                  <a:pt x="878774" y="1003465"/>
                </a:cubicBezTo>
                <a:cubicBezTo>
                  <a:pt x="872391" y="1006656"/>
                  <a:pt x="867157" y="1011800"/>
                  <a:pt x="860961" y="1015340"/>
                </a:cubicBezTo>
                <a:cubicBezTo>
                  <a:pt x="853276" y="1019731"/>
                  <a:pt x="844948" y="1022917"/>
                  <a:pt x="837211" y="1027215"/>
                </a:cubicBezTo>
                <a:cubicBezTo>
                  <a:pt x="827122" y="1032820"/>
                  <a:pt x="817845" y="1039867"/>
                  <a:pt x="807522" y="1045028"/>
                </a:cubicBezTo>
                <a:cubicBezTo>
                  <a:pt x="801924" y="1047827"/>
                  <a:pt x="795462" y="1048500"/>
                  <a:pt x="789709" y="1050966"/>
                </a:cubicBezTo>
                <a:cubicBezTo>
                  <a:pt x="781574" y="1054453"/>
                  <a:pt x="773644" y="1058450"/>
                  <a:pt x="765959" y="1062841"/>
                </a:cubicBezTo>
                <a:cubicBezTo>
                  <a:pt x="759763" y="1066382"/>
                  <a:pt x="754705" y="1071906"/>
                  <a:pt x="748146" y="1074717"/>
                </a:cubicBezTo>
                <a:cubicBezTo>
                  <a:pt x="721494" y="1086139"/>
                  <a:pt x="729704" y="1075031"/>
                  <a:pt x="706582" y="1086592"/>
                </a:cubicBezTo>
                <a:cubicBezTo>
                  <a:pt x="696260" y="1091753"/>
                  <a:pt x="687216" y="1099244"/>
                  <a:pt x="676894" y="1104405"/>
                </a:cubicBezTo>
                <a:cubicBezTo>
                  <a:pt x="667398" y="1109153"/>
                  <a:pt x="644215" y="1113742"/>
                  <a:pt x="635330" y="1116280"/>
                </a:cubicBezTo>
                <a:cubicBezTo>
                  <a:pt x="575652" y="1133330"/>
                  <a:pt x="668079" y="1109576"/>
                  <a:pt x="593767" y="1128156"/>
                </a:cubicBezTo>
                <a:cubicBezTo>
                  <a:pt x="564848" y="1126455"/>
                  <a:pt x="496054" y="1125994"/>
                  <a:pt x="457200" y="1116280"/>
                </a:cubicBezTo>
                <a:cubicBezTo>
                  <a:pt x="368574" y="1094123"/>
                  <a:pt x="458345" y="1115923"/>
                  <a:pt x="403761" y="1092530"/>
                </a:cubicBezTo>
                <a:cubicBezTo>
                  <a:pt x="396260" y="1089315"/>
                  <a:pt x="387928" y="1088571"/>
                  <a:pt x="380011" y="1086592"/>
                </a:cubicBezTo>
                <a:cubicBezTo>
                  <a:pt x="376052" y="1082634"/>
                  <a:pt x="372935" y="1077597"/>
                  <a:pt x="368135" y="1074717"/>
                </a:cubicBezTo>
                <a:cubicBezTo>
                  <a:pt x="362768" y="1071497"/>
                  <a:pt x="356360" y="1070426"/>
                  <a:pt x="350322" y="1068779"/>
                </a:cubicBezTo>
                <a:cubicBezTo>
                  <a:pt x="334576" y="1064485"/>
                  <a:pt x="318920" y="1059587"/>
                  <a:pt x="302821" y="1056904"/>
                </a:cubicBezTo>
                <a:cubicBezTo>
                  <a:pt x="259145" y="1049624"/>
                  <a:pt x="278875" y="1053886"/>
                  <a:pt x="243444" y="1045028"/>
                </a:cubicBezTo>
                <a:cubicBezTo>
                  <a:pt x="231569" y="1047007"/>
                  <a:pt x="219349" y="1047507"/>
                  <a:pt x="207818" y="1050966"/>
                </a:cubicBezTo>
                <a:cubicBezTo>
                  <a:pt x="199340" y="1053509"/>
                  <a:pt x="192203" y="1059354"/>
                  <a:pt x="184068" y="1062841"/>
                </a:cubicBezTo>
                <a:cubicBezTo>
                  <a:pt x="178315" y="1065307"/>
                  <a:pt x="172193" y="1066800"/>
                  <a:pt x="166255" y="1068779"/>
                </a:cubicBezTo>
                <a:cubicBezTo>
                  <a:pt x="160317" y="1074717"/>
                  <a:pt x="153597" y="1079964"/>
                  <a:pt x="148442" y="1086592"/>
                </a:cubicBezTo>
                <a:cubicBezTo>
                  <a:pt x="139680" y="1097858"/>
                  <a:pt x="124691" y="1122218"/>
                  <a:pt x="124691" y="1122218"/>
                </a:cubicBezTo>
                <a:cubicBezTo>
                  <a:pt x="112497" y="1158803"/>
                  <a:pt x="126443" y="1119760"/>
                  <a:pt x="106878" y="1163782"/>
                </a:cubicBezTo>
                <a:cubicBezTo>
                  <a:pt x="102549" y="1173522"/>
                  <a:pt x="100179" y="1184153"/>
                  <a:pt x="95003" y="1193470"/>
                </a:cubicBezTo>
                <a:cubicBezTo>
                  <a:pt x="81548" y="1217690"/>
                  <a:pt x="76450" y="1212765"/>
                  <a:pt x="65315" y="1235034"/>
                </a:cubicBezTo>
                <a:cubicBezTo>
                  <a:pt x="63461" y="1238741"/>
                  <a:pt x="49559" y="1273279"/>
                  <a:pt x="47502" y="1282535"/>
                </a:cubicBezTo>
                <a:cubicBezTo>
                  <a:pt x="44890" y="1294287"/>
                  <a:pt x="44087" y="1306389"/>
                  <a:pt x="41564" y="1318161"/>
                </a:cubicBezTo>
                <a:cubicBezTo>
                  <a:pt x="38144" y="1334120"/>
                  <a:pt x="34850" y="1350179"/>
                  <a:pt x="29689" y="1365662"/>
                </a:cubicBezTo>
                <a:cubicBezTo>
                  <a:pt x="27710" y="1371600"/>
                  <a:pt x="25269" y="1377403"/>
                  <a:pt x="23751" y="1383475"/>
                </a:cubicBezTo>
                <a:cubicBezTo>
                  <a:pt x="21303" y="1393266"/>
                  <a:pt x="19792" y="1403268"/>
                  <a:pt x="17813" y="1413164"/>
                </a:cubicBezTo>
                <a:cubicBezTo>
                  <a:pt x="15834" y="1440873"/>
                  <a:pt x="14640" y="1468649"/>
                  <a:pt x="11876" y="1496291"/>
                </a:cubicBezTo>
                <a:cubicBezTo>
                  <a:pt x="10678" y="1508270"/>
                  <a:pt x="7198" y="1519944"/>
                  <a:pt x="5938" y="1531917"/>
                </a:cubicBezTo>
                <a:cubicBezTo>
                  <a:pt x="3236" y="1557581"/>
                  <a:pt x="1979" y="1583376"/>
                  <a:pt x="0" y="1609106"/>
                </a:cubicBezTo>
                <a:cubicBezTo>
                  <a:pt x="1979" y="1686296"/>
                  <a:pt x="2265" y="1763547"/>
                  <a:pt x="5938" y="1840675"/>
                </a:cubicBezTo>
                <a:cubicBezTo>
                  <a:pt x="6474" y="1851932"/>
                  <a:pt x="20675" y="1874037"/>
                  <a:pt x="23751" y="1882239"/>
                </a:cubicBezTo>
                <a:cubicBezTo>
                  <a:pt x="26616" y="1889880"/>
                  <a:pt x="27919" y="1898023"/>
                  <a:pt x="29689" y="1905989"/>
                </a:cubicBezTo>
                <a:cubicBezTo>
                  <a:pt x="31878" y="1915841"/>
                  <a:pt x="33437" y="1925826"/>
                  <a:pt x="35626" y="1935678"/>
                </a:cubicBezTo>
                <a:cubicBezTo>
                  <a:pt x="57832" y="2035610"/>
                  <a:pt x="27670" y="1897913"/>
                  <a:pt x="47502" y="1977241"/>
                </a:cubicBezTo>
                <a:cubicBezTo>
                  <a:pt x="51928" y="1994944"/>
                  <a:pt x="55554" y="2012838"/>
                  <a:pt x="59377" y="2030680"/>
                </a:cubicBezTo>
                <a:cubicBezTo>
                  <a:pt x="63789" y="2051271"/>
                  <a:pt x="70511" y="2091172"/>
                  <a:pt x="77190" y="2107870"/>
                </a:cubicBezTo>
                <a:cubicBezTo>
                  <a:pt x="100999" y="2167393"/>
                  <a:pt x="79663" y="2110176"/>
                  <a:pt x="95003" y="2161309"/>
                </a:cubicBezTo>
                <a:cubicBezTo>
                  <a:pt x="116687" y="2233589"/>
                  <a:pt x="99129" y="2165942"/>
                  <a:pt x="112816" y="2220686"/>
                </a:cubicBezTo>
                <a:cubicBezTo>
                  <a:pt x="115889" y="2248344"/>
                  <a:pt x="116122" y="2272168"/>
                  <a:pt x="124691" y="2297875"/>
                </a:cubicBezTo>
                <a:cubicBezTo>
                  <a:pt x="128062" y="2307987"/>
                  <a:pt x="132924" y="2317547"/>
                  <a:pt x="136567" y="2327564"/>
                </a:cubicBezTo>
                <a:cubicBezTo>
                  <a:pt x="140845" y="2339328"/>
                  <a:pt x="139591" y="2354338"/>
                  <a:pt x="148442" y="2363189"/>
                </a:cubicBezTo>
                <a:cubicBezTo>
                  <a:pt x="172915" y="2387662"/>
                  <a:pt x="166813" y="2377805"/>
                  <a:pt x="184068" y="2416628"/>
                </a:cubicBezTo>
                <a:cubicBezTo>
                  <a:pt x="186610" y="2422347"/>
                  <a:pt x="187541" y="2428688"/>
                  <a:pt x="190006" y="2434441"/>
                </a:cubicBezTo>
                <a:cubicBezTo>
                  <a:pt x="193493" y="2442577"/>
                  <a:pt x="198394" y="2450056"/>
                  <a:pt x="201881" y="2458192"/>
                </a:cubicBezTo>
                <a:cubicBezTo>
                  <a:pt x="204346" y="2463945"/>
                  <a:pt x="204778" y="2470534"/>
                  <a:pt x="207818" y="2476005"/>
                </a:cubicBezTo>
                <a:cubicBezTo>
                  <a:pt x="221466" y="2500571"/>
                  <a:pt x="233817" y="2513591"/>
                  <a:pt x="249382" y="2535382"/>
                </a:cubicBezTo>
                <a:cubicBezTo>
                  <a:pt x="259671" y="2549787"/>
                  <a:pt x="259891" y="2554477"/>
                  <a:pt x="273133" y="2565070"/>
                </a:cubicBezTo>
                <a:cubicBezTo>
                  <a:pt x="301494" y="2587758"/>
                  <a:pt x="279492" y="2568250"/>
                  <a:pt x="308759" y="2582883"/>
                </a:cubicBezTo>
                <a:cubicBezTo>
                  <a:pt x="315142" y="2586074"/>
                  <a:pt x="320634" y="2590800"/>
                  <a:pt x="326572" y="2594758"/>
                </a:cubicBezTo>
                <a:cubicBezTo>
                  <a:pt x="328551" y="2600696"/>
                  <a:pt x="330790" y="2606553"/>
                  <a:pt x="332509" y="2612571"/>
                </a:cubicBezTo>
                <a:cubicBezTo>
                  <a:pt x="334751" y="2620418"/>
                  <a:pt x="335232" y="2628821"/>
                  <a:pt x="338447" y="2636322"/>
                </a:cubicBezTo>
                <a:cubicBezTo>
                  <a:pt x="341258" y="2642881"/>
                  <a:pt x="347131" y="2647752"/>
                  <a:pt x="350322" y="2654135"/>
                </a:cubicBezTo>
                <a:cubicBezTo>
                  <a:pt x="359040" y="2671570"/>
                  <a:pt x="365355" y="2690139"/>
                  <a:pt x="374073" y="2707574"/>
                </a:cubicBezTo>
                <a:cubicBezTo>
                  <a:pt x="377264" y="2713957"/>
                  <a:pt x="382757" y="2719004"/>
                  <a:pt x="385948" y="2725387"/>
                </a:cubicBezTo>
                <a:cubicBezTo>
                  <a:pt x="388747" y="2730985"/>
                  <a:pt x="389421" y="2737447"/>
                  <a:pt x="391886" y="2743200"/>
                </a:cubicBezTo>
                <a:cubicBezTo>
                  <a:pt x="400928" y="2764298"/>
                  <a:pt x="403708" y="2766872"/>
                  <a:pt x="415637" y="2784764"/>
                </a:cubicBezTo>
                <a:cubicBezTo>
                  <a:pt x="419595" y="2796639"/>
                  <a:pt x="420002" y="2810375"/>
                  <a:pt x="427512" y="2820389"/>
                </a:cubicBezTo>
                <a:lnTo>
                  <a:pt x="463138" y="2867891"/>
                </a:lnTo>
                <a:cubicBezTo>
                  <a:pt x="469076" y="2875808"/>
                  <a:pt x="476526" y="2882790"/>
                  <a:pt x="480951" y="2891641"/>
                </a:cubicBezTo>
                <a:cubicBezTo>
                  <a:pt x="513493" y="2956729"/>
                  <a:pt x="470523" y="2877043"/>
                  <a:pt x="510639" y="2933205"/>
                </a:cubicBezTo>
                <a:cubicBezTo>
                  <a:pt x="543179" y="2978760"/>
                  <a:pt x="489511" y="2952768"/>
                  <a:pt x="575954" y="3010395"/>
                </a:cubicBezTo>
                <a:cubicBezTo>
                  <a:pt x="590054" y="3019795"/>
                  <a:pt x="604625" y="3029032"/>
                  <a:pt x="617517" y="3040083"/>
                </a:cubicBezTo>
                <a:cubicBezTo>
                  <a:pt x="623893" y="3045548"/>
                  <a:pt x="628879" y="3052520"/>
                  <a:pt x="635330" y="3057896"/>
                </a:cubicBezTo>
                <a:cubicBezTo>
                  <a:pt x="640812" y="3062464"/>
                  <a:pt x="647571" y="3065313"/>
                  <a:pt x="653143" y="3069771"/>
                </a:cubicBezTo>
                <a:cubicBezTo>
                  <a:pt x="657514" y="3073268"/>
                  <a:pt x="660463" y="3078393"/>
                  <a:pt x="665018" y="3081647"/>
                </a:cubicBezTo>
                <a:cubicBezTo>
                  <a:pt x="674409" y="3088355"/>
                  <a:pt x="684878" y="3093411"/>
                  <a:pt x="694707" y="3099460"/>
                </a:cubicBezTo>
                <a:cubicBezTo>
                  <a:pt x="823612" y="3178785"/>
                  <a:pt x="673699" y="3086631"/>
                  <a:pt x="777834" y="3152899"/>
                </a:cubicBezTo>
                <a:cubicBezTo>
                  <a:pt x="787570" y="3159095"/>
                  <a:pt x="797920" y="3164310"/>
                  <a:pt x="807522" y="3170712"/>
                </a:cubicBezTo>
                <a:cubicBezTo>
                  <a:pt x="815592" y="3176092"/>
                  <a:pt x="838463" y="3195089"/>
                  <a:pt x="849086" y="3200400"/>
                </a:cubicBezTo>
                <a:cubicBezTo>
                  <a:pt x="901060" y="3226386"/>
                  <a:pt x="857172" y="3201206"/>
                  <a:pt x="902525" y="3218213"/>
                </a:cubicBezTo>
                <a:cubicBezTo>
                  <a:pt x="910813" y="3221321"/>
                  <a:pt x="918686" y="3225534"/>
                  <a:pt x="926276" y="3230088"/>
                </a:cubicBezTo>
                <a:cubicBezTo>
                  <a:pt x="938515" y="3237431"/>
                  <a:pt x="950027" y="3245922"/>
                  <a:pt x="961902" y="3253839"/>
                </a:cubicBezTo>
                <a:lnTo>
                  <a:pt x="1015341" y="3289465"/>
                </a:lnTo>
                <a:lnTo>
                  <a:pt x="1033154" y="3301340"/>
                </a:lnTo>
                <a:cubicBezTo>
                  <a:pt x="1039092" y="3305298"/>
                  <a:pt x="1044197" y="3310958"/>
                  <a:pt x="1050967" y="3313215"/>
                </a:cubicBezTo>
                <a:cubicBezTo>
                  <a:pt x="1075550" y="3321410"/>
                  <a:pt x="1063572" y="3315681"/>
                  <a:pt x="1086593" y="3331028"/>
                </a:cubicBezTo>
                <a:cubicBezTo>
                  <a:pt x="1106385" y="3360716"/>
                  <a:pt x="1092531" y="3344883"/>
                  <a:pt x="1134094" y="3372592"/>
                </a:cubicBezTo>
                <a:lnTo>
                  <a:pt x="1151907" y="3384467"/>
                </a:lnTo>
                <a:cubicBezTo>
                  <a:pt x="1155865" y="3390405"/>
                  <a:pt x="1158736" y="3397234"/>
                  <a:pt x="1163782" y="3402280"/>
                </a:cubicBezTo>
                <a:cubicBezTo>
                  <a:pt x="1168828" y="3407326"/>
                  <a:pt x="1176113" y="3409587"/>
                  <a:pt x="1181595" y="3414156"/>
                </a:cubicBezTo>
                <a:cubicBezTo>
                  <a:pt x="1188046" y="3419532"/>
                  <a:pt x="1192957" y="3426593"/>
                  <a:pt x="1199408" y="3431969"/>
                </a:cubicBezTo>
                <a:cubicBezTo>
                  <a:pt x="1204890" y="3436537"/>
                  <a:pt x="1211739" y="3439276"/>
                  <a:pt x="1217221" y="3443844"/>
                </a:cubicBezTo>
                <a:cubicBezTo>
                  <a:pt x="1242612" y="3465003"/>
                  <a:pt x="1228224" y="3456115"/>
                  <a:pt x="1246909" y="3479470"/>
                </a:cubicBezTo>
                <a:cubicBezTo>
                  <a:pt x="1250406" y="3483841"/>
                  <a:pt x="1255288" y="3486974"/>
                  <a:pt x="1258785" y="3491345"/>
                </a:cubicBezTo>
                <a:cubicBezTo>
                  <a:pt x="1263243" y="3496917"/>
                  <a:pt x="1266202" y="3503586"/>
                  <a:pt x="1270660" y="3509158"/>
                </a:cubicBezTo>
                <a:cubicBezTo>
                  <a:pt x="1283404" y="3525089"/>
                  <a:pt x="1283201" y="3519192"/>
                  <a:pt x="1300348" y="3532909"/>
                </a:cubicBezTo>
                <a:cubicBezTo>
                  <a:pt x="1304720" y="3536406"/>
                  <a:pt x="1308865" y="3540305"/>
                  <a:pt x="1312224" y="3544784"/>
                </a:cubicBezTo>
                <a:cubicBezTo>
                  <a:pt x="1320787" y="3556202"/>
                  <a:pt x="1322434" y="3575896"/>
                  <a:pt x="1335974" y="3580410"/>
                </a:cubicBezTo>
                <a:lnTo>
                  <a:pt x="1353787" y="3586348"/>
                </a:lnTo>
                <a:cubicBezTo>
                  <a:pt x="1371684" y="3604243"/>
                  <a:pt x="1362184" y="3601331"/>
                  <a:pt x="1395351" y="3592286"/>
                </a:cubicBezTo>
                <a:cubicBezTo>
                  <a:pt x="1407428" y="3588992"/>
                  <a:pt x="1430977" y="3580410"/>
                  <a:pt x="1430977" y="3580410"/>
                </a:cubicBezTo>
                <a:cubicBezTo>
                  <a:pt x="1434935" y="3572493"/>
                  <a:pt x="1437186" y="3563460"/>
                  <a:pt x="1442852" y="3556660"/>
                </a:cubicBezTo>
                <a:cubicBezTo>
                  <a:pt x="1447421" y="3551178"/>
                  <a:pt x="1455294" y="3549483"/>
                  <a:pt x="1460665" y="3544784"/>
                </a:cubicBezTo>
                <a:cubicBezTo>
                  <a:pt x="1471198" y="3535568"/>
                  <a:pt x="1480458" y="3524992"/>
                  <a:pt x="1490354" y="3515096"/>
                </a:cubicBezTo>
                <a:lnTo>
                  <a:pt x="1508167" y="3497283"/>
                </a:lnTo>
                <a:cubicBezTo>
                  <a:pt x="1514105" y="3491345"/>
                  <a:pt x="1521322" y="3486457"/>
                  <a:pt x="1525980" y="3479470"/>
                </a:cubicBezTo>
                <a:cubicBezTo>
                  <a:pt x="1537656" y="3461955"/>
                  <a:pt x="1538524" y="3458131"/>
                  <a:pt x="1555668" y="3443844"/>
                </a:cubicBezTo>
                <a:cubicBezTo>
                  <a:pt x="1561150" y="3439276"/>
                  <a:pt x="1567909" y="3436427"/>
                  <a:pt x="1573481" y="3431969"/>
                </a:cubicBezTo>
                <a:cubicBezTo>
                  <a:pt x="1577852" y="3428472"/>
                  <a:pt x="1580985" y="3423590"/>
                  <a:pt x="1585356" y="3420093"/>
                </a:cubicBezTo>
                <a:cubicBezTo>
                  <a:pt x="1590928" y="3415635"/>
                  <a:pt x="1597687" y="3412786"/>
                  <a:pt x="1603169" y="3408218"/>
                </a:cubicBezTo>
                <a:cubicBezTo>
                  <a:pt x="1609620" y="3402842"/>
                  <a:pt x="1613642" y="3394483"/>
                  <a:pt x="1620982" y="3390405"/>
                </a:cubicBezTo>
                <a:cubicBezTo>
                  <a:pt x="1631924" y="3384326"/>
                  <a:pt x="1656608" y="3378530"/>
                  <a:pt x="1656608" y="3378530"/>
                </a:cubicBezTo>
                <a:cubicBezTo>
                  <a:pt x="1660566" y="3374571"/>
                  <a:pt x="1663476" y="3369158"/>
                  <a:pt x="1668483" y="3366654"/>
                </a:cubicBezTo>
                <a:cubicBezTo>
                  <a:pt x="1675782" y="3363004"/>
                  <a:pt x="1684387" y="3362959"/>
                  <a:pt x="1692234" y="3360717"/>
                </a:cubicBezTo>
                <a:cubicBezTo>
                  <a:pt x="1787263" y="3333567"/>
                  <a:pt x="1594842" y="3385063"/>
                  <a:pt x="1739735" y="3348841"/>
                </a:cubicBezTo>
                <a:cubicBezTo>
                  <a:pt x="1767799" y="3341825"/>
                  <a:pt x="1753627" y="3338686"/>
                  <a:pt x="1793174" y="3336966"/>
                </a:cubicBezTo>
                <a:cubicBezTo>
                  <a:pt x="1872293" y="3333526"/>
                  <a:pt x="1951521" y="3333322"/>
                  <a:pt x="2030681" y="3331028"/>
                </a:cubicBezTo>
                <a:lnTo>
                  <a:pt x="2202873" y="3325091"/>
                </a:lnTo>
                <a:cubicBezTo>
                  <a:pt x="2254294" y="3312235"/>
                  <a:pt x="2198627" y="3327977"/>
                  <a:pt x="2250374" y="3307278"/>
                </a:cubicBezTo>
                <a:cubicBezTo>
                  <a:pt x="2261996" y="3302629"/>
                  <a:pt x="2286000" y="3295402"/>
                  <a:pt x="2286000" y="3295402"/>
                </a:cubicBezTo>
                <a:cubicBezTo>
                  <a:pt x="2306652" y="3274752"/>
                  <a:pt x="2296574" y="3283276"/>
                  <a:pt x="2333502" y="3259777"/>
                </a:cubicBezTo>
                <a:cubicBezTo>
                  <a:pt x="2343238" y="3253581"/>
                  <a:pt x="2352242" y="3245614"/>
                  <a:pt x="2363190" y="3241964"/>
                </a:cubicBezTo>
                <a:cubicBezTo>
                  <a:pt x="2398621" y="3230153"/>
                  <a:pt x="2394677" y="3232158"/>
                  <a:pt x="2446317" y="3206338"/>
                </a:cubicBezTo>
                <a:cubicBezTo>
                  <a:pt x="2492356" y="3183318"/>
                  <a:pt x="2437172" y="3203447"/>
                  <a:pt x="2481943" y="3188525"/>
                </a:cubicBezTo>
                <a:cubicBezTo>
                  <a:pt x="2487881" y="3184566"/>
                  <a:pt x="2493560" y="3180190"/>
                  <a:pt x="2499756" y="3176649"/>
                </a:cubicBezTo>
                <a:cubicBezTo>
                  <a:pt x="2521088" y="3164459"/>
                  <a:pt x="2523238" y="3167365"/>
                  <a:pt x="2541320" y="3152899"/>
                </a:cubicBezTo>
                <a:cubicBezTo>
                  <a:pt x="2545691" y="3149402"/>
                  <a:pt x="2548537" y="3144128"/>
                  <a:pt x="2553195" y="3141023"/>
                </a:cubicBezTo>
                <a:cubicBezTo>
                  <a:pt x="2589764" y="3116644"/>
                  <a:pt x="2564393" y="3141566"/>
                  <a:pt x="2594759" y="3117273"/>
                </a:cubicBezTo>
                <a:cubicBezTo>
                  <a:pt x="2637062" y="3083430"/>
                  <a:pt x="2569621" y="3130072"/>
                  <a:pt x="2624447" y="3093522"/>
                </a:cubicBezTo>
                <a:cubicBezTo>
                  <a:pt x="2629842" y="3085429"/>
                  <a:pt x="2638795" y="3069476"/>
                  <a:pt x="2648198" y="3063834"/>
                </a:cubicBezTo>
                <a:cubicBezTo>
                  <a:pt x="2653565" y="3060614"/>
                  <a:pt x="2660073" y="3059875"/>
                  <a:pt x="2666011" y="3057896"/>
                </a:cubicBezTo>
                <a:cubicBezTo>
                  <a:pt x="2680934" y="3013123"/>
                  <a:pt x="2660803" y="3068311"/>
                  <a:pt x="2683824" y="3022270"/>
                </a:cubicBezTo>
                <a:cubicBezTo>
                  <a:pt x="2708407" y="2973104"/>
                  <a:pt x="2667601" y="3037694"/>
                  <a:pt x="2701637" y="2986644"/>
                </a:cubicBezTo>
                <a:lnTo>
                  <a:pt x="2713512" y="2951018"/>
                </a:lnTo>
                <a:cubicBezTo>
                  <a:pt x="2715491" y="2945080"/>
                  <a:pt x="2715978" y="2938413"/>
                  <a:pt x="2719450" y="2933205"/>
                </a:cubicBezTo>
                <a:lnTo>
                  <a:pt x="2731325" y="2915392"/>
                </a:lnTo>
                <a:cubicBezTo>
                  <a:pt x="2733304" y="2903517"/>
                  <a:pt x="2735560" y="2891684"/>
                  <a:pt x="2737263" y="2879766"/>
                </a:cubicBezTo>
                <a:cubicBezTo>
                  <a:pt x="2745656" y="2821017"/>
                  <a:pt x="2737495" y="2849379"/>
                  <a:pt x="2749138" y="2814452"/>
                </a:cubicBezTo>
                <a:cubicBezTo>
                  <a:pt x="2751117" y="2796639"/>
                  <a:pt x="2752351" y="2778727"/>
                  <a:pt x="2755076" y="2761013"/>
                </a:cubicBezTo>
                <a:cubicBezTo>
                  <a:pt x="2756317" y="2752947"/>
                  <a:pt x="2760001" y="2745360"/>
                  <a:pt x="2761013" y="2737262"/>
                </a:cubicBezTo>
                <a:cubicBezTo>
                  <a:pt x="2763969" y="2713613"/>
                  <a:pt x="2764691" y="2689736"/>
                  <a:pt x="2766951" y="2666010"/>
                </a:cubicBezTo>
                <a:cubicBezTo>
                  <a:pt x="2768650" y="2648168"/>
                  <a:pt x="2770910" y="2630384"/>
                  <a:pt x="2772889" y="2612571"/>
                </a:cubicBezTo>
                <a:cubicBezTo>
                  <a:pt x="2771767" y="2556453"/>
                  <a:pt x="2778401" y="2372518"/>
                  <a:pt x="2761013" y="2268187"/>
                </a:cubicBezTo>
                <a:cubicBezTo>
                  <a:pt x="2759671" y="2260137"/>
                  <a:pt x="2757055" y="2252353"/>
                  <a:pt x="2755076" y="2244436"/>
                </a:cubicBezTo>
                <a:cubicBezTo>
                  <a:pt x="2753749" y="2228510"/>
                  <a:pt x="2755328" y="2179626"/>
                  <a:pt x="2743200" y="2155371"/>
                </a:cubicBezTo>
                <a:cubicBezTo>
                  <a:pt x="2740009" y="2148988"/>
                  <a:pt x="2735283" y="2143496"/>
                  <a:pt x="2731325" y="2137558"/>
                </a:cubicBezTo>
                <a:cubicBezTo>
                  <a:pt x="2729346" y="2115787"/>
                  <a:pt x="2728276" y="2093913"/>
                  <a:pt x="2725387" y="2072244"/>
                </a:cubicBezTo>
                <a:cubicBezTo>
                  <a:pt x="2724308" y="2064155"/>
                  <a:pt x="2720910" y="2056522"/>
                  <a:pt x="2719450" y="2048493"/>
                </a:cubicBezTo>
                <a:cubicBezTo>
                  <a:pt x="2705270" y="1970501"/>
                  <a:pt x="2721039" y="2037038"/>
                  <a:pt x="2707574" y="1983179"/>
                </a:cubicBezTo>
                <a:cubicBezTo>
                  <a:pt x="2700063" y="1862985"/>
                  <a:pt x="2696909" y="1861733"/>
                  <a:pt x="2707574" y="1715984"/>
                </a:cubicBezTo>
                <a:cubicBezTo>
                  <a:pt x="2709331" y="1691970"/>
                  <a:pt x="2716791" y="1668663"/>
                  <a:pt x="2719450" y="1644732"/>
                </a:cubicBezTo>
                <a:cubicBezTo>
                  <a:pt x="2724222" y="1601779"/>
                  <a:pt x="2723742" y="1584360"/>
                  <a:pt x="2737263" y="1543792"/>
                </a:cubicBezTo>
                <a:cubicBezTo>
                  <a:pt x="2739242" y="1537854"/>
                  <a:pt x="2740577" y="1531662"/>
                  <a:pt x="2743200" y="1525979"/>
                </a:cubicBezTo>
                <a:cubicBezTo>
                  <a:pt x="2752473" y="1505887"/>
                  <a:pt x="2762993" y="1486394"/>
                  <a:pt x="2772889" y="1466602"/>
                </a:cubicBezTo>
                <a:cubicBezTo>
                  <a:pt x="2776847" y="1458685"/>
                  <a:pt x="2779854" y="1450217"/>
                  <a:pt x="2784764" y="1442852"/>
                </a:cubicBezTo>
                <a:cubicBezTo>
                  <a:pt x="2788722" y="1436914"/>
                  <a:pt x="2793448" y="1431422"/>
                  <a:pt x="2796639" y="1425039"/>
                </a:cubicBezTo>
                <a:cubicBezTo>
                  <a:pt x="2799438" y="1419441"/>
                  <a:pt x="2799778" y="1412824"/>
                  <a:pt x="2802577" y="1407226"/>
                </a:cubicBezTo>
                <a:cubicBezTo>
                  <a:pt x="2805768" y="1400843"/>
                  <a:pt x="2810911" y="1395609"/>
                  <a:pt x="2814452" y="1389413"/>
                </a:cubicBezTo>
                <a:cubicBezTo>
                  <a:pt x="2818844" y="1381728"/>
                  <a:pt x="2821868" y="1373308"/>
                  <a:pt x="2826328" y="1365662"/>
                </a:cubicBezTo>
                <a:cubicBezTo>
                  <a:pt x="2835736" y="1349534"/>
                  <a:pt x="2846409" y="1334172"/>
                  <a:pt x="2856016" y="1318161"/>
                </a:cubicBezTo>
                <a:cubicBezTo>
                  <a:pt x="2861954" y="1308265"/>
                  <a:pt x="2868668" y="1298795"/>
                  <a:pt x="2873829" y="1288473"/>
                </a:cubicBezTo>
                <a:cubicBezTo>
                  <a:pt x="2876628" y="1282875"/>
                  <a:pt x="2876968" y="1276258"/>
                  <a:pt x="2879767" y="1270660"/>
                </a:cubicBezTo>
                <a:cubicBezTo>
                  <a:pt x="2882958" y="1264277"/>
                  <a:pt x="2888176" y="1259085"/>
                  <a:pt x="2891642" y="1252847"/>
                </a:cubicBezTo>
                <a:cubicBezTo>
                  <a:pt x="2904011" y="1230583"/>
                  <a:pt x="2906732" y="1217656"/>
                  <a:pt x="2921330" y="1199408"/>
                </a:cubicBezTo>
                <a:cubicBezTo>
                  <a:pt x="2924827" y="1195036"/>
                  <a:pt x="2929247" y="1191491"/>
                  <a:pt x="2933206" y="1187532"/>
                </a:cubicBezTo>
                <a:cubicBezTo>
                  <a:pt x="2935185" y="1181594"/>
                  <a:pt x="2936103" y="1175190"/>
                  <a:pt x="2939143" y="1169719"/>
                </a:cubicBezTo>
                <a:cubicBezTo>
                  <a:pt x="2946074" y="1157243"/>
                  <a:pt x="2962894" y="1134093"/>
                  <a:pt x="2962894" y="1134093"/>
                </a:cubicBezTo>
                <a:cubicBezTo>
                  <a:pt x="2964873" y="1128155"/>
                  <a:pt x="2965791" y="1121751"/>
                  <a:pt x="2968831" y="1116280"/>
                </a:cubicBezTo>
                <a:cubicBezTo>
                  <a:pt x="2975762" y="1103804"/>
                  <a:pt x="2987281" y="1093906"/>
                  <a:pt x="2992582" y="1080654"/>
                </a:cubicBezTo>
                <a:cubicBezTo>
                  <a:pt x="2996540" y="1070758"/>
                  <a:pt x="2999169" y="1060220"/>
                  <a:pt x="3004457" y="1050966"/>
                </a:cubicBezTo>
                <a:cubicBezTo>
                  <a:pt x="3007235" y="1046105"/>
                  <a:pt x="3013079" y="1043646"/>
                  <a:pt x="3016333" y="1039091"/>
                </a:cubicBezTo>
                <a:cubicBezTo>
                  <a:pt x="3023041" y="1029700"/>
                  <a:pt x="3028985" y="1019725"/>
                  <a:pt x="3034146" y="1009402"/>
                </a:cubicBezTo>
                <a:cubicBezTo>
                  <a:pt x="3045694" y="986305"/>
                  <a:pt x="3034613" y="994457"/>
                  <a:pt x="3046021" y="967839"/>
                </a:cubicBezTo>
                <a:cubicBezTo>
                  <a:pt x="3048832" y="961280"/>
                  <a:pt x="3054705" y="956409"/>
                  <a:pt x="3057896" y="950026"/>
                </a:cubicBezTo>
                <a:cubicBezTo>
                  <a:pt x="3060695" y="944428"/>
                  <a:pt x="3061035" y="937811"/>
                  <a:pt x="3063834" y="932213"/>
                </a:cubicBezTo>
                <a:cubicBezTo>
                  <a:pt x="3067025" y="925830"/>
                  <a:pt x="3072326" y="920683"/>
                  <a:pt x="3075709" y="914400"/>
                </a:cubicBezTo>
                <a:cubicBezTo>
                  <a:pt x="3101477" y="866546"/>
                  <a:pt x="3112787" y="842065"/>
                  <a:pt x="3129148" y="789709"/>
                </a:cubicBezTo>
                <a:cubicBezTo>
                  <a:pt x="3135050" y="770824"/>
                  <a:pt x="3137516" y="735999"/>
                  <a:pt x="3141024" y="718457"/>
                </a:cubicBezTo>
                <a:cubicBezTo>
                  <a:pt x="3142251" y="712320"/>
                  <a:pt x="3144982" y="706582"/>
                  <a:pt x="3146961" y="700644"/>
                </a:cubicBezTo>
                <a:cubicBezTo>
                  <a:pt x="3142772" y="637799"/>
                  <a:pt x="3141932" y="610389"/>
                  <a:pt x="3135086" y="552202"/>
                </a:cubicBezTo>
                <a:cubicBezTo>
                  <a:pt x="3132853" y="533222"/>
                  <a:pt x="3128191" y="500873"/>
                  <a:pt x="3123211" y="480951"/>
                </a:cubicBezTo>
                <a:cubicBezTo>
                  <a:pt x="3121693" y="474879"/>
                  <a:pt x="3119252" y="469076"/>
                  <a:pt x="3117273" y="463138"/>
                </a:cubicBezTo>
                <a:cubicBezTo>
                  <a:pt x="3114816" y="394334"/>
                  <a:pt x="3117047" y="319278"/>
                  <a:pt x="3105398" y="249382"/>
                </a:cubicBezTo>
                <a:cubicBezTo>
                  <a:pt x="3102197" y="230173"/>
                  <a:pt x="3100080" y="222396"/>
                  <a:pt x="3087585" y="207818"/>
                </a:cubicBezTo>
                <a:cubicBezTo>
                  <a:pt x="3080299" y="199317"/>
                  <a:pt x="3063834" y="184067"/>
                  <a:pt x="3063834" y="184067"/>
                </a:cubicBezTo>
                <a:cubicBezTo>
                  <a:pt x="3052477" y="149999"/>
                  <a:pt x="3066029" y="181800"/>
                  <a:pt x="3040083" y="148441"/>
                </a:cubicBezTo>
                <a:cubicBezTo>
                  <a:pt x="3031321" y="137175"/>
                  <a:pt x="3026425" y="122907"/>
                  <a:pt x="3016333" y="112815"/>
                </a:cubicBezTo>
                <a:cubicBezTo>
                  <a:pt x="3010395" y="106877"/>
                  <a:pt x="3003896" y="101453"/>
                  <a:pt x="2998520" y="95002"/>
                </a:cubicBezTo>
                <a:cubicBezTo>
                  <a:pt x="2983117" y="76518"/>
                  <a:pt x="2983383" y="60714"/>
                  <a:pt x="2956956" y="47501"/>
                </a:cubicBezTo>
                <a:cubicBezTo>
                  <a:pt x="2927608" y="32827"/>
                  <a:pt x="2941603" y="38425"/>
                  <a:pt x="2915393" y="29688"/>
                </a:cubicBezTo>
                <a:cubicBezTo>
                  <a:pt x="2890941" y="5238"/>
                  <a:pt x="2912756" y="22191"/>
                  <a:pt x="2856016" y="11875"/>
                </a:cubicBezTo>
                <a:cubicBezTo>
                  <a:pt x="2849858" y="10755"/>
                  <a:pt x="2844361" y="7058"/>
                  <a:pt x="2838203" y="5938"/>
                </a:cubicBezTo>
                <a:cubicBezTo>
                  <a:pt x="2822503" y="3084"/>
                  <a:pt x="2806536" y="1979"/>
                  <a:pt x="2790702" y="0"/>
                </a:cubicBezTo>
                <a:lnTo>
                  <a:pt x="2612572" y="5938"/>
                </a:lnTo>
                <a:cubicBezTo>
                  <a:pt x="2582224" y="7494"/>
                  <a:pt x="2558056" y="11454"/>
                  <a:pt x="2529444" y="17813"/>
                </a:cubicBezTo>
                <a:cubicBezTo>
                  <a:pt x="2521478" y="19583"/>
                  <a:pt x="2513743" y="22409"/>
                  <a:pt x="2505694" y="23751"/>
                </a:cubicBezTo>
                <a:cubicBezTo>
                  <a:pt x="2489954" y="26374"/>
                  <a:pt x="2474027" y="27709"/>
                  <a:pt x="2458193" y="29688"/>
                </a:cubicBezTo>
                <a:cubicBezTo>
                  <a:pt x="2397029" y="44980"/>
                  <a:pt x="2468367" y="28671"/>
                  <a:pt x="2339439" y="41564"/>
                </a:cubicBezTo>
                <a:cubicBezTo>
                  <a:pt x="2331319" y="42376"/>
                  <a:pt x="2323754" y="46260"/>
                  <a:pt x="2315689" y="47501"/>
                </a:cubicBezTo>
                <a:cubicBezTo>
                  <a:pt x="2297975" y="50226"/>
                  <a:pt x="2280034" y="51216"/>
                  <a:pt x="2262250" y="53439"/>
                </a:cubicBezTo>
                <a:cubicBezTo>
                  <a:pt x="2248363" y="55175"/>
                  <a:pt x="2234541" y="57398"/>
                  <a:pt x="2220686" y="59377"/>
                </a:cubicBezTo>
                <a:cubicBezTo>
                  <a:pt x="2160794" y="79339"/>
                  <a:pt x="2253716" y="48874"/>
                  <a:pt x="2179122" y="71252"/>
                </a:cubicBezTo>
                <a:cubicBezTo>
                  <a:pt x="2167132" y="74849"/>
                  <a:pt x="2153911" y="76183"/>
                  <a:pt x="2143496" y="83127"/>
                </a:cubicBezTo>
                <a:cubicBezTo>
                  <a:pt x="2131621" y="91044"/>
                  <a:pt x="2121410" y="102365"/>
                  <a:pt x="2107870" y="106878"/>
                </a:cubicBezTo>
                <a:lnTo>
                  <a:pt x="2054431" y="124691"/>
                </a:lnTo>
                <a:lnTo>
                  <a:pt x="2036618" y="130628"/>
                </a:lnTo>
                <a:cubicBezTo>
                  <a:pt x="2012717" y="154531"/>
                  <a:pt x="2039293" y="132026"/>
                  <a:pt x="2000993" y="148441"/>
                </a:cubicBezTo>
                <a:cubicBezTo>
                  <a:pt x="1994434" y="151252"/>
                  <a:pt x="1989701" y="157419"/>
                  <a:pt x="1983180" y="160317"/>
                </a:cubicBezTo>
                <a:cubicBezTo>
                  <a:pt x="1971741" y="165401"/>
                  <a:pt x="1959429" y="168234"/>
                  <a:pt x="1947554" y="172192"/>
                </a:cubicBezTo>
                <a:lnTo>
                  <a:pt x="1929741" y="178130"/>
                </a:lnTo>
                <a:cubicBezTo>
                  <a:pt x="1925782" y="182088"/>
                  <a:pt x="1922872" y="187501"/>
                  <a:pt x="1917865" y="190005"/>
                </a:cubicBezTo>
                <a:cubicBezTo>
                  <a:pt x="1884677" y="206599"/>
                  <a:pt x="1897706" y="181674"/>
                  <a:pt x="1858489" y="207818"/>
                </a:cubicBezTo>
                <a:cubicBezTo>
                  <a:pt x="1839029" y="220791"/>
                  <a:pt x="1899063" y="187036"/>
                  <a:pt x="1852551" y="213756"/>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57575" y="647322"/>
            <a:ext cx="3629025" cy="5227640"/>
          </a:xfrm>
          <a:custGeom>
            <a:avLst/>
            <a:gdLst>
              <a:gd name="connsiteX0" fmla="*/ 1857375 w 3629025"/>
              <a:gd name="connsiteY0" fmla="*/ 378 h 5227640"/>
              <a:gd name="connsiteX1" fmla="*/ 1762125 w 3629025"/>
              <a:gd name="connsiteY1" fmla="*/ 28953 h 5227640"/>
              <a:gd name="connsiteX2" fmla="*/ 1704975 w 3629025"/>
              <a:gd name="connsiteY2" fmla="*/ 48003 h 5227640"/>
              <a:gd name="connsiteX3" fmla="*/ 1457325 w 3629025"/>
              <a:gd name="connsiteY3" fmla="*/ 57528 h 5227640"/>
              <a:gd name="connsiteX4" fmla="*/ 1371600 w 3629025"/>
              <a:gd name="connsiteY4" fmla="*/ 67053 h 5227640"/>
              <a:gd name="connsiteX5" fmla="*/ 1343025 w 3629025"/>
              <a:gd name="connsiteY5" fmla="*/ 76578 h 5227640"/>
              <a:gd name="connsiteX6" fmla="*/ 1295400 w 3629025"/>
              <a:gd name="connsiteY6" fmla="*/ 86103 h 5227640"/>
              <a:gd name="connsiteX7" fmla="*/ 1238250 w 3629025"/>
              <a:gd name="connsiteY7" fmla="*/ 105153 h 5227640"/>
              <a:gd name="connsiteX8" fmla="*/ 1181100 w 3629025"/>
              <a:gd name="connsiteY8" fmla="*/ 143253 h 5227640"/>
              <a:gd name="connsiteX9" fmla="*/ 1162050 w 3629025"/>
              <a:gd name="connsiteY9" fmla="*/ 171828 h 5227640"/>
              <a:gd name="connsiteX10" fmla="*/ 1133475 w 3629025"/>
              <a:gd name="connsiteY10" fmla="*/ 190878 h 5227640"/>
              <a:gd name="connsiteX11" fmla="*/ 1104900 w 3629025"/>
              <a:gd name="connsiteY11" fmla="*/ 286128 h 5227640"/>
              <a:gd name="connsiteX12" fmla="*/ 1123950 w 3629025"/>
              <a:gd name="connsiteY12" fmla="*/ 486153 h 5227640"/>
              <a:gd name="connsiteX13" fmla="*/ 1133475 w 3629025"/>
              <a:gd name="connsiteY13" fmla="*/ 514728 h 5227640"/>
              <a:gd name="connsiteX14" fmla="*/ 1171575 w 3629025"/>
              <a:gd name="connsiteY14" fmla="*/ 571878 h 5227640"/>
              <a:gd name="connsiteX15" fmla="*/ 1238250 w 3629025"/>
              <a:gd name="connsiteY15" fmla="*/ 657603 h 5227640"/>
              <a:gd name="connsiteX16" fmla="*/ 1295400 w 3629025"/>
              <a:gd name="connsiteY16" fmla="*/ 695703 h 5227640"/>
              <a:gd name="connsiteX17" fmla="*/ 1323975 w 3629025"/>
              <a:gd name="connsiteY17" fmla="*/ 714753 h 5227640"/>
              <a:gd name="connsiteX18" fmla="*/ 1400175 w 3629025"/>
              <a:gd name="connsiteY18" fmla="*/ 752853 h 5227640"/>
              <a:gd name="connsiteX19" fmla="*/ 1428750 w 3629025"/>
              <a:gd name="connsiteY19" fmla="*/ 781428 h 5227640"/>
              <a:gd name="connsiteX20" fmla="*/ 1457325 w 3629025"/>
              <a:gd name="connsiteY20" fmla="*/ 790953 h 5227640"/>
              <a:gd name="connsiteX21" fmla="*/ 1504950 w 3629025"/>
              <a:gd name="connsiteY21" fmla="*/ 819528 h 5227640"/>
              <a:gd name="connsiteX22" fmla="*/ 1581150 w 3629025"/>
              <a:gd name="connsiteY22" fmla="*/ 867153 h 5227640"/>
              <a:gd name="connsiteX23" fmla="*/ 1609725 w 3629025"/>
              <a:gd name="connsiteY23" fmla="*/ 886203 h 5227640"/>
              <a:gd name="connsiteX24" fmla="*/ 1666875 w 3629025"/>
              <a:gd name="connsiteY24" fmla="*/ 905253 h 5227640"/>
              <a:gd name="connsiteX25" fmla="*/ 1724025 w 3629025"/>
              <a:gd name="connsiteY25" fmla="*/ 943353 h 5227640"/>
              <a:gd name="connsiteX26" fmla="*/ 1771650 w 3629025"/>
              <a:gd name="connsiteY26" fmla="*/ 971928 h 5227640"/>
              <a:gd name="connsiteX27" fmla="*/ 1866900 w 3629025"/>
              <a:gd name="connsiteY27" fmla="*/ 1019553 h 5227640"/>
              <a:gd name="connsiteX28" fmla="*/ 1905000 w 3629025"/>
              <a:gd name="connsiteY28" fmla="*/ 1038603 h 5227640"/>
              <a:gd name="connsiteX29" fmla="*/ 2000250 w 3629025"/>
              <a:gd name="connsiteY29" fmla="*/ 1086228 h 5227640"/>
              <a:gd name="connsiteX30" fmla="*/ 2028825 w 3629025"/>
              <a:gd name="connsiteY30" fmla="*/ 1114803 h 5227640"/>
              <a:gd name="connsiteX31" fmla="*/ 2085975 w 3629025"/>
              <a:gd name="connsiteY31" fmla="*/ 1133853 h 5227640"/>
              <a:gd name="connsiteX32" fmla="*/ 2114550 w 3629025"/>
              <a:gd name="connsiteY32" fmla="*/ 1143378 h 5227640"/>
              <a:gd name="connsiteX33" fmla="*/ 2219325 w 3629025"/>
              <a:gd name="connsiteY33" fmla="*/ 1200528 h 5227640"/>
              <a:gd name="connsiteX34" fmla="*/ 2286000 w 3629025"/>
              <a:gd name="connsiteY34" fmla="*/ 1248153 h 5227640"/>
              <a:gd name="connsiteX35" fmla="*/ 2314575 w 3629025"/>
              <a:gd name="connsiteY35" fmla="*/ 1257678 h 5227640"/>
              <a:gd name="connsiteX36" fmla="*/ 2381250 w 3629025"/>
              <a:gd name="connsiteY36" fmla="*/ 1305303 h 5227640"/>
              <a:gd name="connsiteX37" fmla="*/ 2419350 w 3629025"/>
              <a:gd name="connsiteY37" fmla="*/ 1333878 h 5227640"/>
              <a:gd name="connsiteX38" fmla="*/ 2476500 w 3629025"/>
              <a:gd name="connsiteY38" fmla="*/ 1371978 h 5227640"/>
              <a:gd name="connsiteX39" fmla="*/ 2495550 w 3629025"/>
              <a:gd name="connsiteY39" fmla="*/ 1400553 h 5227640"/>
              <a:gd name="connsiteX40" fmla="*/ 2524125 w 3629025"/>
              <a:gd name="connsiteY40" fmla="*/ 1410078 h 5227640"/>
              <a:gd name="connsiteX41" fmla="*/ 2552700 w 3629025"/>
              <a:gd name="connsiteY41" fmla="*/ 1429128 h 5227640"/>
              <a:gd name="connsiteX42" fmla="*/ 2571750 w 3629025"/>
              <a:gd name="connsiteY42" fmla="*/ 1467228 h 5227640"/>
              <a:gd name="connsiteX43" fmla="*/ 2600325 w 3629025"/>
              <a:gd name="connsiteY43" fmla="*/ 1486278 h 5227640"/>
              <a:gd name="connsiteX44" fmla="*/ 2609850 w 3629025"/>
              <a:gd name="connsiteY44" fmla="*/ 1514853 h 5227640"/>
              <a:gd name="connsiteX45" fmla="*/ 2647950 w 3629025"/>
              <a:gd name="connsiteY45" fmla="*/ 1572003 h 5227640"/>
              <a:gd name="connsiteX46" fmla="*/ 2667000 w 3629025"/>
              <a:gd name="connsiteY46" fmla="*/ 1638678 h 5227640"/>
              <a:gd name="connsiteX47" fmla="*/ 2647950 w 3629025"/>
              <a:gd name="connsiteY47" fmla="*/ 1810128 h 5227640"/>
              <a:gd name="connsiteX48" fmla="*/ 2628900 w 3629025"/>
              <a:gd name="connsiteY48" fmla="*/ 1867278 h 5227640"/>
              <a:gd name="connsiteX49" fmla="*/ 2609850 w 3629025"/>
              <a:gd name="connsiteY49" fmla="*/ 1895853 h 5227640"/>
              <a:gd name="connsiteX50" fmla="*/ 2571750 w 3629025"/>
              <a:gd name="connsiteY50" fmla="*/ 1943478 h 5227640"/>
              <a:gd name="connsiteX51" fmla="*/ 2552700 w 3629025"/>
              <a:gd name="connsiteY51" fmla="*/ 1972053 h 5227640"/>
              <a:gd name="connsiteX52" fmla="*/ 2524125 w 3629025"/>
              <a:gd name="connsiteY52" fmla="*/ 1981578 h 5227640"/>
              <a:gd name="connsiteX53" fmla="*/ 2466975 w 3629025"/>
              <a:gd name="connsiteY53" fmla="*/ 2010153 h 5227640"/>
              <a:gd name="connsiteX54" fmla="*/ 2276475 w 3629025"/>
              <a:gd name="connsiteY54" fmla="*/ 2000628 h 5227640"/>
              <a:gd name="connsiteX55" fmla="*/ 2143125 w 3629025"/>
              <a:gd name="connsiteY55" fmla="*/ 1972053 h 5227640"/>
              <a:gd name="connsiteX56" fmla="*/ 2095500 w 3629025"/>
              <a:gd name="connsiteY56" fmla="*/ 1962528 h 5227640"/>
              <a:gd name="connsiteX57" fmla="*/ 2038350 w 3629025"/>
              <a:gd name="connsiteY57" fmla="*/ 1943478 h 5227640"/>
              <a:gd name="connsiteX58" fmla="*/ 2000250 w 3629025"/>
              <a:gd name="connsiteY58" fmla="*/ 1933953 h 5227640"/>
              <a:gd name="connsiteX59" fmla="*/ 1933575 w 3629025"/>
              <a:gd name="connsiteY59" fmla="*/ 1895853 h 5227640"/>
              <a:gd name="connsiteX60" fmla="*/ 1905000 w 3629025"/>
              <a:gd name="connsiteY60" fmla="*/ 1886328 h 5227640"/>
              <a:gd name="connsiteX61" fmla="*/ 1857375 w 3629025"/>
              <a:gd name="connsiteY61" fmla="*/ 1867278 h 5227640"/>
              <a:gd name="connsiteX62" fmla="*/ 1781175 w 3629025"/>
              <a:gd name="connsiteY62" fmla="*/ 1829178 h 5227640"/>
              <a:gd name="connsiteX63" fmla="*/ 1743075 w 3629025"/>
              <a:gd name="connsiteY63" fmla="*/ 1810128 h 5227640"/>
              <a:gd name="connsiteX64" fmla="*/ 1714500 w 3629025"/>
              <a:gd name="connsiteY64" fmla="*/ 1800603 h 5227640"/>
              <a:gd name="connsiteX65" fmla="*/ 1647825 w 3629025"/>
              <a:gd name="connsiteY65" fmla="*/ 1781553 h 5227640"/>
              <a:gd name="connsiteX66" fmla="*/ 1619250 w 3629025"/>
              <a:gd name="connsiteY66" fmla="*/ 1762503 h 5227640"/>
              <a:gd name="connsiteX67" fmla="*/ 1581150 w 3629025"/>
              <a:gd name="connsiteY67" fmla="*/ 1752978 h 5227640"/>
              <a:gd name="connsiteX68" fmla="*/ 1552575 w 3629025"/>
              <a:gd name="connsiteY68" fmla="*/ 1743453 h 5227640"/>
              <a:gd name="connsiteX69" fmla="*/ 1266825 w 3629025"/>
              <a:gd name="connsiteY69" fmla="*/ 1752978 h 5227640"/>
              <a:gd name="connsiteX70" fmla="*/ 1219200 w 3629025"/>
              <a:gd name="connsiteY70" fmla="*/ 1810128 h 5227640"/>
              <a:gd name="connsiteX71" fmla="*/ 1162050 w 3629025"/>
              <a:gd name="connsiteY71" fmla="*/ 1867278 h 5227640"/>
              <a:gd name="connsiteX72" fmla="*/ 1152525 w 3629025"/>
              <a:gd name="connsiteY72" fmla="*/ 1895853 h 5227640"/>
              <a:gd name="connsiteX73" fmla="*/ 1162050 w 3629025"/>
              <a:gd name="connsiteY73" fmla="*/ 2010153 h 5227640"/>
              <a:gd name="connsiteX74" fmla="*/ 1181100 w 3629025"/>
              <a:gd name="connsiteY74" fmla="*/ 2048253 h 5227640"/>
              <a:gd name="connsiteX75" fmla="*/ 1190625 w 3629025"/>
              <a:gd name="connsiteY75" fmla="*/ 2076828 h 5227640"/>
              <a:gd name="connsiteX76" fmla="*/ 1228725 w 3629025"/>
              <a:gd name="connsiteY76" fmla="*/ 2153028 h 5227640"/>
              <a:gd name="connsiteX77" fmla="*/ 1247775 w 3629025"/>
              <a:gd name="connsiteY77" fmla="*/ 2210178 h 5227640"/>
              <a:gd name="connsiteX78" fmla="*/ 1257300 w 3629025"/>
              <a:gd name="connsiteY78" fmla="*/ 2238753 h 5227640"/>
              <a:gd name="connsiteX79" fmla="*/ 1276350 w 3629025"/>
              <a:gd name="connsiteY79" fmla="*/ 2267328 h 5227640"/>
              <a:gd name="connsiteX80" fmla="*/ 1266825 w 3629025"/>
              <a:gd name="connsiteY80" fmla="*/ 2572128 h 5227640"/>
              <a:gd name="connsiteX81" fmla="*/ 1257300 w 3629025"/>
              <a:gd name="connsiteY81" fmla="*/ 2610228 h 5227640"/>
              <a:gd name="connsiteX82" fmla="*/ 1238250 w 3629025"/>
              <a:gd name="connsiteY82" fmla="*/ 2638803 h 5227640"/>
              <a:gd name="connsiteX83" fmla="*/ 1219200 w 3629025"/>
              <a:gd name="connsiteY83" fmla="*/ 2695953 h 5227640"/>
              <a:gd name="connsiteX84" fmla="*/ 1209675 w 3629025"/>
              <a:gd name="connsiteY84" fmla="*/ 2724528 h 5227640"/>
              <a:gd name="connsiteX85" fmla="*/ 1190625 w 3629025"/>
              <a:gd name="connsiteY85" fmla="*/ 2753103 h 5227640"/>
              <a:gd name="connsiteX86" fmla="*/ 1162050 w 3629025"/>
              <a:gd name="connsiteY86" fmla="*/ 2867403 h 5227640"/>
              <a:gd name="connsiteX87" fmla="*/ 1133475 w 3629025"/>
              <a:gd name="connsiteY87" fmla="*/ 2905503 h 5227640"/>
              <a:gd name="connsiteX88" fmla="*/ 1047750 w 3629025"/>
              <a:gd name="connsiteY88" fmla="*/ 3048378 h 5227640"/>
              <a:gd name="connsiteX89" fmla="*/ 1019175 w 3629025"/>
              <a:gd name="connsiteY89" fmla="*/ 3086478 h 5227640"/>
              <a:gd name="connsiteX90" fmla="*/ 981075 w 3629025"/>
              <a:gd name="connsiteY90" fmla="*/ 3162678 h 5227640"/>
              <a:gd name="connsiteX91" fmla="*/ 942975 w 3629025"/>
              <a:gd name="connsiteY91" fmla="*/ 3219828 h 5227640"/>
              <a:gd name="connsiteX92" fmla="*/ 914400 w 3629025"/>
              <a:gd name="connsiteY92" fmla="*/ 3276978 h 5227640"/>
              <a:gd name="connsiteX93" fmla="*/ 904875 w 3629025"/>
              <a:gd name="connsiteY93" fmla="*/ 3305553 h 5227640"/>
              <a:gd name="connsiteX94" fmla="*/ 885825 w 3629025"/>
              <a:gd name="connsiteY94" fmla="*/ 3334128 h 5227640"/>
              <a:gd name="connsiteX95" fmla="*/ 828675 w 3629025"/>
              <a:gd name="connsiteY95" fmla="*/ 3372228 h 5227640"/>
              <a:gd name="connsiteX96" fmla="*/ 790575 w 3629025"/>
              <a:gd name="connsiteY96" fmla="*/ 3362703 h 5227640"/>
              <a:gd name="connsiteX97" fmla="*/ 695325 w 3629025"/>
              <a:gd name="connsiteY97" fmla="*/ 3334128 h 5227640"/>
              <a:gd name="connsiteX98" fmla="*/ 638175 w 3629025"/>
              <a:gd name="connsiteY98" fmla="*/ 3324603 h 5227640"/>
              <a:gd name="connsiteX99" fmla="*/ 581025 w 3629025"/>
              <a:gd name="connsiteY99" fmla="*/ 3305553 h 5227640"/>
              <a:gd name="connsiteX100" fmla="*/ 552450 w 3629025"/>
              <a:gd name="connsiteY100" fmla="*/ 3324603 h 5227640"/>
              <a:gd name="connsiteX101" fmla="*/ 533400 w 3629025"/>
              <a:gd name="connsiteY101" fmla="*/ 3353178 h 5227640"/>
              <a:gd name="connsiteX102" fmla="*/ 504825 w 3629025"/>
              <a:gd name="connsiteY102" fmla="*/ 3391278 h 5227640"/>
              <a:gd name="connsiteX103" fmla="*/ 438150 w 3629025"/>
              <a:gd name="connsiteY103" fmla="*/ 3457953 h 5227640"/>
              <a:gd name="connsiteX104" fmla="*/ 419100 w 3629025"/>
              <a:gd name="connsiteY104" fmla="*/ 3486528 h 5227640"/>
              <a:gd name="connsiteX105" fmla="*/ 390525 w 3629025"/>
              <a:gd name="connsiteY105" fmla="*/ 3515103 h 5227640"/>
              <a:gd name="connsiteX106" fmla="*/ 323850 w 3629025"/>
              <a:gd name="connsiteY106" fmla="*/ 3591303 h 5227640"/>
              <a:gd name="connsiteX107" fmla="*/ 304800 w 3629025"/>
              <a:gd name="connsiteY107" fmla="*/ 3648453 h 5227640"/>
              <a:gd name="connsiteX108" fmla="*/ 266700 w 3629025"/>
              <a:gd name="connsiteY108" fmla="*/ 3715128 h 5227640"/>
              <a:gd name="connsiteX109" fmla="*/ 228600 w 3629025"/>
              <a:gd name="connsiteY109" fmla="*/ 3772278 h 5227640"/>
              <a:gd name="connsiteX110" fmla="*/ 209550 w 3629025"/>
              <a:gd name="connsiteY110" fmla="*/ 3800853 h 5227640"/>
              <a:gd name="connsiteX111" fmla="*/ 190500 w 3629025"/>
              <a:gd name="connsiteY111" fmla="*/ 3838953 h 5227640"/>
              <a:gd name="connsiteX112" fmla="*/ 161925 w 3629025"/>
              <a:gd name="connsiteY112" fmla="*/ 3858003 h 5227640"/>
              <a:gd name="connsiteX113" fmla="*/ 152400 w 3629025"/>
              <a:gd name="connsiteY113" fmla="*/ 3886578 h 5227640"/>
              <a:gd name="connsiteX114" fmla="*/ 85725 w 3629025"/>
              <a:gd name="connsiteY114" fmla="*/ 3972303 h 5227640"/>
              <a:gd name="connsiteX115" fmla="*/ 76200 w 3629025"/>
              <a:gd name="connsiteY115" fmla="*/ 4000878 h 5227640"/>
              <a:gd name="connsiteX116" fmla="*/ 57150 w 3629025"/>
              <a:gd name="connsiteY116" fmla="*/ 4029453 h 5227640"/>
              <a:gd name="connsiteX117" fmla="*/ 47625 w 3629025"/>
              <a:gd name="connsiteY117" fmla="*/ 4067553 h 5227640"/>
              <a:gd name="connsiteX118" fmla="*/ 28575 w 3629025"/>
              <a:gd name="connsiteY118" fmla="*/ 4124703 h 5227640"/>
              <a:gd name="connsiteX119" fmla="*/ 9525 w 3629025"/>
              <a:gd name="connsiteY119" fmla="*/ 4239003 h 5227640"/>
              <a:gd name="connsiteX120" fmla="*/ 0 w 3629025"/>
              <a:gd name="connsiteY120" fmla="*/ 4277103 h 5227640"/>
              <a:gd name="connsiteX121" fmla="*/ 9525 w 3629025"/>
              <a:gd name="connsiteY121" fmla="*/ 4467603 h 5227640"/>
              <a:gd name="connsiteX122" fmla="*/ 19050 w 3629025"/>
              <a:gd name="connsiteY122" fmla="*/ 4543803 h 5227640"/>
              <a:gd name="connsiteX123" fmla="*/ 38100 w 3629025"/>
              <a:gd name="connsiteY123" fmla="*/ 4572378 h 5227640"/>
              <a:gd name="connsiteX124" fmla="*/ 47625 w 3629025"/>
              <a:gd name="connsiteY124" fmla="*/ 4600953 h 5227640"/>
              <a:gd name="connsiteX125" fmla="*/ 114300 w 3629025"/>
              <a:gd name="connsiteY125" fmla="*/ 4696203 h 5227640"/>
              <a:gd name="connsiteX126" fmla="*/ 152400 w 3629025"/>
              <a:gd name="connsiteY126" fmla="*/ 4753353 h 5227640"/>
              <a:gd name="connsiteX127" fmla="*/ 171450 w 3629025"/>
              <a:gd name="connsiteY127" fmla="*/ 4781928 h 5227640"/>
              <a:gd name="connsiteX128" fmla="*/ 219075 w 3629025"/>
              <a:gd name="connsiteY128" fmla="*/ 4839078 h 5227640"/>
              <a:gd name="connsiteX129" fmla="*/ 228600 w 3629025"/>
              <a:gd name="connsiteY129" fmla="*/ 4867653 h 5227640"/>
              <a:gd name="connsiteX130" fmla="*/ 247650 w 3629025"/>
              <a:gd name="connsiteY130" fmla="*/ 4896228 h 5227640"/>
              <a:gd name="connsiteX131" fmla="*/ 266700 w 3629025"/>
              <a:gd name="connsiteY131" fmla="*/ 4934328 h 5227640"/>
              <a:gd name="connsiteX132" fmla="*/ 285750 w 3629025"/>
              <a:gd name="connsiteY132" fmla="*/ 4962903 h 5227640"/>
              <a:gd name="connsiteX133" fmla="*/ 295275 w 3629025"/>
              <a:gd name="connsiteY133" fmla="*/ 4991478 h 5227640"/>
              <a:gd name="connsiteX134" fmla="*/ 361950 w 3629025"/>
              <a:gd name="connsiteY134" fmla="*/ 5067678 h 5227640"/>
              <a:gd name="connsiteX135" fmla="*/ 381000 w 3629025"/>
              <a:gd name="connsiteY135" fmla="*/ 5096253 h 5227640"/>
              <a:gd name="connsiteX136" fmla="*/ 447675 w 3629025"/>
              <a:gd name="connsiteY136" fmla="*/ 5134353 h 5227640"/>
              <a:gd name="connsiteX137" fmla="*/ 476250 w 3629025"/>
              <a:gd name="connsiteY137" fmla="*/ 5143878 h 5227640"/>
              <a:gd name="connsiteX138" fmla="*/ 514350 w 3629025"/>
              <a:gd name="connsiteY138" fmla="*/ 5162928 h 5227640"/>
              <a:gd name="connsiteX139" fmla="*/ 552450 w 3629025"/>
              <a:gd name="connsiteY139" fmla="*/ 5172453 h 5227640"/>
              <a:gd name="connsiteX140" fmla="*/ 590550 w 3629025"/>
              <a:gd name="connsiteY140" fmla="*/ 5191503 h 5227640"/>
              <a:gd name="connsiteX141" fmla="*/ 666750 w 3629025"/>
              <a:gd name="connsiteY141" fmla="*/ 5201028 h 5227640"/>
              <a:gd name="connsiteX142" fmla="*/ 1085850 w 3629025"/>
              <a:gd name="connsiteY142" fmla="*/ 5201028 h 5227640"/>
              <a:gd name="connsiteX143" fmla="*/ 1114425 w 3629025"/>
              <a:gd name="connsiteY143" fmla="*/ 5191503 h 5227640"/>
              <a:gd name="connsiteX144" fmla="*/ 1181100 w 3629025"/>
              <a:gd name="connsiteY144" fmla="*/ 5172453 h 5227640"/>
              <a:gd name="connsiteX145" fmla="*/ 1285875 w 3629025"/>
              <a:gd name="connsiteY145" fmla="*/ 5115303 h 5227640"/>
              <a:gd name="connsiteX146" fmla="*/ 1323975 w 3629025"/>
              <a:gd name="connsiteY146" fmla="*/ 5096253 h 5227640"/>
              <a:gd name="connsiteX147" fmla="*/ 1409700 w 3629025"/>
              <a:gd name="connsiteY147" fmla="*/ 5029578 h 5227640"/>
              <a:gd name="connsiteX148" fmla="*/ 1476375 w 3629025"/>
              <a:gd name="connsiteY148" fmla="*/ 4991478 h 5227640"/>
              <a:gd name="connsiteX149" fmla="*/ 1543050 w 3629025"/>
              <a:gd name="connsiteY149" fmla="*/ 4953378 h 5227640"/>
              <a:gd name="connsiteX150" fmla="*/ 1581150 w 3629025"/>
              <a:gd name="connsiteY150" fmla="*/ 4943853 h 5227640"/>
              <a:gd name="connsiteX151" fmla="*/ 1619250 w 3629025"/>
              <a:gd name="connsiteY151" fmla="*/ 4924803 h 5227640"/>
              <a:gd name="connsiteX152" fmla="*/ 1647825 w 3629025"/>
              <a:gd name="connsiteY152" fmla="*/ 4915278 h 5227640"/>
              <a:gd name="connsiteX153" fmla="*/ 1714500 w 3629025"/>
              <a:gd name="connsiteY153" fmla="*/ 4896228 h 5227640"/>
              <a:gd name="connsiteX154" fmla="*/ 1809750 w 3629025"/>
              <a:gd name="connsiteY154" fmla="*/ 4867653 h 5227640"/>
              <a:gd name="connsiteX155" fmla="*/ 1876425 w 3629025"/>
              <a:gd name="connsiteY155" fmla="*/ 4858128 h 5227640"/>
              <a:gd name="connsiteX156" fmla="*/ 1905000 w 3629025"/>
              <a:gd name="connsiteY156" fmla="*/ 4848603 h 5227640"/>
              <a:gd name="connsiteX157" fmla="*/ 1962150 w 3629025"/>
              <a:gd name="connsiteY157" fmla="*/ 4839078 h 5227640"/>
              <a:gd name="connsiteX158" fmla="*/ 2009775 w 3629025"/>
              <a:gd name="connsiteY158" fmla="*/ 4829553 h 5227640"/>
              <a:gd name="connsiteX159" fmla="*/ 2219325 w 3629025"/>
              <a:gd name="connsiteY159" fmla="*/ 4839078 h 5227640"/>
              <a:gd name="connsiteX160" fmla="*/ 2247900 w 3629025"/>
              <a:gd name="connsiteY160" fmla="*/ 4848603 h 5227640"/>
              <a:gd name="connsiteX161" fmla="*/ 2343150 w 3629025"/>
              <a:gd name="connsiteY161" fmla="*/ 4867653 h 5227640"/>
              <a:gd name="connsiteX162" fmla="*/ 2381250 w 3629025"/>
              <a:gd name="connsiteY162" fmla="*/ 4886703 h 5227640"/>
              <a:gd name="connsiteX163" fmla="*/ 2486025 w 3629025"/>
              <a:gd name="connsiteY163" fmla="*/ 4924803 h 5227640"/>
              <a:gd name="connsiteX164" fmla="*/ 2562225 w 3629025"/>
              <a:gd name="connsiteY164" fmla="*/ 4943853 h 5227640"/>
              <a:gd name="connsiteX165" fmla="*/ 2667000 w 3629025"/>
              <a:gd name="connsiteY165" fmla="*/ 4953378 h 5227640"/>
              <a:gd name="connsiteX166" fmla="*/ 2809875 w 3629025"/>
              <a:gd name="connsiteY166" fmla="*/ 4972428 h 5227640"/>
              <a:gd name="connsiteX167" fmla="*/ 3133725 w 3629025"/>
              <a:gd name="connsiteY167" fmla="*/ 5001003 h 5227640"/>
              <a:gd name="connsiteX168" fmla="*/ 3400425 w 3629025"/>
              <a:gd name="connsiteY168" fmla="*/ 4981953 h 5227640"/>
              <a:gd name="connsiteX169" fmla="*/ 3429000 w 3629025"/>
              <a:gd name="connsiteY169" fmla="*/ 4972428 h 5227640"/>
              <a:gd name="connsiteX170" fmla="*/ 3505200 w 3629025"/>
              <a:gd name="connsiteY170" fmla="*/ 4924803 h 5227640"/>
              <a:gd name="connsiteX171" fmla="*/ 3562350 w 3629025"/>
              <a:gd name="connsiteY171" fmla="*/ 4829553 h 5227640"/>
              <a:gd name="connsiteX172" fmla="*/ 3571875 w 3629025"/>
              <a:gd name="connsiteY172" fmla="*/ 4800978 h 5227640"/>
              <a:gd name="connsiteX173" fmla="*/ 3590925 w 3629025"/>
              <a:gd name="connsiteY173" fmla="*/ 4772403 h 5227640"/>
              <a:gd name="connsiteX174" fmla="*/ 3609975 w 3629025"/>
              <a:gd name="connsiteY174" fmla="*/ 4715253 h 5227640"/>
              <a:gd name="connsiteX175" fmla="*/ 3619500 w 3629025"/>
              <a:gd name="connsiteY175" fmla="*/ 4477128 h 5227640"/>
              <a:gd name="connsiteX176" fmla="*/ 3629025 w 3629025"/>
              <a:gd name="connsiteY176" fmla="*/ 4362828 h 5227640"/>
              <a:gd name="connsiteX177" fmla="*/ 3619500 w 3629025"/>
              <a:gd name="connsiteY177" fmla="*/ 4058028 h 5227640"/>
              <a:gd name="connsiteX178" fmla="*/ 3476625 w 3629025"/>
              <a:gd name="connsiteY178" fmla="*/ 4077078 h 5227640"/>
              <a:gd name="connsiteX179" fmla="*/ 3419475 w 3629025"/>
              <a:gd name="connsiteY179" fmla="*/ 4096128 h 5227640"/>
              <a:gd name="connsiteX180" fmla="*/ 3305175 w 3629025"/>
              <a:gd name="connsiteY180" fmla="*/ 4124703 h 5227640"/>
              <a:gd name="connsiteX181" fmla="*/ 3209925 w 3629025"/>
              <a:gd name="connsiteY181" fmla="*/ 4181853 h 5227640"/>
              <a:gd name="connsiteX182" fmla="*/ 3171825 w 3629025"/>
              <a:gd name="connsiteY182" fmla="*/ 4191378 h 5227640"/>
              <a:gd name="connsiteX183" fmla="*/ 3114675 w 3629025"/>
              <a:gd name="connsiteY183" fmla="*/ 4210428 h 5227640"/>
              <a:gd name="connsiteX184" fmla="*/ 3086100 w 3629025"/>
              <a:gd name="connsiteY184" fmla="*/ 4219953 h 5227640"/>
              <a:gd name="connsiteX185" fmla="*/ 3009900 w 3629025"/>
              <a:gd name="connsiteY185" fmla="*/ 4258053 h 5227640"/>
              <a:gd name="connsiteX186" fmla="*/ 2971800 w 3629025"/>
              <a:gd name="connsiteY186" fmla="*/ 4267578 h 5227640"/>
              <a:gd name="connsiteX187" fmla="*/ 2895600 w 3629025"/>
              <a:gd name="connsiteY187" fmla="*/ 4296153 h 5227640"/>
              <a:gd name="connsiteX188" fmla="*/ 2809875 w 3629025"/>
              <a:gd name="connsiteY188" fmla="*/ 4315203 h 5227640"/>
              <a:gd name="connsiteX189" fmla="*/ 2647950 w 3629025"/>
              <a:gd name="connsiteY189" fmla="*/ 4305678 h 5227640"/>
              <a:gd name="connsiteX190" fmla="*/ 2609850 w 3629025"/>
              <a:gd name="connsiteY190" fmla="*/ 4296153 h 5227640"/>
              <a:gd name="connsiteX191" fmla="*/ 2524125 w 3629025"/>
              <a:gd name="connsiteY191" fmla="*/ 4267578 h 5227640"/>
              <a:gd name="connsiteX192" fmla="*/ 2486025 w 3629025"/>
              <a:gd name="connsiteY192" fmla="*/ 4258053 h 5227640"/>
              <a:gd name="connsiteX193" fmla="*/ 2390775 w 3629025"/>
              <a:gd name="connsiteY193" fmla="*/ 4229478 h 5227640"/>
              <a:gd name="connsiteX194" fmla="*/ 2286000 w 3629025"/>
              <a:gd name="connsiteY194" fmla="*/ 4191378 h 5227640"/>
              <a:gd name="connsiteX195" fmla="*/ 2200275 w 3629025"/>
              <a:gd name="connsiteY195" fmla="*/ 4162803 h 5227640"/>
              <a:gd name="connsiteX196" fmla="*/ 2143125 w 3629025"/>
              <a:gd name="connsiteY196" fmla="*/ 4143753 h 5227640"/>
              <a:gd name="connsiteX197" fmla="*/ 2076450 w 3629025"/>
              <a:gd name="connsiteY197" fmla="*/ 4134228 h 5227640"/>
              <a:gd name="connsiteX198" fmla="*/ 2019300 w 3629025"/>
              <a:gd name="connsiteY198" fmla="*/ 4115178 h 5227640"/>
              <a:gd name="connsiteX199" fmla="*/ 1962150 w 3629025"/>
              <a:gd name="connsiteY199" fmla="*/ 4077078 h 5227640"/>
              <a:gd name="connsiteX200" fmla="*/ 1905000 w 3629025"/>
              <a:gd name="connsiteY200" fmla="*/ 3991353 h 5227640"/>
              <a:gd name="connsiteX201" fmla="*/ 1885950 w 3629025"/>
              <a:gd name="connsiteY201" fmla="*/ 3962778 h 5227640"/>
              <a:gd name="connsiteX202" fmla="*/ 1847850 w 3629025"/>
              <a:gd name="connsiteY202" fmla="*/ 3896103 h 5227640"/>
              <a:gd name="connsiteX203" fmla="*/ 1800225 w 3629025"/>
              <a:gd name="connsiteY203" fmla="*/ 3810378 h 5227640"/>
              <a:gd name="connsiteX204" fmla="*/ 1781175 w 3629025"/>
              <a:gd name="connsiteY204" fmla="*/ 3772278 h 5227640"/>
              <a:gd name="connsiteX205" fmla="*/ 1762125 w 3629025"/>
              <a:gd name="connsiteY205" fmla="*/ 3743703 h 5227640"/>
              <a:gd name="connsiteX206" fmla="*/ 1743075 w 3629025"/>
              <a:gd name="connsiteY206" fmla="*/ 3686553 h 5227640"/>
              <a:gd name="connsiteX207" fmla="*/ 1724025 w 3629025"/>
              <a:gd name="connsiteY207" fmla="*/ 3657978 h 5227640"/>
              <a:gd name="connsiteX208" fmla="*/ 1685925 w 3629025"/>
              <a:gd name="connsiteY208" fmla="*/ 3572253 h 5227640"/>
              <a:gd name="connsiteX209" fmla="*/ 1676400 w 3629025"/>
              <a:gd name="connsiteY209" fmla="*/ 3477003 h 5227640"/>
              <a:gd name="connsiteX210" fmla="*/ 1695450 w 3629025"/>
              <a:gd name="connsiteY210" fmla="*/ 3105528 h 5227640"/>
              <a:gd name="connsiteX211" fmla="*/ 1704975 w 3629025"/>
              <a:gd name="connsiteY211" fmla="*/ 3038853 h 5227640"/>
              <a:gd name="connsiteX212" fmla="*/ 1714500 w 3629025"/>
              <a:gd name="connsiteY212" fmla="*/ 3010278 h 5227640"/>
              <a:gd name="connsiteX213" fmla="*/ 1733550 w 3629025"/>
              <a:gd name="connsiteY213" fmla="*/ 2924553 h 5227640"/>
              <a:gd name="connsiteX214" fmla="*/ 1743075 w 3629025"/>
              <a:gd name="connsiteY214" fmla="*/ 2895978 h 5227640"/>
              <a:gd name="connsiteX215" fmla="*/ 1752600 w 3629025"/>
              <a:gd name="connsiteY215" fmla="*/ 2848353 h 5227640"/>
              <a:gd name="connsiteX216" fmla="*/ 1762125 w 3629025"/>
              <a:gd name="connsiteY216" fmla="*/ 2819778 h 5227640"/>
              <a:gd name="connsiteX217" fmla="*/ 1790700 w 3629025"/>
              <a:gd name="connsiteY217" fmla="*/ 2753103 h 5227640"/>
              <a:gd name="connsiteX218" fmla="*/ 1819275 w 3629025"/>
              <a:gd name="connsiteY218" fmla="*/ 2734053 h 5227640"/>
              <a:gd name="connsiteX219" fmla="*/ 1847850 w 3629025"/>
              <a:gd name="connsiteY219" fmla="*/ 2705478 h 5227640"/>
              <a:gd name="connsiteX220" fmla="*/ 1876425 w 3629025"/>
              <a:gd name="connsiteY220" fmla="*/ 2686428 h 5227640"/>
              <a:gd name="connsiteX221" fmla="*/ 1933575 w 3629025"/>
              <a:gd name="connsiteY221" fmla="*/ 2638803 h 5227640"/>
              <a:gd name="connsiteX222" fmla="*/ 1971675 w 3629025"/>
              <a:gd name="connsiteY222" fmla="*/ 2629278 h 5227640"/>
              <a:gd name="connsiteX223" fmla="*/ 2066925 w 3629025"/>
              <a:gd name="connsiteY223" fmla="*/ 2600703 h 5227640"/>
              <a:gd name="connsiteX224" fmla="*/ 2181225 w 3629025"/>
              <a:gd name="connsiteY224" fmla="*/ 2581653 h 5227640"/>
              <a:gd name="connsiteX225" fmla="*/ 2305050 w 3629025"/>
              <a:gd name="connsiteY225" fmla="*/ 2562603 h 5227640"/>
              <a:gd name="connsiteX226" fmla="*/ 2333625 w 3629025"/>
              <a:gd name="connsiteY226" fmla="*/ 2553078 h 5227640"/>
              <a:gd name="connsiteX227" fmla="*/ 2381250 w 3629025"/>
              <a:gd name="connsiteY227" fmla="*/ 2543553 h 5227640"/>
              <a:gd name="connsiteX228" fmla="*/ 2409825 w 3629025"/>
              <a:gd name="connsiteY228" fmla="*/ 2534028 h 5227640"/>
              <a:gd name="connsiteX229" fmla="*/ 2571750 w 3629025"/>
              <a:gd name="connsiteY229" fmla="*/ 2514978 h 5227640"/>
              <a:gd name="connsiteX230" fmla="*/ 2619375 w 3629025"/>
              <a:gd name="connsiteY230" fmla="*/ 2505453 h 5227640"/>
              <a:gd name="connsiteX231" fmla="*/ 2695575 w 3629025"/>
              <a:gd name="connsiteY231" fmla="*/ 2495928 h 5227640"/>
              <a:gd name="connsiteX232" fmla="*/ 2743200 w 3629025"/>
              <a:gd name="connsiteY232" fmla="*/ 2486403 h 5227640"/>
              <a:gd name="connsiteX233" fmla="*/ 2800350 w 3629025"/>
              <a:gd name="connsiteY233" fmla="*/ 2476878 h 5227640"/>
              <a:gd name="connsiteX234" fmla="*/ 2828925 w 3629025"/>
              <a:gd name="connsiteY234" fmla="*/ 2467353 h 5227640"/>
              <a:gd name="connsiteX235" fmla="*/ 2952750 w 3629025"/>
              <a:gd name="connsiteY235" fmla="*/ 2438778 h 5227640"/>
              <a:gd name="connsiteX236" fmla="*/ 3019425 w 3629025"/>
              <a:gd name="connsiteY236" fmla="*/ 2429253 h 5227640"/>
              <a:gd name="connsiteX237" fmla="*/ 3057525 w 3629025"/>
              <a:gd name="connsiteY237" fmla="*/ 2410203 h 5227640"/>
              <a:gd name="connsiteX238" fmla="*/ 3114675 w 3629025"/>
              <a:gd name="connsiteY238" fmla="*/ 2391153 h 5227640"/>
              <a:gd name="connsiteX239" fmla="*/ 3152775 w 3629025"/>
              <a:gd name="connsiteY239" fmla="*/ 2362578 h 5227640"/>
              <a:gd name="connsiteX240" fmla="*/ 3248025 w 3629025"/>
              <a:gd name="connsiteY240" fmla="*/ 2295903 h 5227640"/>
              <a:gd name="connsiteX241" fmla="*/ 3286125 w 3629025"/>
              <a:gd name="connsiteY241" fmla="*/ 2257803 h 5227640"/>
              <a:gd name="connsiteX242" fmla="*/ 3305175 w 3629025"/>
              <a:gd name="connsiteY242" fmla="*/ 2229228 h 5227640"/>
              <a:gd name="connsiteX243" fmla="*/ 3362325 w 3629025"/>
              <a:gd name="connsiteY243" fmla="*/ 2191128 h 5227640"/>
              <a:gd name="connsiteX244" fmla="*/ 3400425 w 3629025"/>
              <a:gd name="connsiteY244" fmla="*/ 2124453 h 5227640"/>
              <a:gd name="connsiteX245" fmla="*/ 3419475 w 3629025"/>
              <a:gd name="connsiteY245" fmla="*/ 2095878 h 5227640"/>
              <a:gd name="connsiteX246" fmla="*/ 3448050 w 3629025"/>
              <a:gd name="connsiteY246" fmla="*/ 2048253 h 5227640"/>
              <a:gd name="connsiteX247" fmla="*/ 3476625 w 3629025"/>
              <a:gd name="connsiteY247" fmla="*/ 2019678 h 5227640"/>
              <a:gd name="connsiteX248" fmla="*/ 3495675 w 3629025"/>
              <a:gd name="connsiteY248" fmla="*/ 1943478 h 5227640"/>
              <a:gd name="connsiteX249" fmla="*/ 3505200 w 3629025"/>
              <a:gd name="connsiteY249" fmla="*/ 1914903 h 5227640"/>
              <a:gd name="connsiteX250" fmla="*/ 3524250 w 3629025"/>
              <a:gd name="connsiteY250" fmla="*/ 1886328 h 5227640"/>
              <a:gd name="connsiteX251" fmla="*/ 3543300 w 3629025"/>
              <a:gd name="connsiteY251" fmla="*/ 1819653 h 5227640"/>
              <a:gd name="connsiteX252" fmla="*/ 3562350 w 3629025"/>
              <a:gd name="connsiteY252" fmla="*/ 1762503 h 5227640"/>
              <a:gd name="connsiteX253" fmla="*/ 3581400 w 3629025"/>
              <a:gd name="connsiteY253" fmla="*/ 1705353 h 5227640"/>
              <a:gd name="connsiteX254" fmla="*/ 3590925 w 3629025"/>
              <a:gd name="connsiteY254" fmla="*/ 1676778 h 5227640"/>
              <a:gd name="connsiteX255" fmla="*/ 3609975 w 3629025"/>
              <a:gd name="connsiteY255" fmla="*/ 1600578 h 5227640"/>
              <a:gd name="connsiteX256" fmla="*/ 3619500 w 3629025"/>
              <a:gd name="connsiteY256" fmla="*/ 1505328 h 5227640"/>
              <a:gd name="connsiteX257" fmla="*/ 3629025 w 3629025"/>
              <a:gd name="connsiteY257" fmla="*/ 1429128 h 5227640"/>
              <a:gd name="connsiteX258" fmla="*/ 3609975 w 3629025"/>
              <a:gd name="connsiteY258" fmla="*/ 1238628 h 5227640"/>
              <a:gd name="connsiteX259" fmla="*/ 3600450 w 3629025"/>
              <a:gd name="connsiteY259" fmla="*/ 1200528 h 5227640"/>
              <a:gd name="connsiteX260" fmla="*/ 3590925 w 3629025"/>
              <a:gd name="connsiteY260" fmla="*/ 1133853 h 5227640"/>
              <a:gd name="connsiteX261" fmla="*/ 3581400 w 3629025"/>
              <a:gd name="connsiteY261" fmla="*/ 1076703 h 5227640"/>
              <a:gd name="connsiteX262" fmla="*/ 3571875 w 3629025"/>
              <a:gd name="connsiteY262" fmla="*/ 962403 h 5227640"/>
              <a:gd name="connsiteX263" fmla="*/ 3562350 w 3629025"/>
              <a:gd name="connsiteY263" fmla="*/ 924303 h 5227640"/>
              <a:gd name="connsiteX264" fmla="*/ 3552825 w 3629025"/>
              <a:gd name="connsiteY264" fmla="*/ 867153 h 5227640"/>
              <a:gd name="connsiteX265" fmla="*/ 3486150 w 3629025"/>
              <a:gd name="connsiteY265" fmla="*/ 895728 h 5227640"/>
              <a:gd name="connsiteX266" fmla="*/ 3457575 w 3629025"/>
              <a:gd name="connsiteY266" fmla="*/ 905253 h 5227640"/>
              <a:gd name="connsiteX267" fmla="*/ 3429000 w 3629025"/>
              <a:gd name="connsiteY267" fmla="*/ 924303 h 5227640"/>
              <a:gd name="connsiteX268" fmla="*/ 3371850 w 3629025"/>
              <a:gd name="connsiteY268" fmla="*/ 943353 h 5227640"/>
              <a:gd name="connsiteX269" fmla="*/ 3286125 w 3629025"/>
              <a:gd name="connsiteY269" fmla="*/ 981453 h 5227640"/>
              <a:gd name="connsiteX270" fmla="*/ 3228975 w 3629025"/>
              <a:gd name="connsiteY270" fmla="*/ 1000503 h 5227640"/>
              <a:gd name="connsiteX271" fmla="*/ 3200400 w 3629025"/>
              <a:gd name="connsiteY271" fmla="*/ 1010028 h 5227640"/>
              <a:gd name="connsiteX272" fmla="*/ 3076575 w 3629025"/>
              <a:gd name="connsiteY272" fmla="*/ 1019553 h 5227640"/>
              <a:gd name="connsiteX273" fmla="*/ 2990850 w 3629025"/>
              <a:gd name="connsiteY273" fmla="*/ 1010028 h 5227640"/>
              <a:gd name="connsiteX274" fmla="*/ 2924175 w 3629025"/>
              <a:gd name="connsiteY274" fmla="*/ 990978 h 5227640"/>
              <a:gd name="connsiteX275" fmla="*/ 2838450 w 3629025"/>
              <a:gd name="connsiteY275" fmla="*/ 971928 h 5227640"/>
              <a:gd name="connsiteX276" fmla="*/ 2781300 w 3629025"/>
              <a:gd name="connsiteY276" fmla="*/ 952878 h 5227640"/>
              <a:gd name="connsiteX277" fmla="*/ 2752725 w 3629025"/>
              <a:gd name="connsiteY277" fmla="*/ 943353 h 5227640"/>
              <a:gd name="connsiteX278" fmla="*/ 2686050 w 3629025"/>
              <a:gd name="connsiteY278" fmla="*/ 924303 h 5227640"/>
              <a:gd name="connsiteX279" fmla="*/ 2657475 w 3629025"/>
              <a:gd name="connsiteY279" fmla="*/ 905253 h 5227640"/>
              <a:gd name="connsiteX280" fmla="*/ 2600325 w 3629025"/>
              <a:gd name="connsiteY280" fmla="*/ 886203 h 5227640"/>
              <a:gd name="connsiteX281" fmla="*/ 2571750 w 3629025"/>
              <a:gd name="connsiteY281" fmla="*/ 867153 h 5227640"/>
              <a:gd name="connsiteX282" fmla="*/ 2543175 w 3629025"/>
              <a:gd name="connsiteY282" fmla="*/ 857628 h 5227640"/>
              <a:gd name="connsiteX283" fmla="*/ 2466975 w 3629025"/>
              <a:gd name="connsiteY283" fmla="*/ 838578 h 5227640"/>
              <a:gd name="connsiteX284" fmla="*/ 2438400 w 3629025"/>
              <a:gd name="connsiteY284" fmla="*/ 829053 h 5227640"/>
              <a:gd name="connsiteX285" fmla="*/ 2371725 w 3629025"/>
              <a:gd name="connsiteY285" fmla="*/ 810003 h 5227640"/>
              <a:gd name="connsiteX286" fmla="*/ 2305050 w 3629025"/>
              <a:gd name="connsiteY286" fmla="*/ 771903 h 5227640"/>
              <a:gd name="connsiteX287" fmla="*/ 2276475 w 3629025"/>
              <a:gd name="connsiteY287" fmla="*/ 762378 h 5227640"/>
              <a:gd name="connsiteX288" fmla="*/ 2219325 w 3629025"/>
              <a:gd name="connsiteY288" fmla="*/ 724278 h 5227640"/>
              <a:gd name="connsiteX289" fmla="*/ 2152650 w 3629025"/>
              <a:gd name="connsiteY289" fmla="*/ 714753 h 5227640"/>
              <a:gd name="connsiteX290" fmla="*/ 2124075 w 3629025"/>
              <a:gd name="connsiteY290" fmla="*/ 657603 h 5227640"/>
              <a:gd name="connsiteX291" fmla="*/ 2095500 w 3629025"/>
              <a:gd name="connsiteY291" fmla="*/ 600453 h 5227640"/>
              <a:gd name="connsiteX292" fmla="*/ 2066925 w 3629025"/>
              <a:gd name="connsiteY292" fmla="*/ 571878 h 5227640"/>
              <a:gd name="connsiteX293" fmla="*/ 2038350 w 3629025"/>
              <a:gd name="connsiteY293" fmla="*/ 514728 h 5227640"/>
              <a:gd name="connsiteX294" fmla="*/ 2019300 w 3629025"/>
              <a:gd name="connsiteY294" fmla="*/ 486153 h 5227640"/>
              <a:gd name="connsiteX295" fmla="*/ 2000250 w 3629025"/>
              <a:gd name="connsiteY295" fmla="*/ 429003 h 5227640"/>
              <a:gd name="connsiteX296" fmla="*/ 1962150 w 3629025"/>
              <a:gd name="connsiteY296" fmla="*/ 371853 h 5227640"/>
              <a:gd name="connsiteX297" fmla="*/ 1933575 w 3629025"/>
              <a:gd name="connsiteY297" fmla="*/ 305178 h 5227640"/>
              <a:gd name="connsiteX298" fmla="*/ 1914525 w 3629025"/>
              <a:gd name="connsiteY298" fmla="*/ 248028 h 5227640"/>
              <a:gd name="connsiteX299" fmla="*/ 1905000 w 3629025"/>
              <a:gd name="connsiteY299" fmla="*/ 219453 h 5227640"/>
              <a:gd name="connsiteX300" fmla="*/ 1866900 w 3629025"/>
              <a:gd name="connsiteY300" fmla="*/ 133728 h 5227640"/>
              <a:gd name="connsiteX301" fmla="*/ 1857375 w 3629025"/>
              <a:gd name="connsiteY301" fmla="*/ 105153 h 5227640"/>
              <a:gd name="connsiteX302" fmla="*/ 1847850 w 3629025"/>
              <a:gd name="connsiteY302" fmla="*/ 76578 h 5227640"/>
              <a:gd name="connsiteX303" fmla="*/ 1838325 w 3629025"/>
              <a:gd name="connsiteY303" fmla="*/ 38478 h 5227640"/>
              <a:gd name="connsiteX304" fmla="*/ 1857375 w 3629025"/>
              <a:gd name="connsiteY304" fmla="*/ 378 h 52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3629025" h="5227640">
                <a:moveTo>
                  <a:pt x="1857375" y="378"/>
                </a:moveTo>
                <a:cubicBezTo>
                  <a:pt x="1844675" y="-1209"/>
                  <a:pt x="1838705" y="1106"/>
                  <a:pt x="1762125" y="28953"/>
                </a:cubicBezTo>
                <a:cubicBezTo>
                  <a:pt x="1743254" y="35815"/>
                  <a:pt x="1725041" y="47231"/>
                  <a:pt x="1704975" y="48003"/>
                </a:cubicBezTo>
                <a:lnTo>
                  <a:pt x="1457325" y="57528"/>
                </a:lnTo>
                <a:cubicBezTo>
                  <a:pt x="1428750" y="60703"/>
                  <a:pt x="1399960" y="62326"/>
                  <a:pt x="1371600" y="67053"/>
                </a:cubicBezTo>
                <a:cubicBezTo>
                  <a:pt x="1361696" y="68704"/>
                  <a:pt x="1352765" y="74143"/>
                  <a:pt x="1343025" y="76578"/>
                </a:cubicBezTo>
                <a:cubicBezTo>
                  <a:pt x="1327319" y="80505"/>
                  <a:pt x="1311019" y="81843"/>
                  <a:pt x="1295400" y="86103"/>
                </a:cubicBezTo>
                <a:cubicBezTo>
                  <a:pt x="1276027" y="91387"/>
                  <a:pt x="1254958" y="94014"/>
                  <a:pt x="1238250" y="105153"/>
                </a:cubicBezTo>
                <a:lnTo>
                  <a:pt x="1181100" y="143253"/>
                </a:lnTo>
                <a:cubicBezTo>
                  <a:pt x="1174750" y="152778"/>
                  <a:pt x="1170145" y="163733"/>
                  <a:pt x="1162050" y="171828"/>
                </a:cubicBezTo>
                <a:cubicBezTo>
                  <a:pt x="1153955" y="179923"/>
                  <a:pt x="1139542" y="181170"/>
                  <a:pt x="1133475" y="190878"/>
                </a:cubicBezTo>
                <a:cubicBezTo>
                  <a:pt x="1123813" y="206338"/>
                  <a:pt x="1110476" y="263822"/>
                  <a:pt x="1104900" y="286128"/>
                </a:cubicBezTo>
                <a:cubicBezTo>
                  <a:pt x="1110324" y="372912"/>
                  <a:pt x="1106068" y="414627"/>
                  <a:pt x="1123950" y="486153"/>
                </a:cubicBezTo>
                <a:cubicBezTo>
                  <a:pt x="1126385" y="495893"/>
                  <a:pt x="1128599" y="505951"/>
                  <a:pt x="1133475" y="514728"/>
                </a:cubicBezTo>
                <a:cubicBezTo>
                  <a:pt x="1144594" y="534742"/>
                  <a:pt x="1164335" y="550158"/>
                  <a:pt x="1171575" y="571878"/>
                </a:cubicBezTo>
                <a:cubicBezTo>
                  <a:pt x="1186199" y="615749"/>
                  <a:pt x="1183179" y="620889"/>
                  <a:pt x="1238250" y="657603"/>
                </a:cubicBezTo>
                <a:lnTo>
                  <a:pt x="1295400" y="695703"/>
                </a:lnTo>
                <a:cubicBezTo>
                  <a:pt x="1304925" y="702053"/>
                  <a:pt x="1313736" y="709633"/>
                  <a:pt x="1323975" y="714753"/>
                </a:cubicBezTo>
                <a:cubicBezTo>
                  <a:pt x="1349375" y="727453"/>
                  <a:pt x="1380095" y="732773"/>
                  <a:pt x="1400175" y="752853"/>
                </a:cubicBezTo>
                <a:cubicBezTo>
                  <a:pt x="1409700" y="762378"/>
                  <a:pt x="1417542" y="773956"/>
                  <a:pt x="1428750" y="781428"/>
                </a:cubicBezTo>
                <a:cubicBezTo>
                  <a:pt x="1437104" y="786997"/>
                  <a:pt x="1448345" y="786463"/>
                  <a:pt x="1457325" y="790953"/>
                </a:cubicBezTo>
                <a:cubicBezTo>
                  <a:pt x="1473884" y="799232"/>
                  <a:pt x="1489546" y="809259"/>
                  <a:pt x="1504950" y="819528"/>
                </a:cubicBezTo>
                <a:cubicBezTo>
                  <a:pt x="1641540" y="910588"/>
                  <a:pt x="1450919" y="792735"/>
                  <a:pt x="1581150" y="867153"/>
                </a:cubicBezTo>
                <a:cubicBezTo>
                  <a:pt x="1591089" y="872833"/>
                  <a:pt x="1599264" y="881554"/>
                  <a:pt x="1609725" y="886203"/>
                </a:cubicBezTo>
                <a:cubicBezTo>
                  <a:pt x="1628075" y="894358"/>
                  <a:pt x="1648914" y="896273"/>
                  <a:pt x="1666875" y="905253"/>
                </a:cubicBezTo>
                <a:cubicBezTo>
                  <a:pt x="1687353" y="915492"/>
                  <a:pt x="1704709" y="931061"/>
                  <a:pt x="1724025" y="943353"/>
                </a:cubicBezTo>
                <a:cubicBezTo>
                  <a:pt x="1739644" y="953292"/>
                  <a:pt x="1755091" y="963649"/>
                  <a:pt x="1771650" y="971928"/>
                </a:cubicBezTo>
                <a:lnTo>
                  <a:pt x="1866900" y="1019553"/>
                </a:lnTo>
                <a:cubicBezTo>
                  <a:pt x="1879600" y="1025903"/>
                  <a:pt x="1893186" y="1030727"/>
                  <a:pt x="1905000" y="1038603"/>
                </a:cubicBezTo>
                <a:cubicBezTo>
                  <a:pt x="1973042" y="1083965"/>
                  <a:pt x="1939938" y="1071150"/>
                  <a:pt x="2000250" y="1086228"/>
                </a:cubicBezTo>
                <a:cubicBezTo>
                  <a:pt x="2009775" y="1095753"/>
                  <a:pt x="2017050" y="1108261"/>
                  <a:pt x="2028825" y="1114803"/>
                </a:cubicBezTo>
                <a:cubicBezTo>
                  <a:pt x="2046378" y="1124555"/>
                  <a:pt x="2066925" y="1127503"/>
                  <a:pt x="2085975" y="1133853"/>
                </a:cubicBezTo>
                <a:cubicBezTo>
                  <a:pt x="2095500" y="1137028"/>
                  <a:pt x="2106196" y="1137809"/>
                  <a:pt x="2114550" y="1143378"/>
                </a:cubicBezTo>
                <a:cubicBezTo>
                  <a:pt x="2241269" y="1227858"/>
                  <a:pt x="2109113" y="1145422"/>
                  <a:pt x="2219325" y="1200528"/>
                </a:cubicBezTo>
                <a:cubicBezTo>
                  <a:pt x="2248809" y="1215270"/>
                  <a:pt x="2255799" y="1230895"/>
                  <a:pt x="2286000" y="1248153"/>
                </a:cubicBezTo>
                <a:cubicBezTo>
                  <a:pt x="2294717" y="1253134"/>
                  <a:pt x="2305050" y="1254503"/>
                  <a:pt x="2314575" y="1257678"/>
                </a:cubicBezTo>
                <a:cubicBezTo>
                  <a:pt x="2439091" y="1351065"/>
                  <a:pt x="2283754" y="1235663"/>
                  <a:pt x="2381250" y="1305303"/>
                </a:cubicBezTo>
                <a:cubicBezTo>
                  <a:pt x="2394168" y="1314530"/>
                  <a:pt x="2406345" y="1324774"/>
                  <a:pt x="2419350" y="1333878"/>
                </a:cubicBezTo>
                <a:cubicBezTo>
                  <a:pt x="2438107" y="1347008"/>
                  <a:pt x="2476500" y="1371978"/>
                  <a:pt x="2476500" y="1371978"/>
                </a:cubicBezTo>
                <a:cubicBezTo>
                  <a:pt x="2482850" y="1381503"/>
                  <a:pt x="2486611" y="1393402"/>
                  <a:pt x="2495550" y="1400553"/>
                </a:cubicBezTo>
                <a:cubicBezTo>
                  <a:pt x="2503390" y="1406825"/>
                  <a:pt x="2515145" y="1405588"/>
                  <a:pt x="2524125" y="1410078"/>
                </a:cubicBezTo>
                <a:cubicBezTo>
                  <a:pt x="2534364" y="1415198"/>
                  <a:pt x="2543175" y="1422778"/>
                  <a:pt x="2552700" y="1429128"/>
                </a:cubicBezTo>
                <a:cubicBezTo>
                  <a:pt x="2559050" y="1441828"/>
                  <a:pt x="2562660" y="1456320"/>
                  <a:pt x="2571750" y="1467228"/>
                </a:cubicBezTo>
                <a:cubicBezTo>
                  <a:pt x="2579079" y="1476022"/>
                  <a:pt x="2593174" y="1477339"/>
                  <a:pt x="2600325" y="1486278"/>
                </a:cubicBezTo>
                <a:cubicBezTo>
                  <a:pt x="2606597" y="1494118"/>
                  <a:pt x="2604974" y="1506076"/>
                  <a:pt x="2609850" y="1514853"/>
                </a:cubicBezTo>
                <a:cubicBezTo>
                  <a:pt x="2620969" y="1534867"/>
                  <a:pt x="2640710" y="1550283"/>
                  <a:pt x="2647950" y="1572003"/>
                </a:cubicBezTo>
                <a:cubicBezTo>
                  <a:pt x="2661615" y="1612997"/>
                  <a:pt x="2655040" y="1590838"/>
                  <a:pt x="2667000" y="1638678"/>
                </a:cubicBezTo>
                <a:cubicBezTo>
                  <a:pt x="2660868" y="1724521"/>
                  <a:pt x="2667012" y="1746587"/>
                  <a:pt x="2647950" y="1810128"/>
                </a:cubicBezTo>
                <a:cubicBezTo>
                  <a:pt x="2642180" y="1829362"/>
                  <a:pt x="2640039" y="1850570"/>
                  <a:pt x="2628900" y="1867278"/>
                </a:cubicBezTo>
                <a:cubicBezTo>
                  <a:pt x="2622550" y="1876803"/>
                  <a:pt x="2614970" y="1885614"/>
                  <a:pt x="2609850" y="1895853"/>
                </a:cubicBezTo>
                <a:cubicBezTo>
                  <a:pt x="2586846" y="1941861"/>
                  <a:pt x="2619920" y="1911365"/>
                  <a:pt x="2571750" y="1943478"/>
                </a:cubicBezTo>
                <a:cubicBezTo>
                  <a:pt x="2565400" y="1953003"/>
                  <a:pt x="2561639" y="1964902"/>
                  <a:pt x="2552700" y="1972053"/>
                </a:cubicBezTo>
                <a:cubicBezTo>
                  <a:pt x="2544860" y="1978325"/>
                  <a:pt x="2533105" y="1977088"/>
                  <a:pt x="2524125" y="1981578"/>
                </a:cubicBezTo>
                <a:cubicBezTo>
                  <a:pt x="2450267" y="2018507"/>
                  <a:pt x="2538799" y="1986212"/>
                  <a:pt x="2466975" y="2010153"/>
                </a:cubicBezTo>
                <a:cubicBezTo>
                  <a:pt x="2403475" y="2006978"/>
                  <a:pt x="2339739" y="2006954"/>
                  <a:pt x="2276475" y="2000628"/>
                </a:cubicBezTo>
                <a:cubicBezTo>
                  <a:pt x="2217748" y="1994755"/>
                  <a:pt x="2192681" y="1983065"/>
                  <a:pt x="2143125" y="1972053"/>
                </a:cubicBezTo>
                <a:cubicBezTo>
                  <a:pt x="2127321" y="1968541"/>
                  <a:pt x="2111119" y="1966788"/>
                  <a:pt x="2095500" y="1962528"/>
                </a:cubicBezTo>
                <a:cubicBezTo>
                  <a:pt x="2076127" y="1957244"/>
                  <a:pt x="2057831" y="1948348"/>
                  <a:pt x="2038350" y="1943478"/>
                </a:cubicBezTo>
                <a:cubicBezTo>
                  <a:pt x="2025650" y="1940303"/>
                  <a:pt x="2012507" y="1938550"/>
                  <a:pt x="2000250" y="1933953"/>
                </a:cubicBezTo>
                <a:cubicBezTo>
                  <a:pt x="1933454" y="1908905"/>
                  <a:pt x="1988845" y="1923488"/>
                  <a:pt x="1933575" y="1895853"/>
                </a:cubicBezTo>
                <a:cubicBezTo>
                  <a:pt x="1924595" y="1891363"/>
                  <a:pt x="1914401" y="1889853"/>
                  <a:pt x="1905000" y="1886328"/>
                </a:cubicBezTo>
                <a:cubicBezTo>
                  <a:pt x="1888991" y="1880325"/>
                  <a:pt x="1872899" y="1874443"/>
                  <a:pt x="1857375" y="1867278"/>
                </a:cubicBezTo>
                <a:cubicBezTo>
                  <a:pt x="1831591" y="1855378"/>
                  <a:pt x="1806575" y="1841878"/>
                  <a:pt x="1781175" y="1829178"/>
                </a:cubicBezTo>
                <a:cubicBezTo>
                  <a:pt x="1768475" y="1822828"/>
                  <a:pt x="1756545" y="1814618"/>
                  <a:pt x="1743075" y="1810128"/>
                </a:cubicBezTo>
                <a:cubicBezTo>
                  <a:pt x="1733550" y="1806953"/>
                  <a:pt x="1724154" y="1803361"/>
                  <a:pt x="1714500" y="1800603"/>
                </a:cubicBezTo>
                <a:cubicBezTo>
                  <a:pt x="1700258" y="1796534"/>
                  <a:pt x="1663050" y="1789166"/>
                  <a:pt x="1647825" y="1781553"/>
                </a:cubicBezTo>
                <a:cubicBezTo>
                  <a:pt x="1637586" y="1776433"/>
                  <a:pt x="1629772" y="1767012"/>
                  <a:pt x="1619250" y="1762503"/>
                </a:cubicBezTo>
                <a:cubicBezTo>
                  <a:pt x="1607218" y="1757346"/>
                  <a:pt x="1593737" y="1756574"/>
                  <a:pt x="1581150" y="1752978"/>
                </a:cubicBezTo>
                <a:cubicBezTo>
                  <a:pt x="1571496" y="1750220"/>
                  <a:pt x="1562100" y="1746628"/>
                  <a:pt x="1552575" y="1743453"/>
                </a:cubicBezTo>
                <a:cubicBezTo>
                  <a:pt x="1457325" y="1746628"/>
                  <a:pt x="1361475" y="1741843"/>
                  <a:pt x="1266825" y="1752978"/>
                </a:cubicBezTo>
                <a:cubicBezTo>
                  <a:pt x="1211915" y="1759438"/>
                  <a:pt x="1239297" y="1784289"/>
                  <a:pt x="1219200" y="1810128"/>
                </a:cubicBezTo>
                <a:cubicBezTo>
                  <a:pt x="1202660" y="1831394"/>
                  <a:pt x="1162050" y="1867278"/>
                  <a:pt x="1162050" y="1867278"/>
                </a:cubicBezTo>
                <a:cubicBezTo>
                  <a:pt x="1158875" y="1876803"/>
                  <a:pt x="1152525" y="1885813"/>
                  <a:pt x="1152525" y="1895853"/>
                </a:cubicBezTo>
                <a:cubicBezTo>
                  <a:pt x="1152525" y="1934085"/>
                  <a:pt x="1155004" y="1972576"/>
                  <a:pt x="1162050" y="2010153"/>
                </a:cubicBezTo>
                <a:cubicBezTo>
                  <a:pt x="1164667" y="2024109"/>
                  <a:pt x="1175507" y="2035202"/>
                  <a:pt x="1181100" y="2048253"/>
                </a:cubicBezTo>
                <a:cubicBezTo>
                  <a:pt x="1185055" y="2057481"/>
                  <a:pt x="1186470" y="2067688"/>
                  <a:pt x="1190625" y="2076828"/>
                </a:cubicBezTo>
                <a:cubicBezTo>
                  <a:pt x="1202376" y="2102681"/>
                  <a:pt x="1219745" y="2126087"/>
                  <a:pt x="1228725" y="2153028"/>
                </a:cubicBezTo>
                <a:lnTo>
                  <a:pt x="1247775" y="2210178"/>
                </a:lnTo>
                <a:cubicBezTo>
                  <a:pt x="1250950" y="2219703"/>
                  <a:pt x="1251731" y="2230399"/>
                  <a:pt x="1257300" y="2238753"/>
                </a:cubicBezTo>
                <a:lnTo>
                  <a:pt x="1276350" y="2267328"/>
                </a:lnTo>
                <a:cubicBezTo>
                  <a:pt x="1273175" y="2368928"/>
                  <a:pt x="1272464" y="2470635"/>
                  <a:pt x="1266825" y="2572128"/>
                </a:cubicBezTo>
                <a:cubicBezTo>
                  <a:pt x="1266099" y="2585199"/>
                  <a:pt x="1262457" y="2598196"/>
                  <a:pt x="1257300" y="2610228"/>
                </a:cubicBezTo>
                <a:cubicBezTo>
                  <a:pt x="1252791" y="2620750"/>
                  <a:pt x="1242899" y="2628342"/>
                  <a:pt x="1238250" y="2638803"/>
                </a:cubicBezTo>
                <a:cubicBezTo>
                  <a:pt x="1230095" y="2657153"/>
                  <a:pt x="1225550" y="2676903"/>
                  <a:pt x="1219200" y="2695953"/>
                </a:cubicBezTo>
                <a:cubicBezTo>
                  <a:pt x="1216025" y="2705478"/>
                  <a:pt x="1215244" y="2716174"/>
                  <a:pt x="1209675" y="2724528"/>
                </a:cubicBezTo>
                <a:lnTo>
                  <a:pt x="1190625" y="2753103"/>
                </a:lnTo>
                <a:cubicBezTo>
                  <a:pt x="1186440" y="2778213"/>
                  <a:pt x="1178223" y="2845840"/>
                  <a:pt x="1162050" y="2867403"/>
                </a:cubicBezTo>
                <a:lnTo>
                  <a:pt x="1133475" y="2905503"/>
                </a:lnTo>
                <a:cubicBezTo>
                  <a:pt x="1102609" y="2998101"/>
                  <a:pt x="1127417" y="2944811"/>
                  <a:pt x="1047750" y="3048378"/>
                </a:cubicBezTo>
                <a:cubicBezTo>
                  <a:pt x="1038071" y="3060961"/>
                  <a:pt x="1019175" y="3086478"/>
                  <a:pt x="1019175" y="3086478"/>
                </a:cubicBezTo>
                <a:cubicBezTo>
                  <a:pt x="1005015" y="3128957"/>
                  <a:pt x="1012566" y="3113192"/>
                  <a:pt x="981075" y="3162678"/>
                </a:cubicBezTo>
                <a:cubicBezTo>
                  <a:pt x="968783" y="3181994"/>
                  <a:pt x="950215" y="3198108"/>
                  <a:pt x="942975" y="3219828"/>
                </a:cubicBezTo>
                <a:cubicBezTo>
                  <a:pt x="919034" y="3291652"/>
                  <a:pt x="951329" y="3203120"/>
                  <a:pt x="914400" y="3276978"/>
                </a:cubicBezTo>
                <a:cubicBezTo>
                  <a:pt x="909910" y="3285958"/>
                  <a:pt x="909365" y="3296573"/>
                  <a:pt x="904875" y="3305553"/>
                </a:cubicBezTo>
                <a:cubicBezTo>
                  <a:pt x="899755" y="3315792"/>
                  <a:pt x="894440" y="3326590"/>
                  <a:pt x="885825" y="3334128"/>
                </a:cubicBezTo>
                <a:cubicBezTo>
                  <a:pt x="868595" y="3349205"/>
                  <a:pt x="828675" y="3372228"/>
                  <a:pt x="828675" y="3372228"/>
                </a:cubicBezTo>
                <a:cubicBezTo>
                  <a:pt x="815975" y="3369053"/>
                  <a:pt x="803114" y="3366465"/>
                  <a:pt x="790575" y="3362703"/>
                </a:cubicBezTo>
                <a:cubicBezTo>
                  <a:pt x="741979" y="3348124"/>
                  <a:pt x="739233" y="3342910"/>
                  <a:pt x="695325" y="3334128"/>
                </a:cubicBezTo>
                <a:cubicBezTo>
                  <a:pt x="676387" y="3330340"/>
                  <a:pt x="656911" y="3329287"/>
                  <a:pt x="638175" y="3324603"/>
                </a:cubicBezTo>
                <a:cubicBezTo>
                  <a:pt x="618694" y="3319733"/>
                  <a:pt x="581025" y="3305553"/>
                  <a:pt x="581025" y="3305553"/>
                </a:cubicBezTo>
                <a:cubicBezTo>
                  <a:pt x="571500" y="3311903"/>
                  <a:pt x="560545" y="3316508"/>
                  <a:pt x="552450" y="3324603"/>
                </a:cubicBezTo>
                <a:cubicBezTo>
                  <a:pt x="544355" y="3332698"/>
                  <a:pt x="540054" y="3343863"/>
                  <a:pt x="533400" y="3353178"/>
                </a:cubicBezTo>
                <a:cubicBezTo>
                  <a:pt x="524173" y="3366096"/>
                  <a:pt x="515504" y="3379531"/>
                  <a:pt x="504825" y="3391278"/>
                </a:cubicBezTo>
                <a:cubicBezTo>
                  <a:pt x="483682" y="3414535"/>
                  <a:pt x="455585" y="3431801"/>
                  <a:pt x="438150" y="3457953"/>
                </a:cubicBezTo>
                <a:cubicBezTo>
                  <a:pt x="431800" y="3467478"/>
                  <a:pt x="426429" y="3477734"/>
                  <a:pt x="419100" y="3486528"/>
                </a:cubicBezTo>
                <a:cubicBezTo>
                  <a:pt x="410476" y="3496876"/>
                  <a:pt x="398795" y="3504470"/>
                  <a:pt x="390525" y="3515103"/>
                </a:cubicBezTo>
                <a:cubicBezTo>
                  <a:pt x="330688" y="3592036"/>
                  <a:pt x="379168" y="3554424"/>
                  <a:pt x="323850" y="3591303"/>
                </a:cubicBezTo>
                <a:cubicBezTo>
                  <a:pt x="317500" y="3610353"/>
                  <a:pt x="315939" y="3631745"/>
                  <a:pt x="304800" y="3648453"/>
                </a:cubicBezTo>
                <a:cubicBezTo>
                  <a:pt x="238902" y="3747301"/>
                  <a:pt x="339209" y="3594280"/>
                  <a:pt x="266700" y="3715128"/>
                </a:cubicBezTo>
                <a:cubicBezTo>
                  <a:pt x="254920" y="3734761"/>
                  <a:pt x="241300" y="3753228"/>
                  <a:pt x="228600" y="3772278"/>
                </a:cubicBezTo>
                <a:cubicBezTo>
                  <a:pt x="222250" y="3781803"/>
                  <a:pt x="214670" y="3790614"/>
                  <a:pt x="209550" y="3800853"/>
                </a:cubicBezTo>
                <a:cubicBezTo>
                  <a:pt x="203200" y="3813553"/>
                  <a:pt x="199590" y="3828045"/>
                  <a:pt x="190500" y="3838953"/>
                </a:cubicBezTo>
                <a:cubicBezTo>
                  <a:pt x="183171" y="3847747"/>
                  <a:pt x="171450" y="3851653"/>
                  <a:pt x="161925" y="3858003"/>
                </a:cubicBezTo>
                <a:cubicBezTo>
                  <a:pt x="158750" y="3867528"/>
                  <a:pt x="157276" y="3877801"/>
                  <a:pt x="152400" y="3886578"/>
                </a:cubicBezTo>
                <a:cubicBezTo>
                  <a:pt x="123917" y="3937847"/>
                  <a:pt x="120435" y="3937593"/>
                  <a:pt x="85725" y="3972303"/>
                </a:cubicBezTo>
                <a:cubicBezTo>
                  <a:pt x="82550" y="3981828"/>
                  <a:pt x="80690" y="3991898"/>
                  <a:pt x="76200" y="4000878"/>
                </a:cubicBezTo>
                <a:cubicBezTo>
                  <a:pt x="71080" y="4011117"/>
                  <a:pt x="61659" y="4018931"/>
                  <a:pt x="57150" y="4029453"/>
                </a:cubicBezTo>
                <a:cubicBezTo>
                  <a:pt x="51993" y="4041485"/>
                  <a:pt x="51387" y="4055014"/>
                  <a:pt x="47625" y="4067553"/>
                </a:cubicBezTo>
                <a:cubicBezTo>
                  <a:pt x="41855" y="4086787"/>
                  <a:pt x="33445" y="4105222"/>
                  <a:pt x="28575" y="4124703"/>
                </a:cubicBezTo>
                <a:cubicBezTo>
                  <a:pt x="7140" y="4210443"/>
                  <a:pt x="31822" y="4105218"/>
                  <a:pt x="9525" y="4239003"/>
                </a:cubicBezTo>
                <a:cubicBezTo>
                  <a:pt x="7373" y="4251916"/>
                  <a:pt x="3175" y="4264403"/>
                  <a:pt x="0" y="4277103"/>
                </a:cubicBezTo>
                <a:cubicBezTo>
                  <a:pt x="3175" y="4340603"/>
                  <a:pt x="4995" y="4404185"/>
                  <a:pt x="9525" y="4467603"/>
                </a:cubicBezTo>
                <a:cubicBezTo>
                  <a:pt x="11349" y="4493136"/>
                  <a:pt x="12315" y="4519107"/>
                  <a:pt x="19050" y="4543803"/>
                </a:cubicBezTo>
                <a:cubicBezTo>
                  <a:pt x="22062" y="4554847"/>
                  <a:pt x="32980" y="4562139"/>
                  <a:pt x="38100" y="4572378"/>
                </a:cubicBezTo>
                <a:cubicBezTo>
                  <a:pt x="42590" y="4581358"/>
                  <a:pt x="42749" y="4592176"/>
                  <a:pt x="47625" y="4600953"/>
                </a:cubicBezTo>
                <a:cubicBezTo>
                  <a:pt x="72292" y="4645354"/>
                  <a:pt x="87407" y="4657785"/>
                  <a:pt x="114300" y="4696203"/>
                </a:cubicBezTo>
                <a:cubicBezTo>
                  <a:pt x="127430" y="4714960"/>
                  <a:pt x="139700" y="4734303"/>
                  <a:pt x="152400" y="4753353"/>
                </a:cubicBezTo>
                <a:cubicBezTo>
                  <a:pt x="158750" y="4762878"/>
                  <a:pt x="163355" y="4773833"/>
                  <a:pt x="171450" y="4781928"/>
                </a:cubicBezTo>
                <a:cubicBezTo>
                  <a:pt x="192516" y="4802994"/>
                  <a:pt x="205814" y="4812556"/>
                  <a:pt x="219075" y="4839078"/>
                </a:cubicBezTo>
                <a:cubicBezTo>
                  <a:pt x="223565" y="4848058"/>
                  <a:pt x="224110" y="4858673"/>
                  <a:pt x="228600" y="4867653"/>
                </a:cubicBezTo>
                <a:cubicBezTo>
                  <a:pt x="233720" y="4877892"/>
                  <a:pt x="241970" y="4886289"/>
                  <a:pt x="247650" y="4896228"/>
                </a:cubicBezTo>
                <a:cubicBezTo>
                  <a:pt x="254695" y="4908556"/>
                  <a:pt x="259655" y="4922000"/>
                  <a:pt x="266700" y="4934328"/>
                </a:cubicBezTo>
                <a:cubicBezTo>
                  <a:pt x="272380" y="4944267"/>
                  <a:pt x="280630" y="4952664"/>
                  <a:pt x="285750" y="4962903"/>
                </a:cubicBezTo>
                <a:cubicBezTo>
                  <a:pt x="290240" y="4971883"/>
                  <a:pt x="290399" y="4982701"/>
                  <a:pt x="295275" y="4991478"/>
                </a:cubicBezTo>
                <a:cubicBezTo>
                  <a:pt x="327959" y="5050309"/>
                  <a:pt x="320208" y="5039850"/>
                  <a:pt x="361950" y="5067678"/>
                </a:cubicBezTo>
                <a:cubicBezTo>
                  <a:pt x="368300" y="5077203"/>
                  <a:pt x="372905" y="5088158"/>
                  <a:pt x="381000" y="5096253"/>
                </a:cubicBezTo>
                <a:cubicBezTo>
                  <a:pt x="392957" y="5108210"/>
                  <a:pt x="434601" y="5128750"/>
                  <a:pt x="447675" y="5134353"/>
                </a:cubicBezTo>
                <a:cubicBezTo>
                  <a:pt x="456903" y="5138308"/>
                  <a:pt x="467022" y="5139923"/>
                  <a:pt x="476250" y="5143878"/>
                </a:cubicBezTo>
                <a:cubicBezTo>
                  <a:pt x="489301" y="5149471"/>
                  <a:pt x="501055" y="5157942"/>
                  <a:pt x="514350" y="5162928"/>
                </a:cubicBezTo>
                <a:cubicBezTo>
                  <a:pt x="526607" y="5167525"/>
                  <a:pt x="540193" y="5167856"/>
                  <a:pt x="552450" y="5172453"/>
                </a:cubicBezTo>
                <a:cubicBezTo>
                  <a:pt x="565745" y="5177439"/>
                  <a:pt x="576775" y="5188059"/>
                  <a:pt x="590550" y="5191503"/>
                </a:cubicBezTo>
                <a:cubicBezTo>
                  <a:pt x="615383" y="5197711"/>
                  <a:pt x="641350" y="5197853"/>
                  <a:pt x="666750" y="5201028"/>
                </a:cubicBezTo>
                <a:cubicBezTo>
                  <a:pt x="817139" y="5251158"/>
                  <a:pt x="707563" y="5218223"/>
                  <a:pt x="1085850" y="5201028"/>
                </a:cubicBezTo>
                <a:cubicBezTo>
                  <a:pt x="1095880" y="5200572"/>
                  <a:pt x="1104771" y="5194261"/>
                  <a:pt x="1114425" y="5191503"/>
                </a:cubicBezTo>
                <a:cubicBezTo>
                  <a:pt x="1134011" y="5185907"/>
                  <a:pt x="1161776" y="5181237"/>
                  <a:pt x="1181100" y="5172453"/>
                </a:cubicBezTo>
                <a:cubicBezTo>
                  <a:pt x="1339443" y="5100479"/>
                  <a:pt x="1204686" y="5161697"/>
                  <a:pt x="1285875" y="5115303"/>
                </a:cubicBezTo>
                <a:cubicBezTo>
                  <a:pt x="1298203" y="5108258"/>
                  <a:pt x="1311799" y="5103558"/>
                  <a:pt x="1323975" y="5096253"/>
                </a:cubicBezTo>
                <a:cubicBezTo>
                  <a:pt x="1427148" y="5034349"/>
                  <a:pt x="1344452" y="5083951"/>
                  <a:pt x="1409700" y="5029578"/>
                </a:cubicBezTo>
                <a:cubicBezTo>
                  <a:pt x="1432860" y="5010278"/>
                  <a:pt x="1449407" y="5006188"/>
                  <a:pt x="1476375" y="4991478"/>
                </a:cubicBezTo>
                <a:cubicBezTo>
                  <a:pt x="1498847" y="4979221"/>
                  <a:pt x="1519747" y="4963970"/>
                  <a:pt x="1543050" y="4953378"/>
                </a:cubicBezTo>
                <a:cubicBezTo>
                  <a:pt x="1554967" y="4947961"/>
                  <a:pt x="1568893" y="4948450"/>
                  <a:pt x="1581150" y="4943853"/>
                </a:cubicBezTo>
                <a:cubicBezTo>
                  <a:pt x="1594445" y="4938867"/>
                  <a:pt x="1606199" y="4930396"/>
                  <a:pt x="1619250" y="4924803"/>
                </a:cubicBezTo>
                <a:cubicBezTo>
                  <a:pt x="1628478" y="4920848"/>
                  <a:pt x="1638208" y="4918163"/>
                  <a:pt x="1647825" y="4915278"/>
                </a:cubicBezTo>
                <a:cubicBezTo>
                  <a:pt x="1669965" y="4908636"/>
                  <a:pt x="1692408" y="4903026"/>
                  <a:pt x="1714500" y="4896228"/>
                </a:cubicBezTo>
                <a:cubicBezTo>
                  <a:pt x="1750398" y="4885183"/>
                  <a:pt x="1774120" y="4874131"/>
                  <a:pt x="1809750" y="4867653"/>
                </a:cubicBezTo>
                <a:cubicBezTo>
                  <a:pt x="1831839" y="4863637"/>
                  <a:pt x="1854200" y="4861303"/>
                  <a:pt x="1876425" y="4858128"/>
                </a:cubicBezTo>
                <a:cubicBezTo>
                  <a:pt x="1885950" y="4854953"/>
                  <a:pt x="1895199" y="4850781"/>
                  <a:pt x="1905000" y="4848603"/>
                </a:cubicBezTo>
                <a:cubicBezTo>
                  <a:pt x="1923853" y="4844413"/>
                  <a:pt x="1943149" y="4842533"/>
                  <a:pt x="1962150" y="4839078"/>
                </a:cubicBezTo>
                <a:cubicBezTo>
                  <a:pt x="1978078" y="4836182"/>
                  <a:pt x="1993900" y="4832728"/>
                  <a:pt x="2009775" y="4829553"/>
                </a:cubicBezTo>
                <a:cubicBezTo>
                  <a:pt x="2079625" y="4832728"/>
                  <a:pt x="2149626" y="4833502"/>
                  <a:pt x="2219325" y="4839078"/>
                </a:cubicBezTo>
                <a:cubicBezTo>
                  <a:pt x="2229333" y="4839879"/>
                  <a:pt x="2238117" y="4846345"/>
                  <a:pt x="2247900" y="4848603"/>
                </a:cubicBezTo>
                <a:cubicBezTo>
                  <a:pt x="2279450" y="4855884"/>
                  <a:pt x="2343150" y="4867653"/>
                  <a:pt x="2343150" y="4867653"/>
                </a:cubicBezTo>
                <a:cubicBezTo>
                  <a:pt x="2355850" y="4874003"/>
                  <a:pt x="2368275" y="4880936"/>
                  <a:pt x="2381250" y="4886703"/>
                </a:cubicBezTo>
                <a:cubicBezTo>
                  <a:pt x="2421012" y="4904375"/>
                  <a:pt x="2443786" y="4910723"/>
                  <a:pt x="2486025" y="4924803"/>
                </a:cubicBezTo>
                <a:cubicBezTo>
                  <a:pt x="2517128" y="4935171"/>
                  <a:pt x="2525444" y="4939255"/>
                  <a:pt x="2562225" y="4943853"/>
                </a:cubicBezTo>
                <a:cubicBezTo>
                  <a:pt x="2597023" y="4948203"/>
                  <a:pt x="2632075" y="4950203"/>
                  <a:pt x="2667000" y="4953378"/>
                </a:cubicBezTo>
                <a:cubicBezTo>
                  <a:pt x="2733700" y="4975611"/>
                  <a:pt x="2678507" y="4959715"/>
                  <a:pt x="2809875" y="4972428"/>
                </a:cubicBezTo>
                <a:cubicBezTo>
                  <a:pt x="3102729" y="5000769"/>
                  <a:pt x="2879643" y="4984064"/>
                  <a:pt x="3133725" y="5001003"/>
                </a:cubicBezTo>
                <a:cubicBezTo>
                  <a:pt x="3279841" y="4994915"/>
                  <a:pt x="3304739" y="5009292"/>
                  <a:pt x="3400425" y="4981953"/>
                </a:cubicBezTo>
                <a:cubicBezTo>
                  <a:pt x="3410079" y="4979195"/>
                  <a:pt x="3420186" y="4977236"/>
                  <a:pt x="3429000" y="4972428"/>
                </a:cubicBezTo>
                <a:cubicBezTo>
                  <a:pt x="3455296" y="4958085"/>
                  <a:pt x="3505200" y="4924803"/>
                  <a:pt x="3505200" y="4924803"/>
                </a:cubicBezTo>
                <a:cubicBezTo>
                  <a:pt x="3532285" y="4884175"/>
                  <a:pt x="3544777" y="4870558"/>
                  <a:pt x="3562350" y="4829553"/>
                </a:cubicBezTo>
                <a:cubicBezTo>
                  <a:pt x="3566305" y="4820325"/>
                  <a:pt x="3567385" y="4809958"/>
                  <a:pt x="3571875" y="4800978"/>
                </a:cubicBezTo>
                <a:cubicBezTo>
                  <a:pt x="3576995" y="4790739"/>
                  <a:pt x="3586276" y="4782864"/>
                  <a:pt x="3590925" y="4772403"/>
                </a:cubicBezTo>
                <a:cubicBezTo>
                  <a:pt x="3599080" y="4754053"/>
                  <a:pt x="3609975" y="4715253"/>
                  <a:pt x="3609975" y="4715253"/>
                </a:cubicBezTo>
                <a:cubicBezTo>
                  <a:pt x="3613150" y="4635878"/>
                  <a:pt x="3615212" y="4556451"/>
                  <a:pt x="3619500" y="4477128"/>
                </a:cubicBezTo>
                <a:cubicBezTo>
                  <a:pt x="3621564" y="4438952"/>
                  <a:pt x="3629025" y="4401060"/>
                  <a:pt x="3629025" y="4362828"/>
                </a:cubicBezTo>
                <a:cubicBezTo>
                  <a:pt x="3629025" y="4261178"/>
                  <a:pt x="3622675" y="4159628"/>
                  <a:pt x="3619500" y="4058028"/>
                </a:cubicBezTo>
                <a:cubicBezTo>
                  <a:pt x="3608224" y="4059438"/>
                  <a:pt x="3492160" y="4073493"/>
                  <a:pt x="3476625" y="4077078"/>
                </a:cubicBezTo>
                <a:cubicBezTo>
                  <a:pt x="3457059" y="4081593"/>
                  <a:pt x="3439282" y="4092827"/>
                  <a:pt x="3419475" y="4096128"/>
                </a:cubicBezTo>
                <a:cubicBezTo>
                  <a:pt x="3390909" y="4100889"/>
                  <a:pt x="3330332" y="4107932"/>
                  <a:pt x="3305175" y="4124703"/>
                </a:cubicBezTo>
                <a:cubicBezTo>
                  <a:pt x="3276691" y="4143692"/>
                  <a:pt x="3243398" y="4169301"/>
                  <a:pt x="3209925" y="4181853"/>
                </a:cubicBezTo>
                <a:cubicBezTo>
                  <a:pt x="3197668" y="4186450"/>
                  <a:pt x="3184364" y="4187616"/>
                  <a:pt x="3171825" y="4191378"/>
                </a:cubicBezTo>
                <a:cubicBezTo>
                  <a:pt x="3152591" y="4197148"/>
                  <a:pt x="3133725" y="4204078"/>
                  <a:pt x="3114675" y="4210428"/>
                </a:cubicBezTo>
                <a:cubicBezTo>
                  <a:pt x="3105150" y="4213603"/>
                  <a:pt x="3095080" y="4215463"/>
                  <a:pt x="3086100" y="4219953"/>
                </a:cubicBezTo>
                <a:cubicBezTo>
                  <a:pt x="3060700" y="4232653"/>
                  <a:pt x="3036114" y="4247131"/>
                  <a:pt x="3009900" y="4258053"/>
                </a:cubicBezTo>
                <a:cubicBezTo>
                  <a:pt x="2997816" y="4263088"/>
                  <a:pt x="2984219" y="4263438"/>
                  <a:pt x="2971800" y="4267578"/>
                </a:cubicBezTo>
                <a:cubicBezTo>
                  <a:pt x="2911411" y="4287708"/>
                  <a:pt x="2942417" y="4282777"/>
                  <a:pt x="2895600" y="4296153"/>
                </a:cubicBezTo>
                <a:cubicBezTo>
                  <a:pt x="2864213" y="4305121"/>
                  <a:pt x="2842611" y="4308656"/>
                  <a:pt x="2809875" y="4315203"/>
                </a:cubicBezTo>
                <a:cubicBezTo>
                  <a:pt x="2755900" y="4312028"/>
                  <a:pt x="2701775" y="4310804"/>
                  <a:pt x="2647950" y="4305678"/>
                </a:cubicBezTo>
                <a:cubicBezTo>
                  <a:pt x="2634918" y="4304437"/>
                  <a:pt x="2622362" y="4300003"/>
                  <a:pt x="2609850" y="4296153"/>
                </a:cubicBezTo>
                <a:cubicBezTo>
                  <a:pt x="2581061" y="4287295"/>
                  <a:pt x="2553346" y="4274883"/>
                  <a:pt x="2524125" y="4267578"/>
                </a:cubicBezTo>
                <a:cubicBezTo>
                  <a:pt x="2511425" y="4264403"/>
                  <a:pt x="2498564" y="4261815"/>
                  <a:pt x="2486025" y="4258053"/>
                </a:cubicBezTo>
                <a:cubicBezTo>
                  <a:pt x="2370077" y="4223268"/>
                  <a:pt x="2478592" y="4251432"/>
                  <a:pt x="2390775" y="4229478"/>
                </a:cubicBezTo>
                <a:cubicBezTo>
                  <a:pt x="2330872" y="4189543"/>
                  <a:pt x="2395132" y="4227755"/>
                  <a:pt x="2286000" y="4191378"/>
                </a:cubicBezTo>
                <a:lnTo>
                  <a:pt x="2200275" y="4162803"/>
                </a:lnTo>
                <a:cubicBezTo>
                  <a:pt x="2181225" y="4156453"/>
                  <a:pt x="2163004" y="4146593"/>
                  <a:pt x="2143125" y="4143753"/>
                </a:cubicBezTo>
                <a:lnTo>
                  <a:pt x="2076450" y="4134228"/>
                </a:lnTo>
                <a:cubicBezTo>
                  <a:pt x="2057400" y="4127878"/>
                  <a:pt x="2036008" y="4126317"/>
                  <a:pt x="2019300" y="4115178"/>
                </a:cubicBezTo>
                <a:lnTo>
                  <a:pt x="1962150" y="4077078"/>
                </a:lnTo>
                <a:lnTo>
                  <a:pt x="1905000" y="3991353"/>
                </a:lnTo>
                <a:cubicBezTo>
                  <a:pt x="1898650" y="3981828"/>
                  <a:pt x="1889570" y="3973638"/>
                  <a:pt x="1885950" y="3962778"/>
                </a:cubicBezTo>
                <a:cubicBezTo>
                  <a:pt x="1871405" y="3919143"/>
                  <a:pt x="1882449" y="3942235"/>
                  <a:pt x="1847850" y="3896103"/>
                </a:cubicBezTo>
                <a:cubicBezTo>
                  <a:pt x="1821510" y="3817082"/>
                  <a:pt x="1865729" y="3941386"/>
                  <a:pt x="1800225" y="3810378"/>
                </a:cubicBezTo>
                <a:cubicBezTo>
                  <a:pt x="1793875" y="3797678"/>
                  <a:pt x="1788220" y="3784606"/>
                  <a:pt x="1781175" y="3772278"/>
                </a:cubicBezTo>
                <a:cubicBezTo>
                  <a:pt x="1775495" y="3762339"/>
                  <a:pt x="1766774" y="3754164"/>
                  <a:pt x="1762125" y="3743703"/>
                </a:cubicBezTo>
                <a:cubicBezTo>
                  <a:pt x="1753970" y="3725353"/>
                  <a:pt x="1754214" y="3703261"/>
                  <a:pt x="1743075" y="3686553"/>
                </a:cubicBezTo>
                <a:cubicBezTo>
                  <a:pt x="1736725" y="3677028"/>
                  <a:pt x="1728674" y="3668439"/>
                  <a:pt x="1724025" y="3657978"/>
                </a:cubicBezTo>
                <a:cubicBezTo>
                  <a:pt x="1678685" y="3555963"/>
                  <a:pt x="1729038" y="3636922"/>
                  <a:pt x="1685925" y="3572253"/>
                </a:cubicBezTo>
                <a:cubicBezTo>
                  <a:pt x="1682750" y="3540503"/>
                  <a:pt x="1676400" y="3508911"/>
                  <a:pt x="1676400" y="3477003"/>
                </a:cubicBezTo>
                <a:cubicBezTo>
                  <a:pt x="1676400" y="3275588"/>
                  <a:pt x="1676401" y="3248396"/>
                  <a:pt x="1695450" y="3105528"/>
                </a:cubicBezTo>
                <a:cubicBezTo>
                  <a:pt x="1698417" y="3083274"/>
                  <a:pt x="1700572" y="3060868"/>
                  <a:pt x="1704975" y="3038853"/>
                </a:cubicBezTo>
                <a:cubicBezTo>
                  <a:pt x="1706944" y="3029008"/>
                  <a:pt x="1712065" y="3020018"/>
                  <a:pt x="1714500" y="3010278"/>
                </a:cubicBezTo>
                <a:cubicBezTo>
                  <a:pt x="1734142" y="2931712"/>
                  <a:pt x="1713994" y="2992999"/>
                  <a:pt x="1733550" y="2924553"/>
                </a:cubicBezTo>
                <a:cubicBezTo>
                  <a:pt x="1736308" y="2914899"/>
                  <a:pt x="1740640" y="2905718"/>
                  <a:pt x="1743075" y="2895978"/>
                </a:cubicBezTo>
                <a:cubicBezTo>
                  <a:pt x="1747002" y="2880272"/>
                  <a:pt x="1748673" y="2864059"/>
                  <a:pt x="1752600" y="2848353"/>
                </a:cubicBezTo>
                <a:cubicBezTo>
                  <a:pt x="1755035" y="2838613"/>
                  <a:pt x="1759367" y="2829432"/>
                  <a:pt x="1762125" y="2819778"/>
                </a:cubicBezTo>
                <a:cubicBezTo>
                  <a:pt x="1770869" y="2789174"/>
                  <a:pt x="1767499" y="2776304"/>
                  <a:pt x="1790700" y="2753103"/>
                </a:cubicBezTo>
                <a:cubicBezTo>
                  <a:pt x="1798795" y="2745008"/>
                  <a:pt x="1810481" y="2741382"/>
                  <a:pt x="1819275" y="2734053"/>
                </a:cubicBezTo>
                <a:cubicBezTo>
                  <a:pt x="1829623" y="2725429"/>
                  <a:pt x="1837502" y="2714102"/>
                  <a:pt x="1847850" y="2705478"/>
                </a:cubicBezTo>
                <a:cubicBezTo>
                  <a:pt x="1856644" y="2698149"/>
                  <a:pt x="1867631" y="2693757"/>
                  <a:pt x="1876425" y="2686428"/>
                </a:cubicBezTo>
                <a:cubicBezTo>
                  <a:pt x="1900657" y="2666235"/>
                  <a:pt x="1904362" y="2651323"/>
                  <a:pt x="1933575" y="2638803"/>
                </a:cubicBezTo>
                <a:cubicBezTo>
                  <a:pt x="1945607" y="2633646"/>
                  <a:pt x="1959136" y="2633040"/>
                  <a:pt x="1971675" y="2629278"/>
                </a:cubicBezTo>
                <a:cubicBezTo>
                  <a:pt x="2012788" y="2616944"/>
                  <a:pt x="2027895" y="2608021"/>
                  <a:pt x="2066925" y="2600703"/>
                </a:cubicBezTo>
                <a:cubicBezTo>
                  <a:pt x="2104889" y="2593585"/>
                  <a:pt x="2142988" y="2587115"/>
                  <a:pt x="2181225" y="2581653"/>
                </a:cubicBezTo>
                <a:cubicBezTo>
                  <a:pt x="2202494" y="2578615"/>
                  <a:pt x="2281261" y="2567889"/>
                  <a:pt x="2305050" y="2562603"/>
                </a:cubicBezTo>
                <a:cubicBezTo>
                  <a:pt x="2314851" y="2560425"/>
                  <a:pt x="2323885" y="2555513"/>
                  <a:pt x="2333625" y="2553078"/>
                </a:cubicBezTo>
                <a:cubicBezTo>
                  <a:pt x="2349331" y="2549151"/>
                  <a:pt x="2365544" y="2547480"/>
                  <a:pt x="2381250" y="2543553"/>
                </a:cubicBezTo>
                <a:cubicBezTo>
                  <a:pt x="2390990" y="2541118"/>
                  <a:pt x="2399980" y="2535997"/>
                  <a:pt x="2409825" y="2534028"/>
                </a:cubicBezTo>
                <a:cubicBezTo>
                  <a:pt x="2465230" y="2522947"/>
                  <a:pt x="2515073" y="2522535"/>
                  <a:pt x="2571750" y="2514978"/>
                </a:cubicBezTo>
                <a:cubicBezTo>
                  <a:pt x="2587797" y="2512838"/>
                  <a:pt x="2603374" y="2507915"/>
                  <a:pt x="2619375" y="2505453"/>
                </a:cubicBezTo>
                <a:cubicBezTo>
                  <a:pt x="2644675" y="2501561"/>
                  <a:pt x="2670275" y="2499820"/>
                  <a:pt x="2695575" y="2495928"/>
                </a:cubicBezTo>
                <a:cubicBezTo>
                  <a:pt x="2711576" y="2493466"/>
                  <a:pt x="2727272" y="2489299"/>
                  <a:pt x="2743200" y="2486403"/>
                </a:cubicBezTo>
                <a:cubicBezTo>
                  <a:pt x="2762201" y="2482948"/>
                  <a:pt x="2781497" y="2481068"/>
                  <a:pt x="2800350" y="2476878"/>
                </a:cubicBezTo>
                <a:cubicBezTo>
                  <a:pt x="2810151" y="2474700"/>
                  <a:pt x="2819271" y="2470111"/>
                  <a:pt x="2828925" y="2467353"/>
                </a:cubicBezTo>
                <a:cubicBezTo>
                  <a:pt x="2855668" y="2459712"/>
                  <a:pt x="2943141" y="2440580"/>
                  <a:pt x="2952750" y="2438778"/>
                </a:cubicBezTo>
                <a:cubicBezTo>
                  <a:pt x="2974816" y="2434641"/>
                  <a:pt x="2997200" y="2432428"/>
                  <a:pt x="3019425" y="2429253"/>
                </a:cubicBezTo>
                <a:cubicBezTo>
                  <a:pt x="3032125" y="2422903"/>
                  <a:pt x="3044342" y="2415476"/>
                  <a:pt x="3057525" y="2410203"/>
                </a:cubicBezTo>
                <a:cubicBezTo>
                  <a:pt x="3076169" y="2402745"/>
                  <a:pt x="3114675" y="2391153"/>
                  <a:pt x="3114675" y="2391153"/>
                </a:cubicBezTo>
                <a:cubicBezTo>
                  <a:pt x="3127375" y="2381628"/>
                  <a:pt x="3139770" y="2371682"/>
                  <a:pt x="3152775" y="2362578"/>
                </a:cubicBezTo>
                <a:cubicBezTo>
                  <a:pt x="3178418" y="2344628"/>
                  <a:pt x="3222614" y="2318138"/>
                  <a:pt x="3248025" y="2295903"/>
                </a:cubicBezTo>
                <a:cubicBezTo>
                  <a:pt x="3261542" y="2284076"/>
                  <a:pt x="3274436" y="2271440"/>
                  <a:pt x="3286125" y="2257803"/>
                </a:cubicBezTo>
                <a:cubicBezTo>
                  <a:pt x="3293575" y="2249111"/>
                  <a:pt x="3296560" y="2236766"/>
                  <a:pt x="3305175" y="2229228"/>
                </a:cubicBezTo>
                <a:cubicBezTo>
                  <a:pt x="3322405" y="2214151"/>
                  <a:pt x="3362325" y="2191128"/>
                  <a:pt x="3362325" y="2191128"/>
                </a:cubicBezTo>
                <a:cubicBezTo>
                  <a:pt x="3408737" y="2121510"/>
                  <a:pt x="3352086" y="2209046"/>
                  <a:pt x="3400425" y="2124453"/>
                </a:cubicBezTo>
                <a:cubicBezTo>
                  <a:pt x="3406105" y="2114514"/>
                  <a:pt x="3413408" y="2105586"/>
                  <a:pt x="3419475" y="2095878"/>
                </a:cubicBezTo>
                <a:cubicBezTo>
                  <a:pt x="3429287" y="2080179"/>
                  <a:pt x="3436942" y="2063064"/>
                  <a:pt x="3448050" y="2048253"/>
                </a:cubicBezTo>
                <a:cubicBezTo>
                  <a:pt x="3456132" y="2037477"/>
                  <a:pt x="3467100" y="2029203"/>
                  <a:pt x="3476625" y="2019678"/>
                </a:cubicBezTo>
                <a:cubicBezTo>
                  <a:pt x="3482975" y="1994278"/>
                  <a:pt x="3487396" y="1968316"/>
                  <a:pt x="3495675" y="1943478"/>
                </a:cubicBezTo>
                <a:cubicBezTo>
                  <a:pt x="3498850" y="1933953"/>
                  <a:pt x="3500710" y="1923883"/>
                  <a:pt x="3505200" y="1914903"/>
                </a:cubicBezTo>
                <a:cubicBezTo>
                  <a:pt x="3510320" y="1904664"/>
                  <a:pt x="3517900" y="1895853"/>
                  <a:pt x="3524250" y="1886328"/>
                </a:cubicBezTo>
                <a:cubicBezTo>
                  <a:pt x="3530600" y="1864103"/>
                  <a:pt x="3536502" y="1841745"/>
                  <a:pt x="3543300" y="1819653"/>
                </a:cubicBezTo>
                <a:cubicBezTo>
                  <a:pt x="3549205" y="1800461"/>
                  <a:pt x="3556000" y="1781553"/>
                  <a:pt x="3562350" y="1762503"/>
                </a:cubicBezTo>
                <a:lnTo>
                  <a:pt x="3581400" y="1705353"/>
                </a:lnTo>
                <a:cubicBezTo>
                  <a:pt x="3584575" y="1695828"/>
                  <a:pt x="3588490" y="1686518"/>
                  <a:pt x="3590925" y="1676778"/>
                </a:cubicBezTo>
                <a:lnTo>
                  <a:pt x="3609975" y="1600578"/>
                </a:lnTo>
                <a:cubicBezTo>
                  <a:pt x="3613150" y="1568828"/>
                  <a:pt x="3615976" y="1537041"/>
                  <a:pt x="3619500" y="1505328"/>
                </a:cubicBezTo>
                <a:cubicBezTo>
                  <a:pt x="3622327" y="1479887"/>
                  <a:pt x="3629025" y="1454726"/>
                  <a:pt x="3629025" y="1429128"/>
                </a:cubicBezTo>
                <a:cubicBezTo>
                  <a:pt x="3629025" y="1415407"/>
                  <a:pt x="3613430" y="1261084"/>
                  <a:pt x="3609975" y="1238628"/>
                </a:cubicBezTo>
                <a:cubicBezTo>
                  <a:pt x="3607984" y="1225689"/>
                  <a:pt x="3602792" y="1213408"/>
                  <a:pt x="3600450" y="1200528"/>
                </a:cubicBezTo>
                <a:cubicBezTo>
                  <a:pt x="3596434" y="1178439"/>
                  <a:pt x="3594339" y="1156043"/>
                  <a:pt x="3590925" y="1133853"/>
                </a:cubicBezTo>
                <a:cubicBezTo>
                  <a:pt x="3587988" y="1114765"/>
                  <a:pt x="3583533" y="1095898"/>
                  <a:pt x="3581400" y="1076703"/>
                </a:cubicBezTo>
                <a:cubicBezTo>
                  <a:pt x="3577178" y="1038705"/>
                  <a:pt x="3576617" y="1000340"/>
                  <a:pt x="3571875" y="962403"/>
                </a:cubicBezTo>
                <a:cubicBezTo>
                  <a:pt x="3570251" y="949413"/>
                  <a:pt x="3564917" y="937140"/>
                  <a:pt x="3562350" y="924303"/>
                </a:cubicBezTo>
                <a:cubicBezTo>
                  <a:pt x="3558562" y="905365"/>
                  <a:pt x="3556000" y="886203"/>
                  <a:pt x="3552825" y="867153"/>
                </a:cubicBezTo>
                <a:cubicBezTo>
                  <a:pt x="3485812" y="889491"/>
                  <a:pt x="3568540" y="860418"/>
                  <a:pt x="3486150" y="895728"/>
                </a:cubicBezTo>
                <a:cubicBezTo>
                  <a:pt x="3476922" y="899683"/>
                  <a:pt x="3466555" y="900763"/>
                  <a:pt x="3457575" y="905253"/>
                </a:cubicBezTo>
                <a:cubicBezTo>
                  <a:pt x="3447336" y="910373"/>
                  <a:pt x="3439461" y="919654"/>
                  <a:pt x="3429000" y="924303"/>
                </a:cubicBezTo>
                <a:cubicBezTo>
                  <a:pt x="3410650" y="932458"/>
                  <a:pt x="3389811" y="934373"/>
                  <a:pt x="3371850" y="943353"/>
                </a:cubicBezTo>
                <a:cubicBezTo>
                  <a:pt x="3331923" y="963316"/>
                  <a:pt x="3330718" y="965237"/>
                  <a:pt x="3286125" y="981453"/>
                </a:cubicBezTo>
                <a:cubicBezTo>
                  <a:pt x="3267254" y="988315"/>
                  <a:pt x="3248025" y="994153"/>
                  <a:pt x="3228975" y="1000503"/>
                </a:cubicBezTo>
                <a:cubicBezTo>
                  <a:pt x="3219450" y="1003678"/>
                  <a:pt x="3210411" y="1009258"/>
                  <a:pt x="3200400" y="1010028"/>
                </a:cubicBezTo>
                <a:lnTo>
                  <a:pt x="3076575" y="1019553"/>
                </a:lnTo>
                <a:cubicBezTo>
                  <a:pt x="3048000" y="1016378"/>
                  <a:pt x="3019267" y="1014400"/>
                  <a:pt x="2990850" y="1010028"/>
                </a:cubicBezTo>
                <a:cubicBezTo>
                  <a:pt x="2944527" y="1002901"/>
                  <a:pt x="2964005" y="1000936"/>
                  <a:pt x="2924175" y="990978"/>
                </a:cubicBezTo>
                <a:cubicBezTo>
                  <a:pt x="2869793" y="977383"/>
                  <a:pt x="2887340" y="986595"/>
                  <a:pt x="2838450" y="971928"/>
                </a:cubicBezTo>
                <a:cubicBezTo>
                  <a:pt x="2819216" y="966158"/>
                  <a:pt x="2800350" y="959228"/>
                  <a:pt x="2781300" y="952878"/>
                </a:cubicBezTo>
                <a:cubicBezTo>
                  <a:pt x="2771775" y="949703"/>
                  <a:pt x="2762465" y="945788"/>
                  <a:pt x="2752725" y="943353"/>
                </a:cubicBezTo>
                <a:cubicBezTo>
                  <a:pt x="2740518" y="940301"/>
                  <a:pt x="2699715" y="931135"/>
                  <a:pt x="2686050" y="924303"/>
                </a:cubicBezTo>
                <a:cubicBezTo>
                  <a:pt x="2675811" y="919183"/>
                  <a:pt x="2667936" y="909902"/>
                  <a:pt x="2657475" y="905253"/>
                </a:cubicBezTo>
                <a:cubicBezTo>
                  <a:pt x="2639125" y="897098"/>
                  <a:pt x="2617033" y="897342"/>
                  <a:pt x="2600325" y="886203"/>
                </a:cubicBezTo>
                <a:cubicBezTo>
                  <a:pt x="2590800" y="879853"/>
                  <a:pt x="2581989" y="872273"/>
                  <a:pt x="2571750" y="867153"/>
                </a:cubicBezTo>
                <a:cubicBezTo>
                  <a:pt x="2562770" y="862663"/>
                  <a:pt x="2552861" y="860270"/>
                  <a:pt x="2543175" y="857628"/>
                </a:cubicBezTo>
                <a:cubicBezTo>
                  <a:pt x="2517916" y="850739"/>
                  <a:pt x="2492234" y="845467"/>
                  <a:pt x="2466975" y="838578"/>
                </a:cubicBezTo>
                <a:cubicBezTo>
                  <a:pt x="2457289" y="835936"/>
                  <a:pt x="2448054" y="831811"/>
                  <a:pt x="2438400" y="829053"/>
                </a:cubicBezTo>
                <a:cubicBezTo>
                  <a:pt x="2414233" y="822148"/>
                  <a:pt x="2394563" y="819791"/>
                  <a:pt x="2371725" y="810003"/>
                </a:cubicBezTo>
                <a:cubicBezTo>
                  <a:pt x="2254833" y="759906"/>
                  <a:pt x="2400709" y="819732"/>
                  <a:pt x="2305050" y="771903"/>
                </a:cubicBezTo>
                <a:cubicBezTo>
                  <a:pt x="2296070" y="767413"/>
                  <a:pt x="2285252" y="767254"/>
                  <a:pt x="2276475" y="762378"/>
                </a:cubicBezTo>
                <a:cubicBezTo>
                  <a:pt x="2256461" y="751259"/>
                  <a:pt x="2241990" y="727516"/>
                  <a:pt x="2219325" y="724278"/>
                </a:cubicBezTo>
                <a:lnTo>
                  <a:pt x="2152650" y="714753"/>
                </a:lnTo>
                <a:cubicBezTo>
                  <a:pt x="2128709" y="642929"/>
                  <a:pt x="2161004" y="731461"/>
                  <a:pt x="2124075" y="657603"/>
                </a:cubicBezTo>
                <a:cubicBezTo>
                  <a:pt x="2102596" y="614645"/>
                  <a:pt x="2129622" y="641399"/>
                  <a:pt x="2095500" y="600453"/>
                </a:cubicBezTo>
                <a:cubicBezTo>
                  <a:pt x="2086876" y="590105"/>
                  <a:pt x="2075549" y="582226"/>
                  <a:pt x="2066925" y="571878"/>
                </a:cubicBezTo>
                <a:cubicBezTo>
                  <a:pt x="2032803" y="530932"/>
                  <a:pt x="2059829" y="557686"/>
                  <a:pt x="2038350" y="514728"/>
                </a:cubicBezTo>
                <a:cubicBezTo>
                  <a:pt x="2033230" y="504489"/>
                  <a:pt x="2023949" y="496614"/>
                  <a:pt x="2019300" y="486153"/>
                </a:cubicBezTo>
                <a:cubicBezTo>
                  <a:pt x="2011145" y="467803"/>
                  <a:pt x="2011389" y="445711"/>
                  <a:pt x="2000250" y="429003"/>
                </a:cubicBezTo>
                <a:lnTo>
                  <a:pt x="1962150" y="371853"/>
                </a:lnTo>
                <a:cubicBezTo>
                  <a:pt x="1936954" y="271067"/>
                  <a:pt x="1971163" y="389751"/>
                  <a:pt x="1933575" y="305178"/>
                </a:cubicBezTo>
                <a:cubicBezTo>
                  <a:pt x="1925420" y="286828"/>
                  <a:pt x="1920875" y="267078"/>
                  <a:pt x="1914525" y="248028"/>
                </a:cubicBezTo>
                <a:cubicBezTo>
                  <a:pt x="1911350" y="238503"/>
                  <a:pt x="1910569" y="227807"/>
                  <a:pt x="1905000" y="219453"/>
                </a:cubicBezTo>
                <a:cubicBezTo>
                  <a:pt x="1874811" y="174170"/>
                  <a:pt x="1889570" y="201738"/>
                  <a:pt x="1866900" y="133728"/>
                </a:cubicBezTo>
                <a:lnTo>
                  <a:pt x="1857375" y="105153"/>
                </a:lnTo>
                <a:cubicBezTo>
                  <a:pt x="1854200" y="95628"/>
                  <a:pt x="1850285" y="86318"/>
                  <a:pt x="1847850" y="76578"/>
                </a:cubicBezTo>
                <a:cubicBezTo>
                  <a:pt x="1844675" y="63878"/>
                  <a:pt x="1840176" y="51437"/>
                  <a:pt x="1838325" y="38478"/>
                </a:cubicBezTo>
                <a:cubicBezTo>
                  <a:pt x="1836978" y="29049"/>
                  <a:pt x="1870075" y="1965"/>
                  <a:pt x="1857375" y="378"/>
                </a:cubicBezTo>
                <a:close/>
              </a:path>
            </a:pathLst>
          </a:cu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3"/>
          <p:cNvSpPr txBox="1">
            <a:spLocks noChangeArrowheads="1"/>
          </p:cNvSpPr>
          <p:nvPr/>
        </p:nvSpPr>
        <p:spPr bwMode="auto">
          <a:xfrm>
            <a:off x="7058024" y="762000"/>
            <a:ext cx="2085975" cy="5355312"/>
          </a:xfrm>
          <a:prstGeom prst="rect">
            <a:avLst/>
          </a:prstGeom>
          <a:noFill/>
          <a:ln w="9525">
            <a:noFill/>
            <a:miter lim="800000"/>
            <a:headEnd/>
            <a:tailEnd/>
          </a:ln>
        </p:spPr>
        <p:txBody>
          <a:bodyPr wrap="square">
            <a:spAutoFit/>
          </a:bodyPr>
          <a:lstStyle/>
          <a:p>
            <a:pPr algn="ctr"/>
            <a:r>
              <a:rPr lang="en-US" b="1" dirty="0">
                <a:solidFill>
                  <a:srgbClr val="0070C0"/>
                </a:solidFill>
                <a:latin typeface="Tempus Sans ITC" pitchFamily="82" charset="0"/>
              </a:rPr>
              <a:t>In loose connective tissue, the collagen fibers are spread out, whereas in dense irregular connective tissue, the fibers are more closely packed together.  </a:t>
            </a:r>
          </a:p>
          <a:p>
            <a:pPr algn="ctr"/>
            <a:endParaRPr lang="en-US" b="1" dirty="0">
              <a:solidFill>
                <a:srgbClr val="0070C0"/>
              </a:solidFill>
              <a:latin typeface="Tempus Sans ITC" pitchFamily="82" charset="0"/>
            </a:endParaRPr>
          </a:p>
          <a:p>
            <a:pPr algn="ctr"/>
            <a:r>
              <a:rPr lang="en-US" b="1" dirty="0">
                <a:solidFill>
                  <a:srgbClr val="0070C0"/>
                </a:solidFill>
                <a:latin typeface="Tempus Sans ITC" pitchFamily="82" charset="0"/>
              </a:rPr>
              <a:t>In both cases, the collagen fibers are oriented in all directions to provide 3-dimensional strength.  Both contain numerous blood vessels.</a:t>
            </a:r>
          </a:p>
        </p:txBody>
      </p:sp>
      <p:cxnSp>
        <p:nvCxnSpPr>
          <p:cNvPr id="10" name="Straight Arrow Connector 9"/>
          <p:cNvCxnSpPr/>
          <p:nvPr/>
        </p:nvCxnSpPr>
        <p:spPr>
          <a:xfrm flipH="1" flipV="1">
            <a:off x="6724650" y="5448300"/>
            <a:ext cx="647700" cy="3885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819775" y="5257800"/>
            <a:ext cx="1552575" cy="6171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58306" y="38100"/>
            <a:ext cx="542744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8B6C8"/>
                </a:solidFill>
                <a:latin typeface="+mn-lt"/>
              </a:rPr>
              <a:t>LIGAMENTS AND TENDONS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30" y="609600"/>
            <a:ext cx="7391400" cy="4716126"/>
          </a:xfrm>
          <a:prstGeom prst="rect">
            <a:avLst/>
          </a:prstGeom>
        </p:spPr>
      </p:pic>
      <p:sp>
        <p:nvSpPr>
          <p:cNvPr id="13" name="TextBox 12"/>
          <p:cNvSpPr txBox="1"/>
          <p:nvPr/>
        </p:nvSpPr>
        <p:spPr>
          <a:xfrm>
            <a:off x="133350" y="5334000"/>
            <a:ext cx="5286375" cy="1077218"/>
          </a:xfrm>
          <a:prstGeom prst="rect">
            <a:avLst/>
          </a:prstGeom>
          <a:noFill/>
          <a:ln>
            <a:noFill/>
          </a:ln>
        </p:spPr>
        <p:txBody>
          <a:bodyPr wrap="square">
            <a:spAutoFit/>
          </a:bodyPr>
          <a:lstStyle/>
          <a:p>
            <a:r>
              <a:rPr lang="en-US" sz="1600" b="1" dirty="0">
                <a:solidFill>
                  <a:schemeClr val="accent3">
                    <a:lumMod val="50000"/>
                  </a:schemeClr>
                </a:solidFill>
                <a:latin typeface="Calibri" pitchFamily="34" charset="0"/>
              </a:rPr>
              <a:t>Ligaments and tendons are similar structures:</a:t>
            </a:r>
          </a:p>
          <a:p>
            <a:r>
              <a:rPr lang="en-US" sz="1600" b="1" dirty="0">
                <a:solidFill>
                  <a:schemeClr val="accent3">
                    <a:lumMod val="50000"/>
                  </a:schemeClr>
                </a:solidFill>
                <a:latin typeface="Calibri" pitchFamily="34" charset="0"/>
              </a:rPr>
              <a:t>	ligaments connect bone to bone</a:t>
            </a:r>
          </a:p>
          <a:p>
            <a:r>
              <a:rPr lang="en-US" sz="1600" b="1" dirty="0">
                <a:solidFill>
                  <a:schemeClr val="accent3">
                    <a:lumMod val="50000"/>
                  </a:schemeClr>
                </a:solidFill>
                <a:latin typeface="Calibri" pitchFamily="34" charset="0"/>
              </a:rPr>
              <a:t>	tendons connect muscle to bone</a:t>
            </a:r>
          </a:p>
          <a:p>
            <a:r>
              <a:rPr lang="en-US" sz="1600" b="1" dirty="0">
                <a:solidFill>
                  <a:schemeClr val="accent3">
                    <a:lumMod val="50000"/>
                  </a:schemeClr>
                </a:solidFill>
                <a:latin typeface="Calibri" pitchFamily="34" charset="0"/>
              </a:rPr>
              <a:t>Histologically, both are dense regular connective tissue.</a:t>
            </a:r>
            <a:endParaRPr lang="en-US" sz="1600" dirty="0">
              <a:solidFill>
                <a:schemeClr val="accent3">
                  <a:lumMod val="50000"/>
                </a:schemeClr>
              </a:solidFill>
              <a:latin typeface="Calibri" pitchFamily="34" charset="0"/>
            </a:endParaRPr>
          </a:p>
        </p:txBody>
      </p:sp>
      <p:sp>
        <p:nvSpPr>
          <p:cNvPr id="14" name="TextBox 3"/>
          <p:cNvSpPr txBox="1">
            <a:spLocks noChangeArrowheads="1"/>
          </p:cNvSpPr>
          <p:nvPr/>
        </p:nvSpPr>
        <p:spPr bwMode="auto">
          <a:xfrm>
            <a:off x="533400" y="6411218"/>
            <a:ext cx="7696199" cy="338554"/>
          </a:xfrm>
          <a:prstGeom prst="rect">
            <a:avLst/>
          </a:prstGeom>
          <a:noFill/>
          <a:ln w="9525">
            <a:noFill/>
            <a:miter lim="800000"/>
            <a:headEnd/>
            <a:tailEnd/>
          </a:ln>
        </p:spPr>
        <p:txBody>
          <a:bodyPr wrap="square">
            <a:spAutoFit/>
          </a:bodyPr>
          <a:lstStyle/>
          <a:p>
            <a:pPr algn="ctr"/>
            <a:r>
              <a:rPr lang="en-US" sz="1600" b="1" dirty="0">
                <a:solidFill>
                  <a:srgbClr val="0070C0"/>
                </a:solidFill>
                <a:latin typeface="Tempus Sans ITC" pitchFamily="82" charset="0"/>
              </a:rPr>
              <a:t>We only have a slide of a tendon, so that’s what you’ll see here.</a:t>
            </a:r>
          </a:p>
        </p:txBody>
      </p:sp>
    </p:spTree>
    <p:extLst>
      <p:ext uri="{BB962C8B-B14F-4D97-AF65-F5344CB8AC3E}">
        <p14:creationId xmlns:p14="http://schemas.microsoft.com/office/powerpoint/2010/main" val="339326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724400"/>
            <a:ext cx="8991600" cy="2185988"/>
          </a:xfrm>
          <a:prstGeom prst="rect">
            <a:avLst/>
          </a:prstGeom>
          <a:noFill/>
          <a:ln>
            <a:noFill/>
          </a:ln>
        </p:spPr>
        <p:txBody>
          <a:bodyPr>
            <a:spAutoFit/>
          </a:bodyPr>
          <a:lstStyle/>
          <a:p>
            <a:r>
              <a:rPr lang="en-US" sz="2400" b="1" dirty="0">
                <a:solidFill>
                  <a:srgbClr val="BA52AB"/>
                </a:solidFill>
                <a:latin typeface="Calibri" pitchFamily="34" charset="0"/>
              </a:rPr>
              <a:t>Dense regular connective tissue</a:t>
            </a:r>
            <a:endParaRPr lang="en-US" sz="2400" b="1" dirty="0">
              <a:latin typeface="Calibri" pitchFamily="34" charset="0"/>
            </a:endParaRPr>
          </a:p>
          <a:p>
            <a:r>
              <a:rPr lang="en-US" sz="1600" b="1" dirty="0">
                <a:latin typeface="Calibri" pitchFamily="34" charset="0"/>
              </a:rPr>
              <a:t>appearance – no space, many thick (type I) collagen fibers packed so tightly, it’s hard to see individual fibers, so it is </a:t>
            </a:r>
            <a:r>
              <a:rPr lang="en-US" sz="1600" b="1" i="1" dirty="0">
                <a:latin typeface="Calibri" pitchFamily="34" charset="0"/>
              </a:rPr>
              <a:t>dense</a:t>
            </a:r>
          </a:p>
          <a:p>
            <a:r>
              <a:rPr lang="en-US" sz="1600" b="1" dirty="0">
                <a:latin typeface="Calibri" pitchFamily="34" charset="0"/>
              </a:rPr>
              <a:t>	collagen fibers oriented in one direction, this is difficult to appreciate because the individual collagen fibers are hard to see, but look how the fibroblast nuclei have to orient and narrow to accommodate, so it is </a:t>
            </a:r>
            <a:r>
              <a:rPr lang="en-US" sz="1600" b="1" i="1" dirty="0">
                <a:latin typeface="Calibri" pitchFamily="34" charset="0"/>
              </a:rPr>
              <a:t>regular</a:t>
            </a:r>
          </a:p>
          <a:p>
            <a:r>
              <a:rPr lang="en-US" sz="1600" b="1" dirty="0">
                <a:latin typeface="Calibri" pitchFamily="34" charset="0"/>
              </a:rPr>
              <a:t>function – strong in one direction (e.g. tendon, ligament), but usually </a:t>
            </a:r>
            <a:r>
              <a:rPr lang="en-US" sz="1600" b="1" i="1" dirty="0">
                <a:latin typeface="Calibri" pitchFamily="34" charset="0"/>
              </a:rPr>
              <a:t>very</a:t>
            </a:r>
            <a:r>
              <a:rPr lang="en-US" sz="1600" b="1" dirty="0">
                <a:latin typeface="Calibri" pitchFamily="34" charset="0"/>
              </a:rPr>
              <a:t> poorly vascularized, so it takes a long time to heal</a:t>
            </a:r>
          </a:p>
        </p:txBody>
      </p:sp>
      <p:pic>
        <p:nvPicPr>
          <p:cNvPr id="83970" name="Picture 2" descr="dense regular connective tissue resized.jpg"/>
          <p:cNvPicPr>
            <a:picLocks noChangeAspect="1"/>
          </p:cNvPicPr>
          <p:nvPr/>
        </p:nvPicPr>
        <p:blipFill>
          <a:blip r:embed="rId3"/>
          <a:srcRect/>
          <a:stretch>
            <a:fillRect/>
          </a:stretch>
        </p:blipFill>
        <p:spPr bwMode="auto">
          <a:xfrm>
            <a:off x="2362200" y="508000"/>
            <a:ext cx="6400800" cy="4292600"/>
          </a:xfrm>
          <a:prstGeom prst="rect">
            <a:avLst/>
          </a:prstGeom>
          <a:noFill/>
          <a:ln w="9525">
            <a:noFill/>
            <a:miter lim="800000"/>
            <a:headEnd/>
            <a:tailEnd/>
          </a:ln>
        </p:spPr>
      </p:pic>
      <p:sp>
        <p:nvSpPr>
          <p:cNvPr id="83971" name="TextBox 3"/>
          <p:cNvSpPr txBox="1">
            <a:spLocks noChangeArrowheads="1"/>
          </p:cNvSpPr>
          <p:nvPr/>
        </p:nvSpPr>
        <p:spPr bwMode="auto">
          <a:xfrm>
            <a:off x="76200" y="2870200"/>
            <a:ext cx="1676400" cy="923925"/>
          </a:xfrm>
          <a:prstGeom prst="rect">
            <a:avLst/>
          </a:prstGeom>
          <a:noFill/>
          <a:ln w="9525">
            <a:noFill/>
            <a:miter lim="800000"/>
            <a:headEnd/>
            <a:tailEnd/>
          </a:ln>
        </p:spPr>
        <p:txBody>
          <a:bodyPr>
            <a:spAutoFit/>
          </a:bodyPr>
          <a:lstStyle/>
          <a:p>
            <a:pPr algn="ctr"/>
            <a:r>
              <a:rPr lang="en-US" b="1" dirty="0">
                <a:latin typeface="Bradley Hand ITC" pitchFamily="66" charset="0"/>
              </a:rPr>
              <a:t>Collagen fibers</a:t>
            </a:r>
          </a:p>
          <a:p>
            <a:pPr algn="ctr"/>
            <a:r>
              <a:rPr lang="en-US" b="1" dirty="0">
                <a:latin typeface="Bradley Hand ITC" pitchFamily="66" charset="0"/>
              </a:rPr>
              <a:t>(basically everywhere)</a:t>
            </a:r>
          </a:p>
        </p:txBody>
      </p:sp>
      <p:sp>
        <p:nvSpPr>
          <p:cNvPr id="83972" name="TextBox 4"/>
          <p:cNvSpPr txBox="1">
            <a:spLocks noChangeArrowheads="1"/>
          </p:cNvSpPr>
          <p:nvPr/>
        </p:nvSpPr>
        <p:spPr bwMode="auto">
          <a:xfrm>
            <a:off x="304800" y="1270000"/>
            <a:ext cx="1828800" cy="369888"/>
          </a:xfrm>
          <a:prstGeom prst="rect">
            <a:avLst/>
          </a:prstGeom>
          <a:noFill/>
          <a:ln w="9525">
            <a:noFill/>
            <a:miter lim="800000"/>
            <a:headEnd/>
            <a:tailEnd/>
          </a:ln>
        </p:spPr>
        <p:txBody>
          <a:bodyPr>
            <a:spAutoFit/>
          </a:bodyPr>
          <a:lstStyle/>
          <a:p>
            <a:r>
              <a:rPr lang="en-US" b="1">
                <a:latin typeface="Bradley Hand ITC" pitchFamily="66" charset="0"/>
              </a:rPr>
              <a:t>Fibroblast nuclei</a:t>
            </a:r>
          </a:p>
        </p:txBody>
      </p:sp>
      <p:cxnSp>
        <p:nvCxnSpPr>
          <p:cNvPr id="6" name="Straight Arrow Connector 5"/>
          <p:cNvCxnSpPr>
            <a:stCxn id="83972" idx="3"/>
          </p:cNvCxnSpPr>
          <p:nvPr/>
        </p:nvCxnSpPr>
        <p:spPr>
          <a:xfrm flipV="1">
            <a:off x="2133600" y="912813"/>
            <a:ext cx="3082925" cy="5413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3972" idx="3"/>
          </p:cNvCxnSpPr>
          <p:nvPr/>
        </p:nvCxnSpPr>
        <p:spPr>
          <a:xfrm>
            <a:off x="2133600" y="1454150"/>
            <a:ext cx="2157413" cy="1214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752600" y="2565400"/>
            <a:ext cx="1676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52600" y="2946400"/>
            <a:ext cx="1676400" cy="134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52600" y="3181350"/>
            <a:ext cx="2362200" cy="374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2268" y="0"/>
            <a:ext cx="735951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DENSE REGULAR CONNECTIVE TISSUE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1350185" y="2220913"/>
            <a:ext cx="6443663"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tendon showing dense regular connective tissue – SL27</a:t>
            </a:r>
            <a:endParaRPr lang="en-US" dirty="0">
              <a:latin typeface="Calibri" pitchFamily="34" charset="0"/>
            </a:endParaRPr>
          </a:p>
        </p:txBody>
      </p:sp>
      <p:sp>
        <p:nvSpPr>
          <p:cNvPr id="64514" name="TextBox 4"/>
          <p:cNvSpPr txBox="1">
            <a:spLocks noChangeArrowheads="1"/>
          </p:cNvSpPr>
          <p:nvPr/>
        </p:nvSpPr>
        <p:spPr bwMode="auto">
          <a:xfrm>
            <a:off x="914400" y="5715000"/>
            <a:ext cx="7696200" cy="95410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027</a:t>
            </a:r>
            <a:r>
              <a:rPr lang="en-US" dirty="0">
                <a:latin typeface="Calibri" pitchFamily="34" charset="0"/>
                <a:hlinkClick r:id="rId4"/>
              </a:rPr>
              <a:t> </a:t>
            </a:r>
            <a:endParaRPr lang="en-US" dirty="0">
              <a:latin typeface="Calibri" pitchFamily="34" charset="0"/>
            </a:endParaRPr>
          </a:p>
          <a:p>
            <a:endParaRPr lang="en-US" sz="800" dirty="0">
              <a:latin typeface="Calibri"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Dense regular connective tissue</a:t>
            </a:r>
          </a:p>
        </p:txBody>
      </p:sp>
      <p:sp>
        <p:nvSpPr>
          <p:cNvPr id="6" name="Rectangle 5"/>
          <p:cNvSpPr/>
          <p:nvPr/>
        </p:nvSpPr>
        <p:spPr>
          <a:xfrm>
            <a:off x="892268" y="0"/>
            <a:ext cx="735951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DENSE REGULAR CONNECTIVE TISSUE</a:t>
            </a:r>
          </a:p>
        </p:txBody>
      </p:sp>
    </p:spTree>
    <p:extLst>
      <p:ext uri="{BB962C8B-B14F-4D97-AF65-F5344CB8AC3E}">
        <p14:creationId xmlns:p14="http://schemas.microsoft.com/office/powerpoint/2010/main" val="5619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638800"/>
            <a:ext cx="8991600" cy="1015663"/>
          </a:xfrm>
          <a:prstGeom prst="rect">
            <a:avLst/>
          </a:prstGeom>
          <a:noFill/>
          <a:ln>
            <a:noFill/>
          </a:ln>
        </p:spPr>
        <p:txBody>
          <a:bodyPr>
            <a:spAutoFit/>
          </a:bodyPr>
          <a:lstStyle/>
          <a:p>
            <a:r>
              <a:rPr lang="en-US" sz="2000" b="1" dirty="0">
                <a:solidFill>
                  <a:schemeClr val="accent3">
                    <a:lumMod val="50000"/>
                  </a:schemeClr>
                </a:solidFill>
                <a:latin typeface="Calibri" pitchFamily="34" charset="0"/>
              </a:rPr>
              <a:t>In this electron micrograph from a tendon, note obvious fibroblast with rough ER (4) and Golgi (3).  Processes of fibroblasts are indicated at 6.  Note collagen fibers (7) are all oriented in the same direction. </a:t>
            </a:r>
          </a:p>
        </p:txBody>
      </p:sp>
      <p:sp>
        <p:nvSpPr>
          <p:cNvPr id="11" name="Rectangle 10"/>
          <p:cNvSpPr/>
          <p:nvPr/>
        </p:nvSpPr>
        <p:spPr>
          <a:xfrm>
            <a:off x="892268" y="0"/>
            <a:ext cx="735951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DENSE REGULAR CONNECTIVE TISSUE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43" y="533400"/>
            <a:ext cx="7157423" cy="5029199"/>
          </a:xfrm>
          <a:prstGeom prst="rect">
            <a:avLst/>
          </a:prstGeom>
        </p:spPr>
      </p:pic>
    </p:spTree>
    <p:extLst>
      <p:ext uri="{BB962C8B-B14F-4D97-AF65-F5344CB8AC3E}">
        <p14:creationId xmlns:p14="http://schemas.microsoft.com/office/powerpoint/2010/main" val="188230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904</Words>
  <Application>Microsoft Office PowerPoint</Application>
  <PresentationFormat>On-screen Show (4:3)</PresentationFormat>
  <Paragraphs>123</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 Rounded MT Bold</vt:lpstr>
      <vt:lpstr>Baskerville Old Face</vt:lpstr>
      <vt:lpstr>Bodoni MT</vt:lpstr>
      <vt:lpstr>Bradley Hand ITC</vt:lpstr>
      <vt:lpstr>Calibri</vt:lpstr>
      <vt:lpstr>Chiller</vt:lpstr>
      <vt:lpstr>Georgia</vt:lpstr>
      <vt:lpstr>Helvetica</vt:lpstr>
      <vt:lpstr>Script MT Bold</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129</cp:revision>
  <dcterms:created xsi:type="dcterms:W3CDTF">2009-07-20T18:28:08Z</dcterms:created>
  <dcterms:modified xsi:type="dcterms:W3CDTF">2021-10-29T17:28:37Z</dcterms:modified>
</cp:coreProperties>
</file>