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1" r:id="rId3"/>
    <p:sldId id="282" r:id="rId4"/>
    <p:sldId id="280" r:id="rId5"/>
    <p:sldId id="278" r:id="rId6"/>
    <p:sldId id="279" r:id="rId7"/>
    <p:sldId id="283" r:id="rId8"/>
    <p:sldId id="285" r:id="rId9"/>
    <p:sldId id="277" r:id="rId10"/>
    <p:sldId id="284" r:id="rId11"/>
    <p:sldId id="276" r:id="rId12"/>
    <p:sldId id="290" r:id="rId13"/>
    <p:sldId id="275" r:id="rId14"/>
    <p:sldId id="273" r:id="rId15"/>
    <p:sldId id="272" r:id="rId16"/>
    <p:sldId id="286" r:id="rId17"/>
    <p:sldId id="271" r:id="rId18"/>
    <p:sldId id="270" r:id="rId19"/>
    <p:sldId id="269" r:id="rId20"/>
    <p:sldId id="289" r:id="rId21"/>
    <p:sldId id="268" r:id="rId22"/>
    <p:sldId id="274" r:id="rId23"/>
    <p:sldId id="267" r:id="rId24"/>
    <p:sldId id="266" r:id="rId25"/>
    <p:sldId id="288" r:id="rId26"/>
    <p:sldId id="265" r:id="rId27"/>
    <p:sldId id="257" r:id="rId28"/>
    <p:sldId id="258" r:id="rId29"/>
    <p:sldId id="259" r:id="rId30"/>
    <p:sldId id="287" r:id="rId31"/>
    <p:sldId id="260" r:id="rId32"/>
    <p:sldId id="261" r:id="rId33"/>
    <p:sldId id="262" r:id="rId34"/>
    <p:sldId id="263" r:id="rId35"/>
    <p:sldId id="26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762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524B8-4234-4B2E-AFD4-AEA6445847C8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80F35-A539-4FA0-8410-886116911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8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3026F-E692-4080-AE23-E5855E593CA5}" type="slidenum">
              <a:rPr lang="en-US"/>
              <a:pPr/>
              <a:t>4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4542" y="507480"/>
            <a:ext cx="9968638" cy="7518504"/>
          </a:xfrm>
          <a:ln/>
        </p:spPr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914400" y="7797800"/>
            <a:ext cx="50292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30" tIns="44865" rIns="89730" bIns="44865"/>
          <a:lstStyle/>
          <a:p>
            <a:pPr>
              <a:spcBef>
                <a:spcPct val="30000"/>
              </a:spcBef>
            </a:pPr>
            <a:endParaRPr lang="en-US" sz="120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7250" y="8128001"/>
            <a:ext cx="5029200" cy="711200"/>
          </a:xfrm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3026F-E692-4080-AE23-E5855E593CA5}" type="slidenum">
              <a:rPr lang="en-US"/>
              <a:pPr/>
              <a:t>20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4542" y="507480"/>
            <a:ext cx="9968638" cy="7518504"/>
          </a:xfrm>
          <a:ln/>
        </p:spPr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914400" y="7797800"/>
            <a:ext cx="50292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30" tIns="44865" rIns="89730" bIns="44865"/>
          <a:lstStyle/>
          <a:p>
            <a:pPr>
              <a:spcBef>
                <a:spcPct val="30000"/>
              </a:spcBef>
            </a:pPr>
            <a:endParaRPr lang="en-US" sz="120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7250" y="8128001"/>
            <a:ext cx="5029200" cy="711200"/>
          </a:xfrm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3026F-E692-4080-AE23-E5855E593CA5}" type="slidenum">
              <a:rPr lang="en-US"/>
              <a:pPr/>
              <a:t>25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4542" y="507480"/>
            <a:ext cx="9968638" cy="7518504"/>
          </a:xfrm>
          <a:ln/>
        </p:spPr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914400" y="7797800"/>
            <a:ext cx="50292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30" tIns="44865" rIns="89730" bIns="44865"/>
          <a:lstStyle/>
          <a:p>
            <a:pPr>
              <a:spcBef>
                <a:spcPct val="30000"/>
              </a:spcBef>
            </a:pPr>
            <a:endParaRPr lang="en-US" sz="120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7250" y="8128001"/>
            <a:ext cx="5029200" cy="711200"/>
          </a:xfrm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3026F-E692-4080-AE23-E5855E593CA5}" type="slidenum">
              <a:rPr lang="en-US"/>
              <a:pPr/>
              <a:t>30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4542" y="507480"/>
            <a:ext cx="9968638" cy="7518504"/>
          </a:xfrm>
          <a:ln/>
        </p:spPr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914400" y="7797800"/>
            <a:ext cx="50292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30" tIns="44865" rIns="89730" bIns="44865"/>
          <a:lstStyle/>
          <a:p>
            <a:pPr>
              <a:spcBef>
                <a:spcPct val="30000"/>
              </a:spcBef>
            </a:pPr>
            <a:endParaRPr lang="en-US" sz="120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7250" y="8128001"/>
            <a:ext cx="5029200" cy="711200"/>
          </a:xfrm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3026F-E692-4080-AE23-E5855E593CA5}" type="slidenum">
              <a:rPr lang="en-US"/>
              <a:pPr/>
              <a:t>5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4542" y="507480"/>
            <a:ext cx="9968638" cy="7518504"/>
          </a:xfrm>
          <a:ln/>
        </p:spPr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914400" y="7797800"/>
            <a:ext cx="50292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30" tIns="44865" rIns="89730" bIns="44865"/>
          <a:lstStyle/>
          <a:p>
            <a:pPr>
              <a:spcBef>
                <a:spcPct val="30000"/>
              </a:spcBef>
            </a:pPr>
            <a:endParaRPr lang="en-US" sz="120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7250" y="8128001"/>
            <a:ext cx="5029200" cy="711200"/>
          </a:xfrm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3026F-E692-4080-AE23-E5855E593CA5}" type="slidenum">
              <a:rPr lang="en-US"/>
              <a:pPr/>
              <a:t>6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4542" y="507480"/>
            <a:ext cx="9968638" cy="7518504"/>
          </a:xfrm>
          <a:ln/>
        </p:spPr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914400" y="7797800"/>
            <a:ext cx="50292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30" tIns="44865" rIns="89730" bIns="44865"/>
          <a:lstStyle/>
          <a:p>
            <a:pPr>
              <a:spcBef>
                <a:spcPct val="30000"/>
              </a:spcBef>
            </a:pPr>
            <a:endParaRPr lang="en-US" sz="120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7250" y="8128001"/>
            <a:ext cx="5029200" cy="711200"/>
          </a:xfrm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3026F-E692-4080-AE23-E5855E593CA5}" type="slidenum">
              <a:rPr lang="en-US"/>
              <a:pPr/>
              <a:t>8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4542" y="507480"/>
            <a:ext cx="9968638" cy="7518504"/>
          </a:xfrm>
          <a:ln/>
        </p:spPr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914400" y="7797800"/>
            <a:ext cx="50292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30" tIns="44865" rIns="89730" bIns="44865"/>
          <a:lstStyle/>
          <a:p>
            <a:pPr>
              <a:spcBef>
                <a:spcPct val="30000"/>
              </a:spcBef>
            </a:pPr>
            <a:endParaRPr lang="en-US" sz="120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7250" y="8128001"/>
            <a:ext cx="5029200" cy="711200"/>
          </a:xfrm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3026F-E692-4080-AE23-E5855E593CA5}" type="slidenum">
              <a:rPr lang="en-US"/>
              <a:pPr/>
              <a:t>9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4542" y="507480"/>
            <a:ext cx="9968638" cy="7518504"/>
          </a:xfrm>
          <a:ln/>
        </p:spPr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914400" y="7797800"/>
            <a:ext cx="50292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30" tIns="44865" rIns="89730" bIns="44865"/>
          <a:lstStyle/>
          <a:p>
            <a:pPr>
              <a:spcBef>
                <a:spcPct val="30000"/>
              </a:spcBef>
            </a:pPr>
            <a:endParaRPr lang="en-US" sz="120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7250" y="8128001"/>
            <a:ext cx="5029200" cy="711200"/>
          </a:xfrm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3026F-E692-4080-AE23-E5855E593CA5}" type="slidenum">
              <a:rPr lang="en-US"/>
              <a:pPr/>
              <a:t>11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4542" y="507480"/>
            <a:ext cx="9968638" cy="7518504"/>
          </a:xfrm>
          <a:ln/>
        </p:spPr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914400" y="7797800"/>
            <a:ext cx="50292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30" tIns="44865" rIns="89730" bIns="44865"/>
          <a:lstStyle/>
          <a:p>
            <a:pPr>
              <a:spcBef>
                <a:spcPct val="30000"/>
              </a:spcBef>
            </a:pPr>
            <a:endParaRPr lang="en-US" sz="120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7250" y="8128001"/>
            <a:ext cx="5029200" cy="711200"/>
          </a:xfrm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3026F-E692-4080-AE23-E5855E593CA5}" type="slidenum">
              <a:rPr lang="en-US"/>
              <a:pPr/>
              <a:t>12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4542" y="507480"/>
            <a:ext cx="9968638" cy="7518504"/>
          </a:xfrm>
          <a:ln/>
        </p:spPr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914400" y="7797800"/>
            <a:ext cx="50292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30" tIns="44865" rIns="89730" bIns="44865"/>
          <a:lstStyle/>
          <a:p>
            <a:pPr>
              <a:spcBef>
                <a:spcPct val="30000"/>
              </a:spcBef>
            </a:pPr>
            <a:endParaRPr lang="en-US" sz="120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7250" y="8128001"/>
            <a:ext cx="5029200" cy="711200"/>
          </a:xfrm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3026F-E692-4080-AE23-E5855E593CA5}" type="slidenum">
              <a:rPr lang="en-US"/>
              <a:pPr/>
              <a:t>13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4542" y="507480"/>
            <a:ext cx="9968638" cy="7518504"/>
          </a:xfrm>
          <a:ln/>
        </p:spPr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914400" y="7797800"/>
            <a:ext cx="50292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30" tIns="44865" rIns="89730" bIns="44865"/>
          <a:lstStyle/>
          <a:p>
            <a:pPr>
              <a:spcBef>
                <a:spcPct val="30000"/>
              </a:spcBef>
            </a:pPr>
            <a:endParaRPr lang="en-US" sz="120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7250" y="8128001"/>
            <a:ext cx="5029200" cy="711200"/>
          </a:xfrm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3026F-E692-4080-AE23-E5855E593CA5}" type="slidenum">
              <a:rPr lang="en-US"/>
              <a:pPr/>
              <a:t>16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54542" y="507480"/>
            <a:ext cx="9968638" cy="7518504"/>
          </a:xfrm>
          <a:ln/>
        </p:spPr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914400" y="7797800"/>
            <a:ext cx="50292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730" tIns="44865" rIns="89730" bIns="44865"/>
          <a:lstStyle/>
          <a:p>
            <a:pPr>
              <a:spcBef>
                <a:spcPct val="30000"/>
              </a:spcBef>
            </a:pPr>
            <a:endParaRPr lang="en-US" sz="120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7250" y="8128001"/>
            <a:ext cx="5029200" cy="711200"/>
          </a:xfrm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33A6-5A3D-48FD-B45D-5B95244CE349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E08D-24B6-4825-B404-5A04D9131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9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33A6-5A3D-48FD-B45D-5B95244CE349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E08D-24B6-4825-B404-5A04D9131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2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33A6-5A3D-48FD-B45D-5B95244CE349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E08D-24B6-4825-B404-5A04D9131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4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33A6-5A3D-48FD-B45D-5B95244CE349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E08D-24B6-4825-B404-5A04D9131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3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33A6-5A3D-48FD-B45D-5B95244CE349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E08D-24B6-4825-B404-5A04D9131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3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33A6-5A3D-48FD-B45D-5B95244CE349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E08D-24B6-4825-B404-5A04D9131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4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33A6-5A3D-48FD-B45D-5B95244CE349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E08D-24B6-4825-B404-5A04D9131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5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33A6-5A3D-48FD-B45D-5B95244CE349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E08D-24B6-4825-B404-5A04D9131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7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33A6-5A3D-48FD-B45D-5B95244CE349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E08D-24B6-4825-B404-5A04D9131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2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33A6-5A3D-48FD-B45D-5B95244CE349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E08D-24B6-4825-B404-5A04D9131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0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33A6-5A3D-48FD-B45D-5B95244CE349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E08D-24B6-4825-B404-5A04D9131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9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833A6-5A3D-48FD-B45D-5B95244CE349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4E08D-24B6-4825-B404-5A04D9131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0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1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2" y="1219200"/>
            <a:ext cx="6467475" cy="5400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1905000"/>
            <a:ext cx="29718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Bulbourethral gland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0"/>
            <a:ext cx="6477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Final quiz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43" y="457200"/>
            <a:ext cx="8686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Identify the organ on this slide.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(advance slide for answers)</a:t>
            </a:r>
          </a:p>
        </p:txBody>
      </p:sp>
    </p:spTree>
    <p:extLst>
      <p:ext uri="{BB962C8B-B14F-4D97-AF65-F5344CB8AC3E}">
        <p14:creationId xmlns:p14="http://schemas.microsoft.com/office/powerpoint/2010/main" val="7388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5" y="1177300"/>
            <a:ext cx="7379153" cy="5680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0" y="0"/>
            <a:ext cx="6477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Final quiz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609600"/>
            <a:ext cx="883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Identify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outlined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TISSUE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. (advance slide for answer)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Script MT Bold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5181600"/>
            <a:ext cx="3066025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Skeletal muscle</a:t>
            </a:r>
          </a:p>
        </p:txBody>
      </p:sp>
      <p:sp>
        <p:nvSpPr>
          <p:cNvPr id="4" name="Freeform 3"/>
          <p:cNvSpPr/>
          <p:nvPr/>
        </p:nvSpPr>
        <p:spPr>
          <a:xfrm>
            <a:off x="848336" y="3505200"/>
            <a:ext cx="4028464" cy="3380792"/>
          </a:xfrm>
          <a:custGeom>
            <a:avLst/>
            <a:gdLst>
              <a:gd name="connsiteX0" fmla="*/ 1680260 w 4208856"/>
              <a:gd name="connsiteY0" fmla="*/ 783772 h 3470988"/>
              <a:gd name="connsiteX1" fmla="*/ 1633607 w 4208856"/>
              <a:gd name="connsiteY1" fmla="*/ 727788 h 3470988"/>
              <a:gd name="connsiteX2" fmla="*/ 1605615 w 4208856"/>
              <a:gd name="connsiteY2" fmla="*/ 690465 h 3470988"/>
              <a:gd name="connsiteX3" fmla="*/ 1484317 w 4208856"/>
              <a:gd name="connsiteY3" fmla="*/ 569167 h 3470988"/>
              <a:gd name="connsiteX4" fmla="*/ 1446995 w 4208856"/>
              <a:gd name="connsiteY4" fmla="*/ 531845 h 3470988"/>
              <a:gd name="connsiteX5" fmla="*/ 1381680 w 4208856"/>
              <a:gd name="connsiteY5" fmla="*/ 475861 h 3470988"/>
              <a:gd name="connsiteX6" fmla="*/ 1316366 w 4208856"/>
              <a:gd name="connsiteY6" fmla="*/ 401216 h 3470988"/>
              <a:gd name="connsiteX7" fmla="*/ 1288374 w 4208856"/>
              <a:gd name="connsiteY7" fmla="*/ 373225 h 3470988"/>
              <a:gd name="connsiteX8" fmla="*/ 1260382 w 4208856"/>
              <a:gd name="connsiteY8" fmla="*/ 354563 h 3470988"/>
              <a:gd name="connsiteX9" fmla="*/ 1157746 w 4208856"/>
              <a:gd name="connsiteY9" fmla="*/ 279918 h 3470988"/>
              <a:gd name="connsiteX10" fmla="*/ 1111093 w 4208856"/>
              <a:gd name="connsiteY10" fmla="*/ 251927 h 3470988"/>
              <a:gd name="connsiteX11" fmla="*/ 1083101 w 4208856"/>
              <a:gd name="connsiteY11" fmla="*/ 233265 h 3470988"/>
              <a:gd name="connsiteX12" fmla="*/ 1055109 w 4208856"/>
              <a:gd name="connsiteY12" fmla="*/ 223935 h 3470988"/>
              <a:gd name="connsiteX13" fmla="*/ 905819 w 4208856"/>
              <a:gd name="connsiteY13" fmla="*/ 158620 h 3470988"/>
              <a:gd name="connsiteX14" fmla="*/ 831174 w 4208856"/>
              <a:gd name="connsiteY14" fmla="*/ 139959 h 3470988"/>
              <a:gd name="connsiteX15" fmla="*/ 765860 w 4208856"/>
              <a:gd name="connsiteY15" fmla="*/ 102637 h 3470988"/>
              <a:gd name="connsiteX16" fmla="*/ 719207 w 4208856"/>
              <a:gd name="connsiteY16" fmla="*/ 83976 h 3470988"/>
              <a:gd name="connsiteX17" fmla="*/ 691215 w 4208856"/>
              <a:gd name="connsiteY17" fmla="*/ 74645 h 3470988"/>
              <a:gd name="connsiteX18" fmla="*/ 597909 w 4208856"/>
              <a:gd name="connsiteY18" fmla="*/ 37323 h 3470988"/>
              <a:gd name="connsiteX19" fmla="*/ 579248 w 4208856"/>
              <a:gd name="connsiteY19" fmla="*/ 18661 h 3470988"/>
              <a:gd name="connsiteX20" fmla="*/ 504603 w 4208856"/>
              <a:gd name="connsiteY20" fmla="*/ 9331 h 3470988"/>
              <a:gd name="connsiteX21" fmla="*/ 476611 w 4208856"/>
              <a:gd name="connsiteY21" fmla="*/ 0 h 3470988"/>
              <a:gd name="connsiteX22" fmla="*/ 234015 w 4208856"/>
              <a:gd name="connsiteY22" fmla="*/ 9331 h 3470988"/>
              <a:gd name="connsiteX23" fmla="*/ 178031 w 4208856"/>
              <a:gd name="connsiteY23" fmla="*/ 46653 h 3470988"/>
              <a:gd name="connsiteX24" fmla="*/ 150040 w 4208856"/>
              <a:gd name="connsiteY24" fmla="*/ 55984 h 3470988"/>
              <a:gd name="connsiteX25" fmla="*/ 131378 w 4208856"/>
              <a:gd name="connsiteY25" fmla="*/ 74645 h 3470988"/>
              <a:gd name="connsiteX26" fmla="*/ 112717 w 4208856"/>
              <a:gd name="connsiteY26" fmla="*/ 102637 h 3470988"/>
              <a:gd name="connsiteX27" fmla="*/ 84725 w 4208856"/>
              <a:gd name="connsiteY27" fmla="*/ 111967 h 3470988"/>
              <a:gd name="connsiteX28" fmla="*/ 66064 w 4208856"/>
              <a:gd name="connsiteY28" fmla="*/ 130629 h 3470988"/>
              <a:gd name="connsiteX29" fmla="*/ 47403 w 4208856"/>
              <a:gd name="connsiteY29" fmla="*/ 195943 h 3470988"/>
              <a:gd name="connsiteX30" fmla="*/ 28742 w 4208856"/>
              <a:gd name="connsiteY30" fmla="*/ 410547 h 3470988"/>
              <a:gd name="connsiteX31" fmla="*/ 10080 w 4208856"/>
              <a:gd name="connsiteY31" fmla="*/ 755780 h 3470988"/>
              <a:gd name="connsiteX32" fmla="*/ 10080 w 4208856"/>
              <a:gd name="connsiteY32" fmla="*/ 1604865 h 3470988"/>
              <a:gd name="connsiteX33" fmla="*/ 28742 w 4208856"/>
              <a:gd name="connsiteY33" fmla="*/ 1744825 h 3470988"/>
              <a:gd name="connsiteX34" fmla="*/ 66064 w 4208856"/>
              <a:gd name="connsiteY34" fmla="*/ 1959429 h 3470988"/>
              <a:gd name="connsiteX35" fmla="*/ 94056 w 4208856"/>
              <a:gd name="connsiteY35" fmla="*/ 2062065 h 3470988"/>
              <a:gd name="connsiteX36" fmla="*/ 103386 w 4208856"/>
              <a:gd name="connsiteY36" fmla="*/ 2155372 h 3470988"/>
              <a:gd name="connsiteX37" fmla="*/ 112717 w 4208856"/>
              <a:gd name="connsiteY37" fmla="*/ 2211355 h 3470988"/>
              <a:gd name="connsiteX38" fmla="*/ 131378 w 4208856"/>
              <a:gd name="connsiteY38" fmla="*/ 2379306 h 3470988"/>
              <a:gd name="connsiteX39" fmla="*/ 140709 w 4208856"/>
              <a:gd name="connsiteY39" fmla="*/ 3088433 h 3470988"/>
              <a:gd name="connsiteX40" fmla="*/ 159370 w 4208856"/>
              <a:gd name="connsiteY40" fmla="*/ 3163078 h 3470988"/>
              <a:gd name="connsiteX41" fmla="*/ 187362 w 4208856"/>
              <a:gd name="connsiteY41" fmla="*/ 3191069 h 3470988"/>
              <a:gd name="connsiteX42" fmla="*/ 196693 w 4208856"/>
              <a:gd name="connsiteY42" fmla="*/ 3219061 h 3470988"/>
              <a:gd name="connsiteX43" fmla="*/ 280668 w 4208856"/>
              <a:gd name="connsiteY43" fmla="*/ 3275045 h 3470988"/>
              <a:gd name="connsiteX44" fmla="*/ 345982 w 4208856"/>
              <a:gd name="connsiteY44" fmla="*/ 3303037 h 3470988"/>
              <a:gd name="connsiteX45" fmla="*/ 457950 w 4208856"/>
              <a:gd name="connsiteY45" fmla="*/ 3340359 h 3470988"/>
              <a:gd name="connsiteX46" fmla="*/ 523264 w 4208856"/>
              <a:gd name="connsiteY46" fmla="*/ 3359020 h 3470988"/>
              <a:gd name="connsiteX47" fmla="*/ 551256 w 4208856"/>
              <a:gd name="connsiteY47" fmla="*/ 3368351 h 3470988"/>
              <a:gd name="connsiteX48" fmla="*/ 607240 w 4208856"/>
              <a:gd name="connsiteY48" fmla="*/ 3377682 h 3470988"/>
              <a:gd name="connsiteX49" fmla="*/ 728537 w 4208856"/>
              <a:gd name="connsiteY49" fmla="*/ 3396343 h 3470988"/>
              <a:gd name="connsiteX50" fmla="*/ 1045778 w 4208856"/>
              <a:gd name="connsiteY50" fmla="*/ 3405674 h 3470988"/>
              <a:gd name="connsiteX51" fmla="*/ 1139084 w 4208856"/>
              <a:gd name="connsiteY51" fmla="*/ 3415004 h 3470988"/>
              <a:gd name="connsiteX52" fmla="*/ 1204399 w 4208856"/>
              <a:gd name="connsiteY52" fmla="*/ 3424335 h 3470988"/>
              <a:gd name="connsiteX53" fmla="*/ 1381680 w 4208856"/>
              <a:gd name="connsiteY53" fmla="*/ 3433665 h 3470988"/>
              <a:gd name="connsiteX54" fmla="*/ 1773566 w 4208856"/>
              <a:gd name="connsiteY54" fmla="*/ 3452327 h 3470988"/>
              <a:gd name="connsiteX55" fmla="*/ 2016162 w 4208856"/>
              <a:gd name="connsiteY55" fmla="*/ 3461657 h 3470988"/>
              <a:gd name="connsiteX56" fmla="*/ 2314742 w 4208856"/>
              <a:gd name="connsiteY56" fmla="*/ 3452327 h 3470988"/>
              <a:gd name="connsiteX57" fmla="*/ 2482693 w 4208856"/>
              <a:gd name="connsiteY57" fmla="*/ 3461657 h 3470988"/>
              <a:gd name="connsiteX58" fmla="*/ 2921231 w 4208856"/>
              <a:gd name="connsiteY58" fmla="*/ 3470988 h 3470988"/>
              <a:gd name="connsiteX59" fmla="*/ 3872954 w 4208856"/>
              <a:gd name="connsiteY59" fmla="*/ 3452327 h 3470988"/>
              <a:gd name="connsiteX60" fmla="*/ 3928937 w 4208856"/>
              <a:gd name="connsiteY60" fmla="*/ 3442996 h 3470988"/>
              <a:gd name="connsiteX61" fmla="*/ 4031574 w 4208856"/>
              <a:gd name="connsiteY61" fmla="*/ 3433665 h 3470988"/>
              <a:gd name="connsiteX62" fmla="*/ 4078227 w 4208856"/>
              <a:gd name="connsiteY62" fmla="*/ 3424335 h 3470988"/>
              <a:gd name="connsiteX63" fmla="*/ 4134211 w 4208856"/>
              <a:gd name="connsiteY63" fmla="*/ 3415004 h 3470988"/>
              <a:gd name="connsiteX64" fmla="*/ 4162203 w 4208856"/>
              <a:gd name="connsiteY64" fmla="*/ 3405674 h 3470988"/>
              <a:gd name="connsiteX65" fmla="*/ 4171533 w 4208856"/>
              <a:gd name="connsiteY65" fmla="*/ 3377682 h 3470988"/>
              <a:gd name="connsiteX66" fmla="*/ 4190195 w 4208856"/>
              <a:gd name="connsiteY66" fmla="*/ 3359020 h 3470988"/>
              <a:gd name="connsiteX67" fmla="*/ 4199525 w 4208856"/>
              <a:gd name="connsiteY67" fmla="*/ 3312367 h 3470988"/>
              <a:gd name="connsiteX68" fmla="*/ 4208856 w 4208856"/>
              <a:gd name="connsiteY68" fmla="*/ 3284376 h 3470988"/>
              <a:gd name="connsiteX69" fmla="*/ 4199525 w 4208856"/>
              <a:gd name="connsiteY69" fmla="*/ 3172408 h 3470988"/>
              <a:gd name="connsiteX70" fmla="*/ 4180864 w 4208856"/>
              <a:gd name="connsiteY70" fmla="*/ 3041780 h 3470988"/>
              <a:gd name="connsiteX71" fmla="*/ 4171533 w 4208856"/>
              <a:gd name="connsiteY71" fmla="*/ 2976465 h 3470988"/>
              <a:gd name="connsiteX72" fmla="*/ 4143542 w 4208856"/>
              <a:gd name="connsiteY72" fmla="*/ 2883159 h 3470988"/>
              <a:gd name="connsiteX73" fmla="*/ 4124880 w 4208856"/>
              <a:gd name="connsiteY73" fmla="*/ 2789853 h 3470988"/>
              <a:gd name="connsiteX74" fmla="*/ 4087558 w 4208856"/>
              <a:gd name="connsiteY74" fmla="*/ 2705878 h 3470988"/>
              <a:gd name="connsiteX75" fmla="*/ 4050235 w 4208856"/>
              <a:gd name="connsiteY75" fmla="*/ 2631233 h 3470988"/>
              <a:gd name="connsiteX76" fmla="*/ 4012913 w 4208856"/>
              <a:gd name="connsiteY76" fmla="*/ 2547257 h 3470988"/>
              <a:gd name="connsiteX77" fmla="*/ 3956929 w 4208856"/>
              <a:gd name="connsiteY77" fmla="*/ 2481943 h 3470988"/>
              <a:gd name="connsiteX78" fmla="*/ 3900946 w 4208856"/>
              <a:gd name="connsiteY78" fmla="*/ 2388637 h 3470988"/>
              <a:gd name="connsiteX79" fmla="*/ 3835631 w 4208856"/>
              <a:gd name="connsiteY79" fmla="*/ 2295331 h 3470988"/>
              <a:gd name="connsiteX80" fmla="*/ 3816970 w 4208856"/>
              <a:gd name="connsiteY80" fmla="*/ 2276669 h 3470988"/>
              <a:gd name="connsiteX81" fmla="*/ 3732995 w 4208856"/>
              <a:gd name="connsiteY81" fmla="*/ 2146041 h 3470988"/>
              <a:gd name="connsiteX82" fmla="*/ 3621027 w 4208856"/>
              <a:gd name="connsiteY82" fmla="*/ 2043404 h 3470988"/>
              <a:gd name="connsiteX83" fmla="*/ 3565044 w 4208856"/>
              <a:gd name="connsiteY83" fmla="*/ 1996751 h 3470988"/>
              <a:gd name="connsiteX84" fmla="*/ 3527721 w 4208856"/>
              <a:gd name="connsiteY84" fmla="*/ 1968759 h 3470988"/>
              <a:gd name="connsiteX85" fmla="*/ 3443746 w 4208856"/>
              <a:gd name="connsiteY85" fmla="*/ 1903445 h 3470988"/>
              <a:gd name="connsiteX86" fmla="*/ 3406423 w 4208856"/>
              <a:gd name="connsiteY86" fmla="*/ 1866123 h 3470988"/>
              <a:gd name="connsiteX87" fmla="*/ 3378431 w 4208856"/>
              <a:gd name="connsiteY87" fmla="*/ 1847461 h 3470988"/>
              <a:gd name="connsiteX88" fmla="*/ 3341109 w 4208856"/>
              <a:gd name="connsiteY88" fmla="*/ 1819469 h 3470988"/>
              <a:gd name="connsiteX89" fmla="*/ 3331778 w 4208856"/>
              <a:gd name="connsiteY89" fmla="*/ 1791478 h 3470988"/>
              <a:gd name="connsiteX90" fmla="*/ 3303786 w 4208856"/>
              <a:gd name="connsiteY90" fmla="*/ 1782147 h 3470988"/>
              <a:gd name="connsiteX91" fmla="*/ 3266464 w 4208856"/>
              <a:gd name="connsiteY91" fmla="*/ 1754155 h 3470988"/>
              <a:gd name="connsiteX92" fmla="*/ 3229142 w 4208856"/>
              <a:gd name="connsiteY92" fmla="*/ 1735494 h 3470988"/>
              <a:gd name="connsiteX93" fmla="*/ 3201150 w 4208856"/>
              <a:gd name="connsiteY93" fmla="*/ 1698172 h 3470988"/>
              <a:gd name="connsiteX94" fmla="*/ 3107844 w 4208856"/>
              <a:gd name="connsiteY94" fmla="*/ 1642188 h 3470988"/>
              <a:gd name="connsiteX95" fmla="*/ 3079852 w 4208856"/>
              <a:gd name="connsiteY95" fmla="*/ 1632857 h 3470988"/>
              <a:gd name="connsiteX96" fmla="*/ 2995876 w 4208856"/>
              <a:gd name="connsiteY96" fmla="*/ 1576874 h 3470988"/>
              <a:gd name="connsiteX97" fmla="*/ 2874578 w 4208856"/>
              <a:gd name="connsiteY97" fmla="*/ 1530220 h 3470988"/>
              <a:gd name="connsiteX98" fmla="*/ 2846586 w 4208856"/>
              <a:gd name="connsiteY98" fmla="*/ 1511559 h 3470988"/>
              <a:gd name="connsiteX99" fmla="*/ 2809264 w 4208856"/>
              <a:gd name="connsiteY99" fmla="*/ 1483567 h 3470988"/>
              <a:gd name="connsiteX100" fmla="*/ 2771942 w 4208856"/>
              <a:gd name="connsiteY100" fmla="*/ 1474237 h 3470988"/>
              <a:gd name="connsiteX101" fmla="*/ 2697297 w 4208856"/>
              <a:gd name="connsiteY101" fmla="*/ 1418253 h 3470988"/>
              <a:gd name="connsiteX102" fmla="*/ 2669305 w 4208856"/>
              <a:gd name="connsiteY102" fmla="*/ 1399592 h 3470988"/>
              <a:gd name="connsiteX103" fmla="*/ 2641313 w 4208856"/>
              <a:gd name="connsiteY103" fmla="*/ 1390261 h 3470988"/>
              <a:gd name="connsiteX104" fmla="*/ 2575999 w 4208856"/>
              <a:gd name="connsiteY104" fmla="*/ 1343608 h 3470988"/>
              <a:gd name="connsiteX105" fmla="*/ 2548007 w 4208856"/>
              <a:gd name="connsiteY105" fmla="*/ 1334278 h 3470988"/>
              <a:gd name="connsiteX106" fmla="*/ 2492023 w 4208856"/>
              <a:gd name="connsiteY106" fmla="*/ 1306286 h 3470988"/>
              <a:gd name="connsiteX107" fmla="*/ 2426709 w 4208856"/>
              <a:gd name="connsiteY107" fmla="*/ 1250302 h 3470988"/>
              <a:gd name="connsiteX108" fmla="*/ 2398717 w 4208856"/>
              <a:gd name="connsiteY108" fmla="*/ 1240972 h 3470988"/>
              <a:gd name="connsiteX109" fmla="*/ 2352064 w 4208856"/>
              <a:gd name="connsiteY109" fmla="*/ 1203649 h 3470988"/>
              <a:gd name="connsiteX110" fmla="*/ 2314742 w 4208856"/>
              <a:gd name="connsiteY110" fmla="*/ 1184988 h 3470988"/>
              <a:gd name="connsiteX111" fmla="*/ 2277419 w 4208856"/>
              <a:gd name="connsiteY111" fmla="*/ 1156996 h 3470988"/>
              <a:gd name="connsiteX112" fmla="*/ 2230766 w 4208856"/>
              <a:gd name="connsiteY112" fmla="*/ 1129004 h 3470988"/>
              <a:gd name="connsiteX113" fmla="*/ 2193444 w 4208856"/>
              <a:gd name="connsiteY113" fmla="*/ 1101012 h 3470988"/>
              <a:gd name="connsiteX114" fmla="*/ 2174782 w 4208856"/>
              <a:gd name="connsiteY114" fmla="*/ 1082351 h 3470988"/>
              <a:gd name="connsiteX115" fmla="*/ 2128129 w 4208856"/>
              <a:gd name="connsiteY115" fmla="*/ 1063690 h 3470988"/>
              <a:gd name="connsiteX116" fmla="*/ 2081476 w 4208856"/>
              <a:gd name="connsiteY116" fmla="*/ 1026367 h 3470988"/>
              <a:gd name="connsiteX117" fmla="*/ 2053484 w 4208856"/>
              <a:gd name="connsiteY117" fmla="*/ 1007706 h 3470988"/>
              <a:gd name="connsiteX118" fmla="*/ 2016162 w 4208856"/>
              <a:gd name="connsiteY118" fmla="*/ 979714 h 3470988"/>
              <a:gd name="connsiteX119" fmla="*/ 1988170 w 4208856"/>
              <a:gd name="connsiteY119" fmla="*/ 970384 h 3470988"/>
              <a:gd name="connsiteX120" fmla="*/ 1950848 w 4208856"/>
              <a:gd name="connsiteY120" fmla="*/ 942392 h 3470988"/>
              <a:gd name="connsiteX121" fmla="*/ 1932186 w 4208856"/>
              <a:gd name="connsiteY121" fmla="*/ 923731 h 3470988"/>
              <a:gd name="connsiteX122" fmla="*/ 1885533 w 4208856"/>
              <a:gd name="connsiteY122" fmla="*/ 905069 h 3470988"/>
              <a:gd name="connsiteX123" fmla="*/ 1857542 w 4208856"/>
              <a:gd name="connsiteY123" fmla="*/ 877078 h 3470988"/>
              <a:gd name="connsiteX124" fmla="*/ 1801558 w 4208856"/>
              <a:gd name="connsiteY124" fmla="*/ 849086 h 3470988"/>
              <a:gd name="connsiteX125" fmla="*/ 1773566 w 4208856"/>
              <a:gd name="connsiteY125" fmla="*/ 821094 h 3470988"/>
              <a:gd name="connsiteX126" fmla="*/ 1745574 w 4208856"/>
              <a:gd name="connsiteY126" fmla="*/ 811763 h 3470988"/>
              <a:gd name="connsiteX127" fmla="*/ 1717582 w 4208856"/>
              <a:gd name="connsiteY127" fmla="*/ 793102 h 3470988"/>
              <a:gd name="connsiteX128" fmla="*/ 1680260 w 4208856"/>
              <a:gd name="connsiteY128" fmla="*/ 783772 h 347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208856" h="3470988">
                <a:moveTo>
                  <a:pt x="1680260" y="783772"/>
                </a:moveTo>
                <a:cubicBezTo>
                  <a:pt x="1666264" y="772886"/>
                  <a:pt x="1648782" y="746757"/>
                  <a:pt x="1633607" y="727788"/>
                </a:cubicBezTo>
                <a:cubicBezTo>
                  <a:pt x="1623892" y="715645"/>
                  <a:pt x="1616226" y="701834"/>
                  <a:pt x="1605615" y="690465"/>
                </a:cubicBezTo>
                <a:cubicBezTo>
                  <a:pt x="1566600" y="648663"/>
                  <a:pt x="1524749" y="609600"/>
                  <a:pt x="1484317" y="569167"/>
                </a:cubicBezTo>
                <a:cubicBezTo>
                  <a:pt x="1471876" y="556726"/>
                  <a:pt x="1460733" y="542836"/>
                  <a:pt x="1446995" y="531845"/>
                </a:cubicBezTo>
                <a:cubicBezTo>
                  <a:pt x="1434652" y="521971"/>
                  <a:pt x="1396233" y="494052"/>
                  <a:pt x="1381680" y="475861"/>
                </a:cubicBezTo>
                <a:cubicBezTo>
                  <a:pt x="1319961" y="398712"/>
                  <a:pt x="1431467" y="516315"/>
                  <a:pt x="1316366" y="401216"/>
                </a:cubicBezTo>
                <a:cubicBezTo>
                  <a:pt x="1307035" y="391886"/>
                  <a:pt x="1299353" y="380545"/>
                  <a:pt x="1288374" y="373225"/>
                </a:cubicBezTo>
                <a:cubicBezTo>
                  <a:pt x="1279043" y="367004"/>
                  <a:pt x="1269061" y="361664"/>
                  <a:pt x="1260382" y="354563"/>
                </a:cubicBezTo>
                <a:cubicBezTo>
                  <a:pt x="1168721" y="279568"/>
                  <a:pt x="1219962" y="300658"/>
                  <a:pt x="1157746" y="279918"/>
                </a:cubicBezTo>
                <a:cubicBezTo>
                  <a:pt x="1121293" y="243467"/>
                  <a:pt x="1159545" y="276153"/>
                  <a:pt x="1111093" y="251927"/>
                </a:cubicBezTo>
                <a:cubicBezTo>
                  <a:pt x="1101063" y="246912"/>
                  <a:pt x="1093131" y="238280"/>
                  <a:pt x="1083101" y="233265"/>
                </a:cubicBezTo>
                <a:cubicBezTo>
                  <a:pt x="1074304" y="228867"/>
                  <a:pt x="1064097" y="227929"/>
                  <a:pt x="1055109" y="223935"/>
                </a:cubicBezTo>
                <a:cubicBezTo>
                  <a:pt x="968296" y="185352"/>
                  <a:pt x="1019890" y="196644"/>
                  <a:pt x="905819" y="158620"/>
                </a:cubicBezTo>
                <a:cubicBezTo>
                  <a:pt x="881488" y="150510"/>
                  <a:pt x="856056" y="146179"/>
                  <a:pt x="831174" y="139959"/>
                </a:cubicBezTo>
                <a:cubicBezTo>
                  <a:pt x="801154" y="119946"/>
                  <a:pt x="801373" y="118420"/>
                  <a:pt x="765860" y="102637"/>
                </a:cubicBezTo>
                <a:cubicBezTo>
                  <a:pt x="750555" y="95835"/>
                  <a:pt x="734889" y="89857"/>
                  <a:pt x="719207" y="83976"/>
                </a:cubicBezTo>
                <a:cubicBezTo>
                  <a:pt x="709998" y="80523"/>
                  <a:pt x="700255" y="78519"/>
                  <a:pt x="691215" y="74645"/>
                </a:cubicBezTo>
                <a:cubicBezTo>
                  <a:pt x="595119" y="33461"/>
                  <a:pt x="725327" y="79795"/>
                  <a:pt x="597909" y="37323"/>
                </a:cubicBezTo>
                <a:cubicBezTo>
                  <a:pt x="591689" y="31102"/>
                  <a:pt x="587674" y="21189"/>
                  <a:pt x="579248" y="18661"/>
                </a:cubicBezTo>
                <a:cubicBezTo>
                  <a:pt x="555230" y="11456"/>
                  <a:pt x="529274" y="13817"/>
                  <a:pt x="504603" y="9331"/>
                </a:cubicBezTo>
                <a:cubicBezTo>
                  <a:pt x="494926" y="7572"/>
                  <a:pt x="485942" y="3110"/>
                  <a:pt x="476611" y="0"/>
                </a:cubicBezTo>
                <a:cubicBezTo>
                  <a:pt x="395746" y="3110"/>
                  <a:pt x="313970" y="-3162"/>
                  <a:pt x="234015" y="9331"/>
                </a:cubicBezTo>
                <a:cubicBezTo>
                  <a:pt x="211856" y="12793"/>
                  <a:pt x="199308" y="39560"/>
                  <a:pt x="178031" y="46653"/>
                </a:cubicBezTo>
                <a:lnTo>
                  <a:pt x="150040" y="55984"/>
                </a:lnTo>
                <a:cubicBezTo>
                  <a:pt x="143819" y="62204"/>
                  <a:pt x="136874" y="67776"/>
                  <a:pt x="131378" y="74645"/>
                </a:cubicBezTo>
                <a:cubicBezTo>
                  <a:pt x="124373" y="83402"/>
                  <a:pt x="121474" y="95632"/>
                  <a:pt x="112717" y="102637"/>
                </a:cubicBezTo>
                <a:cubicBezTo>
                  <a:pt x="105037" y="108781"/>
                  <a:pt x="94056" y="108857"/>
                  <a:pt x="84725" y="111967"/>
                </a:cubicBezTo>
                <a:cubicBezTo>
                  <a:pt x="78505" y="118188"/>
                  <a:pt x="70590" y="123086"/>
                  <a:pt x="66064" y="130629"/>
                </a:cubicBezTo>
                <a:cubicBezTo>
                  <a:pt x="60325" y="140194"/>
                  <a:pt x="49147" y="188966"/>
                  <a:pt x="47403" y="195943"/>
                </a:cubicBezTo>
                <a:cubicBezTo>
                  <a:pt x="41183" y="267478"/>
                  <a:pt x="32959" y="338866"/>
                  <a:pt x="28742" y="410547"/>
                </a:cubicBezTo>
                <a:cubicBezTo>
                  <a:pt x="15754" y="631342"/>
                  <a:pt x="22056" y="516268"/>
                  <a:pt x="10080" y="755780"/>
                </a:cubicBezTo>
                <a:cubicBezTo>
                  <a:pt x="6705" y="985298"/>
                  <a:pt x="-10809" y="1340268"/>
                  <a:pt x="10080" y="1604865"/>
                </a:cubicBezTo>
                <a:cubicBezTo>
                  <a:pt x="13784" y="1651785"/>
                  <a:pt x="23347" y="1698069"/>
                  <a:pt x="28742" y="1744825"/>
                </a:cubicBezTo>
                <a:cubicBezTo>
                  <a:pt x="52624" y="1951800"/>
                  <a:pt x="17344" y="1740193"/>
                  <a:pt x="66064" y="1959429"/>
                </a:cubicBezTo>
                <a:cubicBezTo>
                  <a:pt x="87211" y="2054589"/>
                  <a:pt x="60346" y="1977789"/>
                  <a:pt x="94056" y="2062065"/>
                </a:cubicBezTo>
                <a:cubicBezTo>
                  <a:pt x="97166" y="2093167"/>
                  <a:pt x="99509" y="2124356"/>
                  <a:pt x="103386" y="2155372"/>
                </a:cubicBezTo>
                <a:cubicBezTo>
                  <a:pt x="105733" y="2174144"/>
                  <a:pt x="110506" y="2192566"/>
                  <a:pt x="112717" y="2211355"/>
                </a:cubicBezTo>
                <a:cubicBezTo>
                  <a:pt x="142919" y="2468062"/>
                  <a:pt x="105103" y="2195373"/>
                  <a:pt x="131378" y="2379306"/>
                </a:cubicBezTo>
                <a:cubicBezTo>
                  <a:pt x="134488" y="2615682"/>
                  <a:pt x="134874" y="2852109"/>
                  <a:pt x="140709" y="3088433"/>
                </a:cubicBezTo>
                <a:cubicBezTo>
                  <a:pt x="140830" y="3093321"/>
                  <a:pt x="151934" y="3151923"/>
                  <a:pt x="159370" y="3163078"/>
                </a:cubicBezTo>
                <a:cubicBezTo>
                  <a:pt x="166689" y="3174057"/>
                  <a:pt x="178031" y="3181739"/>
                  <a:pt x="187362" y="3191069"/>
                </a:cubicBezTo>
                <a:cubicBezTo>
                  <a:pt x="190472" y="3200400"/>
                  <a:pt x="190792" y="3211193"/>
                  <a:pt x="196693" y="3219061"/>
                </a:cubicBezTo>
                <a:cubicBezTo>
                  <a:pt x="235269" y="3270495"/>
                  <a:pt x="232007" y="3262879"/>
                  <a:pt x="280668" y="3275045"/>
                </a:cubicBezTo>
                <a:cubicBezTo>
                  <a:pt x="343040" y="3316626"/>
                  <a:pt x="270667" y="3272911"/>
                  <a:pt x="345982" y="3303037"/>
                </a:cubicBezTo>
                <a:cubicBezTo>
                  <a:pt x="450128" y="3344696"/>
                  <a:pt x="353058" y="3322878"/>
                  <a:pt x="457950" y="3340359"/>
                </a:cubicBezTo>
                <a:cubicBezTo>
                  <a:pt x="525066" y="3362732"/>
                  <a:pt x="441252" y="3335588"/>
                  <a:pt x="523264" y="3359020"/>
                </a:cubicBezTo>
                <a:cubicBezTo>
                  <a:pt x="532721" y="3361722"/>
                  <a:pt x="541655" y="3366217"/>
                  <a:pt x="551256" y="3368351"/>
                </a:cubicBezTo>
                <a:cubicBezTo>
                  <a:pt x="569724" y="3372455"/>
                  <a:pt x="588626" y="3374298"/>
                  <a:pt x="607240" y="3377682"/>
                </a:cubicBezTo>
                <a:cubicBezTo>
                  <a:pt x="655165" y="3386395"/>
                  <a:pt x="675023" y="3393795"/>
                  <a:pt x="728537" y="3396343"/>
                </a:cubicBezTo>
                <a:cubicBezTo>
                  <a:pt x="834210" y="3401375"/>
                  <a:pt x="940031" y="3402564"/>
                  <a:pt x="1045778" y="3405674"/>
                </a:cubicBezTo>
                <a:lnTo>
                  <a:pt x="1139084" y="3415004"/>
                </a:lnTo>
                <a:cubicBezTo>
                  <a:pt x="1160926" y="3417574"/>
                  <a:pt x="1182471" y="3422648"/>
                  <a:pt x="1204399" y="3424335"/>
                </a:cubicBezTo>
                <a:cubicBezTo>
                  <a:pt x="1263400" y="3428873"/>
                  <a:pt x="1322586" y="3430555"/>
                  <a:pt x="1381680" y="3433665"/>
                </a:cubicBezTo>
                <a:cubicBezTo>
                  <a:pt x="1550147" y="3461744"/>
                  <a:pt x="1406930" y="3440500"/>
                  <a:pt x="1773566" y="3452327"/>
                </a:cubicBezTo>
                <a:lnTo>
                  <a:pt x="2016162" y="3461657"/>
                </a:lnTo>
                <a:cubicBezTo>
                  <a:pt x="2115689" y="3458547"/>
                  <a:pt x="2215167" y="3452327"/>
                  <a:pt x="2314742" y="3452327"/>
                </a:cubicBezTo>
                <a:cubicBezTo>
                  <a:pt x="2370812" y="3452327"/>
                  <a:pt x="2426650" y="3459933"/>
                  <a:pt x="2482693" y="3461657"/>
                </a:cubicBezTo>
                <a:lnTo>
                  <a:pt x="2921231" y="3470988"/>
                </a:lnTo>
                <a:cubicBezTo>
                  <a:pt x="3422360" y="3444612"/>
                  <a:pt x="2751238" y="3477534"/>
                  <a:pt x="3872954" y="3452327"/>
                </a:cubicBezTo>
                <a:cubicBezTo>
                  <a:pt x="3891868" y="3451902"/>
                  <a:pt x="3910148" y="3445207"/>
                  <a:pt x="3928937" y="3442996"/>
                </a:cubicBezTo>
                <a:cubicBezTo>
                  <a:pt x="3963055" y="3438982"/>
                  <a:pt x="3997362" y="3436775"/>
                  <a:pt x="4031574" y="3433665"/>
                </a:cubicBezTo>
                <a:lnTo>
                  <a:pt x="4078227" y="3424335"/>
                </a:lnTo>
                <a:cubicBezTo>
                  <a:pt x="4096841" y="3420951"/>
                  <a:pt x="4115743" y="3419108"/>
                  <a:pt x="4134211" y="3415004"/>
                </a:cubicBezTo>
                <a:cubicBezTo>
                  <a:pt x="4143812" y="3412870"/>
                  <a:pt x="4152872" y="3408784"/>
                  <a:pt x="4162203" y="3405674"/>
                </a:cubicBezTo>
                <a:cubicBezTo>
                  <a:pt x="4165313" y="3396343"/>
                  <a:pt x="4166473" y="3386116"/>
                  <a:pt x="4171533" y="3377682"/>
                </a:cubicBezTo>
                <a:cubicBezTo>
                  <a:pt x="4176059" y="3370138"/>
                  <a:pt x="4186730" y="3367106"/>
                  <a:pt x="4190195" y="3359020"/>
                </a:cubicBezTo>
                <a:cubicBezTo>
                  <a:pt x="4196442" y="3344443"/>
                  <a:pt x="4195679" y="3327752"/>
                  <a:pt x="4199525" y="3312367"/>
                </a:cubicBezTo>
                <a:cubicBezTo>
                  <a:pt x="4201910" y="3302826"/>
                  <a:pt x="4205746" y="3293706"/>
                  <a:pt x="4208856" y="3284376"/>
                </a:cubicBezTo>
                <a:cubicBezTo>
                  <a:pt x="4205746" y="3247053"/>
                  <a:pt x="4203252" y="3209674"/>
                  <a:pt x="4199525" y="3172408"/>
                </a:cubicBezTo>
                <a:cubicBezTo>
                  <a:pt x="4191971" y="3096871"/>
                  <a:pt x="4191207" y="3109007"/>
                  <a:pt x="4180864" y="3041780"/>
                </a:cubicBezTo>
                <a:cubicBezTo>
                  <a:pt x="4177520" y="3020043"/>
                  <a:pt x="4176478" y="2997895"/>
                  <a:pt x="4171533" y="2976465"/>
                </a:cubicBezTo>
                <a:cubicBezTo>
                  <a:pt x="4135821" y="2821713"/>
                  <a:pt x="4166115" y="2996025"/>
                  <a:pt x="4143542" y="2883159"/>
                </a:cubicBezTo>
                <a:cubicBezTo>
                  <a:pt x="4139316" y="2862026"/>
                  <a:pt x="4133910" y="2813332"/>
                  <a:pt x="4124880" y="2789853"/>
                </a:cubicBezTo>
                <a:cubicBezTo>
                  <a:pt x="4113884" y="2761263"/>
                  <a:pt x="4099624" y="2734033"/>
                  <a:pt x="4087558" y="2705878"/>
                </a:cubicBezTo>
                <a:cubicBezTo>
                  <a:pt x="4060167" y="2641966"/>
                  <a:pt x="4081244" y="2677745"/>
                  <a:pt x="4050235" y="2631233"/>
                </a:cubicBezTo>
                <a:cubicBezTo>
                  <a:pt x="4035439" y="2586844"/>
                  <a:pt x="4038260" y="2578941"/>
                  <a:pt x="4012913" y="2547257"/>
                </a:cubicBezTo>
                <a:cubicBezTo>
                  <a:pt x="3995000" y="2524866"/>
                  <a:pt x="3973465" y="2505369"/>
                  <a:pt x="3956929" y="2481943"/>
                </a:cubicBezTo>
                <a:cubicBezTo>
                  <a:pt x="3936012" y="2452311"/>
                  <a:pt x="3921746" y="2418351"/>
                  <a:pt x="3900946" y="2388637"/>
                </a:cubicBezTo>
                <a:cubicBezTo>
                  <a:pt x="3879174" y="2357535"/>
                  <a:pt x="3862476" y="2322177"/>
                  <a:pt x="3835631" y="2295331"/>
                </a:cubicBezTo>
                <a:cubicBezTo>
                  <a:pt x="3829411" y="2289110"/>
                  <a:pt x="3821954" y="2283918"/>
                  <a:pt x="3816970" y="2276669"/>
                </a:cubicBezTo>
                <a:cubicBezTo>
                  <a:pt x="3787644" y="2234013"/>
                  <a:pt x="3769598" y="2182644"/>
                  <a:pt x="3732995" y="2146041"/>
                </a:cubicBezTo>
                <a:cubicBezTo>
                  <a:pt x="3610310" y="2023356"/>
                  <a:pt x="3702872" y="2108880"/>
                  <a:pt x="3621027" y="2043404"/>
                </a:cubicBezTo>
                <a:cubicBezTo>
                  <a:pt x="3602059" y="2028229"/>
                  <a:pt x="3584012" y="2011926"/>
                  <a:pt x="3565044" y="1996751"/>
                </a:cubicBezTo>
                <a:cubicBezTo>
                  <a:pt x="3552901" y="1987036"/>
                  <a:pt x="3539280" y="1979162"/>
                  <a:pt x="3527721" y="1968759"/>
                </a:cubicBezTo>
                <a:cubicBezTo>
                  <a:pt x="3453675" y="1902119"/>
                  <a:pt x="3500913" y="1922502"/>
                  <a:pt x="3443746" y="1903445"/>
                </a:cubicBezTo>
                <a:cubicBezTo>
                  <a:pt x="3431305" y="1891004"/>
                  <a:pt x="3419781" y="1877573"/>
                  <a:pt x="3406423" y="1866123"/>
                </a:cubicBezTo>
                <a:cubicBezTo>
                  <a:pt x="3397909" y="1858825"/>
                  <a:pt x="3387556" y="1853979"/>
                  <a:pt x="3378431" y="1847461"/>
                </a:cubicBezTo>
                <a:cubicBezTo>
                  <a:pt x="3365777" y="1838422"/>
                  <a:pt x="3353550" y="1828800"/>
                  <a:pt x="3341109" y="1819469"/>
                </a:cubicBezTo>
                <a:cubicBezTo>
                  <a:pt x="3337999" y="1810139"/>
                  <a:pt x="3338733" y="1798432"/>
                  <a:pt x="3331778" y="1791478"/>
                </a:cubicBezTo>
                <a:cubicBezTo>
                  <a:pt x="3324823" y="1784523"/>
                  <a:pt x="3312325" y="1787027"/>
                  <a:pt x="3303786" y="1782147"/>
                </a:cubicBezTo>
                <a:cubicBezTo>
                  <a:pt x="3290284" y="1774431"/>
                  <a:pt x="3279651" y="1762397"/>
                  <a:pt x="3266464" y="1754155"/>
                </a:cubicBezTo>
                <a:cubicBezTo>
                  <a:pt x="3254669" y="1746783"/>
                  <a:pt x="3241583" y="1741714"/>
                  <a:pt x="3229142" y="1735494"/>
                </a:cubicBezTo>
                <a:cubicBezTo>
                  <a:pt x="3219811" y="1723053"/>
                  <a:pt x="3212773" y="1708503"/>
                  <a:pt x="3201150" y="1698172"/>
                </a:cubicBezTo>
                <a:cubicBezTo>
                  <a:pt x="3180563" y="1679873"/>
                  <a:pt x="3136097" y="1654297"/>
                  <a:pt x="3107844" y="1642188"/>
                </a:cubicBezTo>
                <a:cubicBezTo>
                  <a:pt x="3098804" y="1638314"/>
                  <a:pt x="3088348" y="1637813"/>
                  <a:pt x="3079852" y="1632857"/>
                </a:cubicBezTo>
                <a:cubicBezTo>
                  <a:pt x="3050793" y="1615906"/>
                  <a:pt x="3027276" y="1588951"/>
                  <a:pt x="2995876" y="1576874"/>
                </a:cubicBezTo>
                <a:cubicBezTo>
                  <a:pt x="2955443" y="1561323"/>
                  <a:pt x="2910623" y="1554249"/>
                  <a:pt x="2874578" y="1530220"/>
                </a:cubicBezTo>
                <a:cubicBezTo>
                  <a:pt x="2865247" y="1524000"/>
                  <a:pt x="2855711" y="1518077"/>
                  <a:pt x="2846586" y="1511559"/>
                </a:cubicBezTo>
                <a:cubicBezTo>
                  <a:pt x="2833932" y="1502520"/>
                  <a:pt x="2823173" y="1490522"/>
                  <a:pt x="2809264" y="1483567"/>
                </a:cubicBezTo>
                <a:cubicBezTo>
                  <a:pt x="2797794" y="1477832"/>
                  <a:pt x="2784383" y="1477347"/>
                  <a:pt x="2771942" y="1474237"/>
                </a:cubicBezTo>
                <a:cubicBezTo>
                  <a:pt x="2747060" y="1455576"/>
                  <a:pt x="2723176" y="1435505"/>
                  <a:pt x="2697297" y="1418253"/>
                </a:cubicBezTo>
                <a:cubicBezTo>
                  <a:pt x="2687966" y="1412033"/>
                  <a:pt x="2679335" y="1404607"/>
                  <a:pt x="2669305" y="1399592"/>
                </a:cubicBezTo>
                <a:cubicBezTo>
                  <a:pt x="2660508" y="1395193"/>
                  <a:pt x="2650110" y="1394660"/>
                  <a:pt x="2641313" y="1390261"/>
                </a:cubicBezTo>
                <a:cubicBezTo>
                  <a:pt x="2612417" y="1375813"/>
                  <a:pt x="2605602" y="1360524"/>
                  <a:pt x="2575999" y="1343608"/>
                </a:cubicBezTo>
                <a:cubicBezTo>
                  <a:pt x="2567460" y="1338728"/>
                  <a:pt x="2557338" y="1337388"/>
                  <a:pt x="2548007" y="1334278"/>
                </a:cubicBezTo>
                <a:cubicBezTo>
                  <a:pt x="2504550" y="1290819"/>
                  <a:pt x="2560808" y="1340678"/>
                  <a:pt x="2492023" y="1306286"/>
                </a:cubicBezTo>
                <a:cubicBezTo>
                  <a:pt x="2424069" y="1272310"/>
                  <a:pt x="2482732" y="1287650"/>
                  <a:pt x="2426709" y="1250302"/>
                </a:cubicBezTo>
                <a:cubicBezTo>
                  <a:pt x="2418525" y="1244846"/>
                  <a:pt x="2408048" y="1244082"/>
                  <a:pt x="2398717" y="1240972"/>
                </a:cubicBezTo>
                <a:cubicBezTo>
                  <a:pt x="2378281" y="1220535"/>
                  <a:pt x="2379530" y="1219344"/>
                  <a:pt x="2352064" y="1203649"/>
                </a:cubicBezTo>
                <a:cubicBezTo>
                  <a:pt x="2339988" y="1196748"/>
                  <a:pt x="2326537" y="1192360"/>
                  <a:pt x="2314742" y="1184988"/>
                </a:cubicBezTo>
                <a:cubicBezTo>
                  <a:pt x="2301555" y="1176746"/>
                  <a:pt x="2290358" y="1165622"/>
                  <a:pt x="2277419" y="1156996"/>
                </a:cubicBezTo>
                <a:cubicBezTo>
                  <a:pt x="2262329" y="1146936"/>
                  <a:pt x="2245856" y="1139064"/>
                  <a:pt x="2230766" y="1129004"/>
                </a:cubicBezTo>
                <a:cubicBezTo>
                  <a:pt x="2217827" y="1120378"/>
                  <a:pt x="2205391" y="1110967"/>
                  <a:pt x="2193444" y="1101012"/>
                </a:cubicBezTo>
                <a:cubicBezTo>
                  <a:pt x="2186686" y="1095380"/>
                  <a:pt x="2182420" y="1086716"/>
                  <a:pt x="2174782" y="1082351"/>
                </a:cubicBezTo>
                <a:cubicBezTo>
                  <a:pt x="2160240" y="1074041"/>
                  <a:pt x="2143110" y="1071180"/>
                  <a:pt x="2128129" y="1063690"/>
                </a:cubicBezTo>
                <a:cubicBezTo>
                  <a:pt x="2089833" y="1044542"/>
                  <a:pt x="2110408" y="1049513"/>
                  <a:pt x="2081476" y="1026367"/>
                </a:cubicBezTo>
                <a:cubicBezTo>
                  <a:pt x="2072719" y="1019362"/>
                  <a:pt x="2062609" y="1014224"/>
                  <a:pt x="2053484" y="1007706"/>
                </a:cubicBezTo>
                <a:cubicBezTo>
                  <a:pt x="2040830" y="998667"/>
                  <a:pt x="2029664" y="987429"/>
                  <a:pt x="2016162" y="979714"/>
                </a:cubicBezTo>
                <a:cubicBezTo>
                  <a:pt x="2007623" y="974834"/>
                  <a:pt x="1997501" y="973494"/>
                  <a:pt x="1988170" y="970384"/>
                </a:cubicBezTo>
                <a:cubicBezTo>
                  <a:pt x="1975729" y="961053"/>
                  <a:pt x="1962795" y="952347"/>
                  <a:pt x="1950848" y="942392"/>
                </a:cubicBezTo>
                <a:cubicBezTo>
                  <a:pt x="1944090" y="936760"/>
                  <a:pt x="1939824" y="928096"/>
                  <a:pt x="1932186" y="923731"/>
                </a:cubicBezTo>
                <a:cubicBezTo>
                  <a:pt x="1917644" y="915421"/>
                  <a:pt x="1901084" y="911290"/>
                  <a:pt x="1885533" y="905069"/>
                </a:cubicBezTo>
                <a:cubicBezTo>
                  <a:pt x="1876203" y="895739"/>
                  <a:pt x="1868521" y="884397"/>
                  <a:pt x="1857542" y="877078"/>
                </a:cubicBezTo>
                <a:cubicBezTo>
                  <a:pt x="1773381" y="820971"/>
                  <a:pt x="1889646" y="922492"/>
                  <a:pt x="1801558" y="849086"/>
                </a:cubicBezTo>
                <a:cubicBezTo>
                  <a:pt x="1791421" y="840638"/>
                  <a:pt x="1784545" y="828414"/>
                  <a:pt x="1773566" y="821094"/>
                </a:cubicBezTo>
                <a:cubicBezTo>
                  <a:pt x="1765382" y="815638"/>
                  <a:pt x="1754371" y="816162"/>
                  <a:pt x="1745574" y="811763"/>
                </a:cubicBezTo>
                <a:cubicBezTo>
                  <a:pt x="1735544" y="806748"/>
                  <a:pt x="1727612" y="798117"/>
                  <a:pt x="1717582" y="793102"/>
                </a:cubicBezTo>
                <a:cubicBezTo>
                  <a:pt x="1679150" y="773886"/>
                  <a:pt x="1694256" y="794658"/>
                  <a:pt x="1680260" y="783772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8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6477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Final quiz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" y="533399"/>
            <a:ext cx="883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Identify the organ.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(advance slide for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answer)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Script MT Bold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97047" y="1013425"/>
            <a:ext cx="27432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prostate gland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72" y="1600200"/>
            <a:ext cx="805815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3" y="1161419"/>
            <a:ext cx="9144000" cy="47617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0" y="0"/>
            <a:ext cx="6477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Final quiz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609600"/>
            <a:ext cx="883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Identify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the organ on this slide.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(advance slide for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answer)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Script MT Bold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26748" y="2341945"/>
            <a:ext cx="473810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Mammary gland from a lactating woman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102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24433"/>
            <a:ext cx="8458200" cy="52058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Identify the cells indicated by  the arrows. (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advance slides for answers)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409" y="3544"/>
            <a:ext cx="88741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QUIZ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1424433"/>
            <a:ext cx="2514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Leydig cells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18432" y="2353056"/>
            <a:ext cx="694908" cy="96542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39312" y="2780617"/>
            <a:ext cx="865596" cy="68501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321516" y="2706624"/>
            <a:ext cx="542580" cy="8739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1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7" y="1566946"/>
            <a:ext cx="8298601" cy="5291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Identify the cells indicated by  the arrows. (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advance slides for answers)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409" y="3544"/>
            <a:ext cx="88741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QUIZ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546" y="1375482"/>
            <a:ext cx="309965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Primary spermatocytes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16608" y="4949952"/>
            <a:ext cx="865596" cy="68501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846028" y="1438656"/>
            <a:ext cx="18324" cy="8739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69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6477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Final quiz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" y="533399"/>
            <a:ext cx="883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Identify the organ.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(advance slide for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answer)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Script MT Bold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57400" y="1112704"/>
            <a:ext cx="44196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Uterus – proliferative phase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2" y="1635924"/>
            <a:ext cx="87249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8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110804"/>
            <a:ext cx="7391400" cy="5529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Identify. (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advance slides for answers)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409" y="3544"/>
            <a:ext cx="88741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QUIZ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" y="1200834"/>
            <a:ext cx="2642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epididymis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8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9" y="1336711"/>
            <a:ext cx="8298601" cy="5291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Identify the cells indicated by  the arrows. (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advance slides for answers)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409" y="3544"/>
            <a:ext cx="88741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QUIZ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087" y="1375482"/>
            <a:ext cx="24534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Sertoli cells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998720" y="1011936"/>
            <a:ext cx="127980" cy="75206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82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2" y="1007257"/>
            <a:ext cx="7267575" cy="5495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Identify. (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advance slides for answers)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409" y="3544"/>
            <a:ext cx="88741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QUIZ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" y="1200834"/>
            <a:ext cx="323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Bulbourethral gland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4" y="1288197"/>
            <a:ext cx="8964859" cy="48840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1905000"/>
            <a:ext cx="29718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vagina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0"/>
            <a:ext cx="6477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Final quiz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43" y="457200"/>
            <a:ext cx="8686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Identify the organ on this slide.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(advance slide for answers)</a:t>
            </a:r>
          </a:p>
        </p:txBody>
      </p:sp>
    </p:spTree>
    <p:extLst>
      <p:ext uri="{BB962C8B-B14F-4D97-AF65-F5344CB8AC3E}">
        <p14:creationId xmlns:p14="http://schemas.microsoft.com/office/powerpoint/2010/main" val="54854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6477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Final quiz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" y="533399"/>
            <a:ext cx="883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Identify the organ.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(advance slide for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answer)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Script MT Bold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97047" y="1013425"/>
            <a:ext cx="27432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pituitary gland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" y="1752600"/>
            <a:ext cx="909637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9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9" y="1336711"/>
            <a:ext cx="8298601" cy="5291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Identify the cells indicated by  the arrows. (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advance slides for answers)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409" y="3544"/>
            <a:ext cx="88741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QUIZ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702" y="1375482"/>
            <a:ext cx="25662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spermatids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42816" y="2633472"/>
            <a:ext cx="865596" cy="68501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44240" y="3012265"/>
            <a:ext cx="865596" cy="68501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31392" y="4206240"/>
            <a:ext cx="1310604" cy="2054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66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" y="1447800"/>
            <a:ext cx="8972550" cy="4543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Identify. (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advance slides for answers)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409" y="3544"/>
            <a:ext cx="88741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QUIZ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" y="1200834"/>
            <a:ext cx="323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Prostate gland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1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40" y="1364396"/>
            <a:ext cx="7022040" cy="5303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Identify the cells indicated by  the arrows. (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advance slides for answers)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409" y="3544"/>
            <a:ext cx="88741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QUIZ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3920" y="1364397"/>
            <a:ext cx="61893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Myoid cells of the testis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28672" y="2913888"/>
            <a:ext cx="865596" cy="68501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86128" y="3395472"/>
            <a:ext cx="865596" cy="68501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94816" y="5157216"/>
            <a:ext cx="1310604" cy="2054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45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6" y="1295400"/>
            <a:ext cx="7858125" cy="4543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Identify the organ.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(advance slides for answers)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0" y="1295400"/>
            <a:ext cx="1828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Prostate gland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6477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Final quiz</a:t>
            </a:r>
          </a:p>
        </p:txBody>
      </p:sp>
    </p:spTree>
    <p:extLst>
      <p:ext uri="{BB962C8B-B14F-4D97-AF65-F5344CB8AC3E}">
        <p14:creationId xmlns:p14="http://schemas.microsoft.com/office/powerpoint/2010/main" val="17500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6477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Final quiz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" y="533399"/>
            <a:ext cx="883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Identify the organ.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(advance slide for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answer)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Script MT Bold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67100" y="1112704"/>
            <a:ext cx="19812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epididymis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249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7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4425" y="995065"/>
            <a:ext cx="7953375" cy="4514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Identify the organ.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(advance slides for answers)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0" y="1143000"/>
            <a:ext cx="160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penis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6477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Final quiz</a:t>
            </a:r>
          </a:p>
        </p:txBody>
      </p:sp>
    </p:spTree>
    <p:extLst>
      <p:ext uri="{BB962C8B-B14F-4D97-AF65-F5344CB8AC3E}">
        <p14:creationId xmlns:p14="http://schemas.microsoft.com/office/powerpoint/2010/main" val="79018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04" y="1364397"/>
            <a:ext cx="7381875" cy="5372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67000" y="3087469"/>
            <a:ext cx="310038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Rete testis</a:t>
            </a:r>
            <a:endParaRPr lang="en-US" sz="36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6477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Final quiz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443" y="533400"/>
            <a:ext cx="8686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Identify the organ on this slide.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(advance slide for answers)</a:t>
            </a:r>
          </a:p>
        </p:txBody>
      </p:sp>
    </p:spTree>
    <p:extLst>
      <p:ext uri="{BB962C8B-B14F-4D97-AF65-F5344CB8AC3E}">
        <p14:creationId xmlns:p14="http://schemas.microsoft.com/office/powerpoint/2010/main" val="366074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43" y="1302765"/>
            <a:ext cx="7239000" cy="54673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3000" y="1364397"/>
            <a:ext cx="24384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Seminal vesicle</a:t>
            </a:r>
            <a:endParaRPr lang="en-US" sz="36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6477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Final quiz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443" y="533400"/>
            <a:ext cx="8686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Identify the organ on this slide.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(advance slide for answers)</a:t>
            </a:r>
          </a:p>
        </p:txBody>
      </p:sp>
    </p:spTree>
    <p:extLst>
      <p:ext uri="{BB962C8B-B14F-4D97-AF65-F5344CB8AC3E}">
        <p14:creationId xmlns:p14="http://schemas.microsoft.com/office/powerpoint/2010/main" val="300797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8" y="1331740"/>
            <a:ext cx="7296150" cy="50863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3000" y="1364397"/>
            <a:ext cx="24384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Seminal vesicle</a:t>
            </a:r>
            <a:endParaRPr lang="en-US" sz="36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6477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Final quiz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443" y="533400"/>
            <a:ext cx="8686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Identify the organ on this slide.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(advance slide for answers)</a:t>
            </a:r>
          </a:p>
        </p:txBody>
      </p:sp>
    </p:spTree>
    <p:extLst>
      <p:ext uri="{BB962C8B-B14F-4D97-AF65-F5344CB8AC3E}">
        <p14:creationId xmlns:p14="http://schemas.microsoft.com/office/powerpoint/2010/main" val="142927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51" y="1234858"/>
            <a:ext cx="7380383" cy="56429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1905000"/>
            <a:ext cx="29718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Adrenal gland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0"/>
            <a:ext cx="6477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Final quiz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43" y="457200"/>
            <a:ext cx="8686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Identify the organ on this slide.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(advance slide for answers)</a:t>
            </a:r>
          </a:p>
        </p:txBody>
      </p:sp>
    </p:spTree>
    <p:extLst>
      <p:ext uri="{BB962C8B-B14F-4D97-AF65-F5344CB8AC3E}">
        <p14:creationId xmlns:p14="http://schemas.microsoft.com/office/powerpoint/2010/main" val="13942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6477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Final quiz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" y="533399"/>
            <a:ext cx="883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Identify the organ.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(advance slide for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answer)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Script MT Bold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67100" y="1112704"/>
            <a:ext cx="19812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vagina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56122"/>
            <a:ext cx="90963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8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4" y="1295400"/>
            <a:ext cx="7372350" cy="52101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3000" y="1364397"/>
            <a:ext cx="24384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Seminal vesicle</a:t>
            </a:r>
            <a:endParaRPr lang="en-US" sz="36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6477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Final quiz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443" y="533400"/>
            <a:ext cx="8686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Identify the organ on this slide.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(advance slide for answers)</a:t>
            </a:r>
          </a:p>
        </p:txBody>
      </p:sp>
    </p:spTree>
    <p:extLst>
      <p:ext uri="{BB962C8B-B14F-4D97-AF65-F5344CB8AC3E}">
        <p14:creationId xmlns:p14="http://schemas.microsoft.com/office/powerpoint/2010/main" val="399265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94" y="1364397"/>
            <a:ext cx="7678098" cy="50364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1600" y="3733800"/>
            <a:ext cx="3100387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Bulbourethral gland</a:t>
            </a:r>
            <a:endParaRPr lang="en-US" sz="36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6477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Final quiz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443" y="533400"/>
            <a:ext cx="8686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Identify the organ on this slide.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(advance slide for answers)</a:t>
            </a:r>
          </a:p>
        </p:txBody>
      </p:sp>
    </p:spTree>
    <p:extLst>
      <p:ext uri="{BB962C8B-B14F-4D97-AF65-F5344CB8AC3E}">
        <p14:creationId xmlns:p14="http://schemas.microsoft.com/office/powerpoint/2010/main" val="146805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7" y="1364397"/>
            <a:ext cx="7830911" cy="49544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67000" y="3087469"/>
            <a:ext cx="3100387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Efferent ductules</a:t>
            </a:r>
            <a:endParaRPr lang="en-US" sz="36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6477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Final quiz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443" y="533400"/>
            <a:ext cx="8686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Identify the organ on this slide.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(advance slide for answers)</a:t>
            </a:r>
          </a:p>
        </p:txBody>
      </p:sp>
    </p:spTree>
    <p:extLst>
      <p:ext uri="{BB962C8B-B14F-4D97-AF65-F5344CB8AC3E}">
        <p14:creationId xmlns:p14="http://schemas.microsoft.com/office/powerpoint/2010/main" val="1740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1" y="1375283"/>
            <a:ext cx="8410575" cy="44672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67000" y="3087469"/>
            <a:ext cx="310038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epididymis</a:t>
            </a:r>
            <a:endParaRPr lang="en-US" sz="36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6477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Final quiz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443" y="533400"/>
            <a:ext cx="8686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Identify the organ on this slide.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(advance slide for answers)</a:t>
            </a:r>
          </a:p>
        </p:txBody>
      </p:sp>
    </p:spTree>
    <p:extLst>
      <p:ext uri="{BB962C8B-B14F-4D97-AF65-F5344CB8AC3E}">
        <p14:creationId xmlns:p14="http://schemas.microsoft.com/office/powerpoint/2010/main" val="400650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" y="1364397"/>
            <a:ext cx="7343775" cy="54387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3000" y="1364397"/>
            <a:ext cx="24384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Prostate gland</a:t>
            </a:r>
            <a:endParaRPr lang="en-US" sz="36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6477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Final quiz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443" y="533400"/>
            <a:ext cx="8686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Identify the organ on this slide.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(advance slide for answers)</a:t>
            </a:r>
          </a:p>
        </p:txBody>
      </p:sp>
    </p:spTree>
    <p:extLst>
      <p:ext uri="{BB962C8B-B14F-4D97-AF65-F5344CB8AC3E}">
        <p14:creationId xmlns:p14="http://schemas.microsoft.com/office/powerpoint/2010/main" val="110994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6477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Final quiz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32204" y="1600200"/>
            <a:ext cx="37338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oviduct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36" y="445407"/>
            <a:ext cx="8839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Identify the organ on this slide.  (advance slide for answer)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Script MT Bold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5" y="1408331"/>
            <a:ext cx="4751023" cy="3701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36" y="3124200"/>
            <a:ext cx="4899264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4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88564"/>
            <a:ext cx="7216349" cy="54210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0" y="0"/>
            <a:ext cx="6477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Final quiz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38400" y="762000"/>
            <a:ext cx="37338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vagina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36" y="445407"/>
            <a:ext cx="8839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Identify the organ on this slide.  (advance slide for answer)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5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46744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0" y="0"/>
            <a:ext cx="6477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Final quiz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32204" y="1600200"/>
            <a:ext cx="37338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Adrenal gland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36" y="445407"/>
            <a:ext cx="8839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Identify the organ on this slide.  (advance slide for answer)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32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188893"/>
            <a:ext cx="7353300" cy="5648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1905000"/>
            <a:ext cx="29718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Prostate gland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0"/>
            <a:ext cx="6477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Final quiz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43" y="457200"/>
            <a:ext cx="8686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Identify the organ on this slide.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(advance slide for answers)</a:t>
            </a:r>
          </a:p>
        </p:txBody>
      </p:sp>
    </p:spTree>
    <p:extLst>
      <p:ext uri="{BB962C8B-B14F-4D97-AF65-F5344CB8AC3E}">
        <p14:creationId xmlns:p14="http://schemas.microsoft.com/office/powerpoint/2010/main" val="148637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6477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Final quiz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" y="533399"/>
            <a:ext cx="883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Identify the organ.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(advance slide for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answer)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Script MT Bold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97047" y="1013425"/>
            <a:ext cx="27432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Thyroid gland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59" y="1536645"/>
            <a:ext cx="6276975" cy="506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8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9636"/>
            <a:ext cx="7162800" cy="56279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0" y="0"/>
            <a:ext cx="6477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Final quiz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62200" y="872698"/>
            <a:ext cx="37338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Vas deferens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36" y="445407"/>
            <a:ext cx="8839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Self-check: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cript MT Bold" pitchFamily="66" charset="0"/>
              </a:rPr>
              <a:t>Identify the organ on this slide.  (advance slide for answer)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27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613</Words>
  <Application>Microsoft Office PowerPoint</Application>
  <PresentationFormat>On-screen Show (4:3)</PresentationFormat>
  <Paragraphs>114</Paragraphs>
  <Slides>35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Cincinnati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College of Medicine</dc:creator>
  <cp:lastModifiedBy>College of Medicine</cp:lastModifiedBy>
  <cp:revision>9</cp:revision>
  <dcterms:created xsi:type="dcterms:W3CDTF">2013-01-28T17:33:09Z</dcterms:created>
  <dcterms:modified xsi:type="dcterms:W3CDTF">2013-07-30T13:48:08Z</dcterms:modified>
</cp:coreProperties>
</file>