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333" r:id="rId2"/>
    <p:sldId id="332" r:id="rId3"/>
    <p:sldId id="497" r:id="rId4"/>
    <p:sldId id="498" r:id="rId5"/>
    <p:sldId id="499" r:id="rId6"/>
    <p:sldId id="500" r:id="rId7"/>
    <p:sldId id="501" r:id="rId8"/>
    <p:sldId id="502" r:id="rId9"/>
    <p:sldId id="416" r:id="rId10"/>
    <p:sldId id="503" r:id="rId11"/>
    <p:sldId id="504" r:id="rId12"/>
    <p:sldId id="506" r:id="rId13"/>
    <p:sldId id="508" r:id="rId14"/>
    <p:sldId id="509" r:id="rId15"/>
    <p:sldId id="514" r:id="rId16"/>
    <p:sldId id="511" r:id="rId17"/>
    <p:sldId id="507" r:id="rId18"/>
    <p:sldId id="512" r:id="rId19"/>
    <p:sldId id="516" r:id="rId20"/>
    <p:sldId id="515" r:id="rId21"/>
    <p:sldId id="517" r:id="rId22"/>
    <p:sldId id="519" r:id="rId23"/>
    <p:sldId id="518" r:id="rId24"/>
    <p:sldId id="523" r:id="rId25"/>
    <p:sldId id="532" r:id="rId26"/>
    <p:sldId id="524" r:id="rId27"/>
    <p:sldId id="525" r:id="rId28"/>
    <p:sldId id="526" r:id="rId29"/>
    <p:sldId id="527" r:id="rId30"/>
    <p:sldId id="521" r:id="rId31"/>
    <p:sldId id="529" r:id="rId32"/>
    <p:sldId id="513" r:id="rId33"/>
    <p:sldId id="533" r:id="rId34"/>
    <p:sldId id="531" r:id="rId35"/>
    <p:sldId id="403" r:id="rId36"/>
    <p:sldId id="538" r:id="rId37"/>
    <p:sldId id="553" r:id="rId38"/>
    <p:sldId id="557" r:id="rId39"/>
    <p:sldId id="543" r:id="rId40"/>
    <p:sldId id="559" r:id="rId41"/>
    <p:sldId id="551" r:id="rId42"/>
    <p:sldId id="536" r:id="rId43"/>
    <p:sldId id="534" r:id="rId44"/>
    <p:sldId id="554" r:id="rId45"/>
    <p:sldId id="558" r:id="rId46"/>
    <p:sldId id="546" r:id="rId47"/>
    <p:sldId id="539" r:id="rId48"/>
    <p:sldId id="548" r:id="rId49"/>
    <p:sldId id="542" r:id="rId50"/>
    <p:sldId id="560" r:id="rId51"/>
    <p:sldId id="435" r:id="rId52"/>
    <p:sldId id="550" r:id="rId53"/>
    <p:sldId id="537" r:id="rId54"/>
    <p:sldId id="552" r:id="rId55"/>
    <p:sldId id="541" r:id="rId56"/>
    <p:sldId id="545" r:id="rId57"/>
    <p:sldId id="480" r:id="rId58"/>
    <p:sldId id="555" r:id="rId59"/>
    <p:sldId id="540" r:id="rId60"/>
    <p:sldId id="479" r:id="rId61"/>
    <p:sldId id="544" r:id="rId62"/>
    <p:sldId id="549" r:id="rId63"/>
    <p:sldId id="535" r:id="rId64"/>
    <p:sldId id="556" r:id="rId6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ak" initials="" lastIdx="2" clrIdx="0"/>
  <p:cmAuthor id="1" name="Robert Brackenbury" initials="RWB"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45C"/>
    <a:srgbClr val="EBFC10"/>
    <a:srgbClr val="FFFF00"/>
    <a:srgbClr val="660066"/>
    <a:srgbClr val="BA52AB"/>
    <a:srgbClr val="00589A"/>
    <a:srgbClr val="B16F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39" autoAdjust="0"/>
    <p:restoredTop sz="96041" autoAdjust="0"/>
  </p:normalViewPr>
  <p:slideViewPr>
    <p:cSldViewPr>
      <p:cViewPr varScale="1">
        <p:scale>
          <a:sx n="105" d="100"/>
          <a:sy n="105" d="100"/>
        </p:scale>
        <p:origin x="792" y="10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notesViewPr>
    <p:cSldViewPr>
      <p:cViewPr varScale="1">
        <p:scale>
          <a:sx n="91" d="100"/>
          <a:sy n="91" d="100"/>
        </p:scale>
        <p:origin x="-2232"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17EAD9D1-4FB8-41D4-A3A9-B2148DFF0436}" type="datetimeFigureOut">
              <a:rPr lang="en-US"/>
              <a:pPr>
                <a:defRPr/>
              </a:pPr>
              <a:t>10/21/2021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B4E5C313-DADB-433D-A23C-995F06E434E9}" type="slidenum">
              <a:rPr lang="en-US"/>
              <a:pPr>
                <a:defRPr/>
              </a:pPr>
              <a:t>‹#›</a:t>
            </a:fld>
            <a:endParaRPr lang="en-US"/>
          </a:p>
        </p:txBody>
      </p:sp>
    </p:spTree>
    <p:extLst>
      <p:ext uri="{BB962C8B-B14F-4D97-AF65-F5344CB8AC3E}">
        <p14:creationId xmlns:p14="http://schemas.microsoft.com/office/powerpoint/2010/main" val="2242155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5917FDF3-1C3C-431E-9896-CE79F6FDEFF0}" type="datetimeFigureOut">
              <a:rPr lang="en-US"/>
              <a:pPr>
                <a:defRPr/>
              </a:pPr>
              <a:t>10/21/2021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8A5CD272-1E90-49EA-9C4C-1788DE7B4D8A}" type="slidenum">
              <a:rPr lang="en-US"/>
              <a:pPr>
                <a:defRPr/>
              </a:pPr>
              <a:t>‹#›</a:t>
            </a:fld>
            <a:endParaRPr lang="en-US" dirty="0"/>
          </a:p>
        </p:txBody>
      </p:sp>
    </p:spTree>
    <p:extLst>
      <p:ext uri="{BB962C8B-B14F-4D97-AF65-F5344CB8AC3E}">
        <p14:creationId xmlns:p14="http://schemas.microsoft.com/office/powerpoint/2010/main" val="39762053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noFill/>
          <a:ln>
            <a:solidFill>
              <a:srgbClr val="000000"/>
            </a:solidFill>
            <a:miter lim="800000"/>
            <a:headEnd/>
            <a:tailEnd/>
          </a:ln>
        </p:spPr>
      </p:sp>
      <p:sp>
        <p:nvSpPr>
          <p:cNvPr id="109571"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946191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10</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2513481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723443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12</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1142737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13</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3382935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14</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3359752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15</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3243177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16</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2691789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66858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18</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3249207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19</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2049827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172190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20</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406118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21</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162433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22</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36689216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23</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35901874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24</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14364223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25</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13505868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26</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3592016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27</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24382669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28</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1222551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29</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1709711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3</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22872277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30</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20520984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31</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35760557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9973663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33</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7406706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34</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3030222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8318346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36</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22521699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37</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22848602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38</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16523927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39</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829051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4</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20283141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40</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31506615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41</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29981368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42</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10403236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43</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16238819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44</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33267547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45</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9063170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46</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17219144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47</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4894155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48</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14253583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49</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1115661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5</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22266166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50</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18074545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51</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25954233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52</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1966166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53</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6496200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54</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14010538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55</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25839908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56</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8059558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57</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36340403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58</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17027375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59</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2055569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6</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1350555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60</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22502743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61</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21682097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62</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124749794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63</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4818962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64</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2642077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7</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1350335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8</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2354712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406519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BBCC953-B18E-487F-B8E5-F99FC9BB272C}" type="datetimeFigureOut">
              <a:rPr lang="en-US"/>
              <a:pPr>
                <a:defRPr/>
              </a:pPr>
              <a:t>10/21/2021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48821E-D9D4-411B-9C71-EC570628408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BD12162-BED4-419F-8736-A179AA9BF9D3}" type="datetimeFigureOut">
              <a:rPr lang="en-US"/>
              <a:pPr>
                <a:defRPr/>
              </a:pPr>
              <a:t>10/21/2021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2E9E56-A4AD-4B48-9EB3-0D6FB0BE649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E92194-513E-429F-85AB-AB4A88A015A5}" type="datetimeFigureOut">
              <a:rPr lang="en-US"/>
              <a:pPr>
                <a:defRPr/>
              </a:pPr>
              <a:t>10/21/2021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B1C63A-66C9-4F80-91A7-AF414B0C765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E44D69F-B2DE-4D0C-9987-DD51A3DC6294}" type="datetimeFigureOut">
              <a:rPr lang="en-US"/>
              <a:pPr>
                <a:defRPr/>
              </a:pPr>
              <a:t>10/21/2021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22B0A0-6A73-48CF-BBDC-12985FFE3C5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871FB7F-7B40-475B-A494-D788614262B7}" type="datetimeFigureOut">
              <a:rPr lang="en-US"/>
              <a:pPr>
                <a:defRPr/>
              </a:pPr>
              <a:t>10/21/2021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93BA3B-32D2-4E59-9E77-E1777A0E8A3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52B4447-A77F-4BF2-AB36-50FDC742192B}" type="datetimeFigureOut">
              <a:rPr lang="en-US"/>
              <a:pPr>
                <a:defRPr/>
              </a:pPr>
              <a:t>10/21/2021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DA9153-F8D3-4772-B947-F8933B31748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DE8953B-FA54-413F-895C-BA5BAE469B7F}" type="datetimeFigureOut">
              <a:rPr lang="en-US"/>
              <a:pPr>
                <a:defRPr/>
              </a:pPr>
              <a:t>10/21/2021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E410873-5E3A-4A41-BEA1-3B8B6995477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C0A741C-9C32-40EB-9736-502530EE8BCA}" type="datetimeFigureOut">
              <a:rPr lang="en-US"/>
              <a:pPr>
                <a:defRPr/>
              </a:pPr>
              <a:t>10/21/2021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0B4D3A9-B08A-441A-A667-AB44C7449DA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9F8D98A-4848-45EA-B15B-D228D8844EA0}" type="datetimeFigureOut">
              <a:rPr lang="en-US"/>
              <a:pPr>
                <a:defRPr/>
              </a:pPr>
              <a:t>10/21/2021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5EAE663-191C-46BB-A9EE-EACF656CF00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81F8FE4-74A1-41B5-85DF-CB58BB787B0D}" type="datetimeFigureOut">
              <a:rPr lang="en-US"/>
              <a:pPr>
                <a:defRPr/>
              </a:pPr>
              <a:t>10/21/2021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5FEF7E-9B18-498C-96F6-41E8EC4BA32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343D7C3-6180-45E5-A503-918204DD92D4}" type="datetimeFigureOut">
              <a:rPr lang="en-US"/>
              <a:pPr>
                <a:defRPr/>
              </a:pPr>
              <a:t>10/21/2021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1FD454-F596-4790-BDD2-F816C3595ED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6202D1B-5426-444E-8207-E3A071FA0CB8}" type="datetimeFigureOut">
              <a:rPr lang="en-US"/>
              <a:pPr>
                <a:defRPr/>
              </a:pPr>
              <a:t>10/21/2021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4613888-89A0-4720-9940-988109F0B20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accessibilityresources.mediaspace.kaltura.com/media/osteoidSL41_xvid.mp4/1_mu28rapl"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medmicroscope.uc.ed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accessibilityresources.mediaspace.kaltura.com/media/intramembranousSL42_xvid.mp4/1_8brm7kr4"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medmicroscope.uc.edu/"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3" Type="http://schemas.openxmlformats.org/officeDocument/2006/relationships/hyperlink" Target="https://accessibilityresources.mediaspace.kaltura.com/media/endochondralSL43_xvid.mp4/1_klb7o4vl"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hyperlink" Target="https://medmicroscope.uc.edu/"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accessibilityresources.mediaspace.kaltura.com/media/osteoidSL42_xvid.mp4/1_b9vsz31n"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medmicroscope.uc.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0" y="1219200"/>
            <a:ext cx="5943600" cy="1323439"/>
          </a:xfrm>
          <a:prstGeom prst="rect">
            <a:avLst/>
          </a:prstGeom>
          <a:noFill/>
        </p:spPr>
        <p:txBody>
          <a:bodyPr>
            <a:spAutoFit/>
          </a:bodyPr>
          <a:lstStyle/>
          <a:p>
            <a:pPr algn="ctr" fontAlgn="auto">
              <a:spcBef>
                <a:spcPts val="0"/>
              </a:spcBef>
              <a:spcAft>
                <a:spcPts val="0"/>
              </a:spcAft>
              <a:defRPr/>
            </a:pPr>
            <a:r>
              <a:rPr lang="en-US" sz="4000" dirty="0">
                <a:solidFill>
                  <a:schemeClr val="accent6">
                    <a:lumMod val="50000"/>
                  </a:schemeClr>
                </a:solidFill>
                <a:latin typeface="+mn-lt"/>
              </a:rPr>
              <a:t>Bone Development</a:t>
            </a:r>
          </a:p>
          <a:p>
            <a:pPr algn="ctr" fontAlgn="auto">
              <a:spcBef>
                <a:spcPts val="0"/>
              </a:spcBef>
              <a:spcAft>
                <a:spcPts val="0"/>
              </a:spcAft>
              <a:defRPr/>
            </a:pPr>
            <a:r>
              <a:rPr lang="en-US" sz="4000" dirty="0">
                <a:solidFill>
                  <a:srgbClr val="36174D"/>
                </a:solidFill>
                <a:latin typeface="Chiller" pitchFamily="82" charset="0"/>
              </a:rPr>
              <a:t>Digital Laboratory</a:t>
            </a:r>
          </a:p>
        </p:txBody>
      </p:sp>
      <p:sp>
        <p:nvSpPr>
          <p:cNvPr id="15362" name="TextBox 2"/>
          <p:cNvSpPr txBox="1">
            <a:spLocks noChangeArrowheads="1"/>
          </p:cNvSpPr>
          <p:nvPr/>
        </p:nvSpPr>
        <p:spPr bwMode="auto">
          <a:xfrm>
            <a:off x="167640" y="3048000"/>
            <a:ext cx="8839200" cy="461963"/>
          </a:xfrm>
          <a:prstGeom prst="rect">
            <a:avLst/>
          </a:prstGeom>
          <a:noFill/>
          <a:ln w="9525">
            <a:noFill/>
            <a:miter lim="800000"/>
            <a:headEnd/>
            <a:tailEnd/>
          </a:ln>
        </p:spPr>
        <p:txBody>
          <a:bodyPr>
            <a:spAutoFit/>
          </a:bodyPr>
          <a:lstStyle/>
          <a:p>
            <a:r>
              <a:rPr lang="en-US" sz="2400" b="1" dirty="0">
                <a:solidFill>
                  <a:srgbClr val="7030A0"/>
                </a:solidFill>
                <a:latin typeface="Bradley Hand ITC" pitchFamily="66" charset="0"/>
              </a:rPr>
              <a:t>It’s best to view this in </a:t>
            </a:r>
            <a:r>
              <a:rPr lang="en-US" sz="2400" b="1" i="1" dirty="0">
                <a:solidFill>
                  <a:srgbClr val="7030A0"/>
                </a:solidFill>
                <a:latin typeface="Bradley Hand ITC" pitchFamily="66" charset="0"/>
              </a:rPr>
              <a:t>Slide Show </a:t>
            </a:r>
            <a:r>
              <a:rPr lang="en-US" sz="2400" b="1" dirty="0">
                <a:solidFill>
                  <a:srgbClr val="7030A0"/>
                </a:solidFill>
                <a:latin typeface="Bradley Hand ITC" pitchFamily="66" charset="0"/>
              </a:rPr>
              <a:t>mode, especially for the quizzes.</a:t>
            </a:r>
          </a:p>
        </p:txBody>
      </p:sp>
      <p:sp>
        <p:nvSpPr>
          <p:cNvPr id="8" name="TextBox 7"/>
          <p:cNvSpPr txBox="1"/>
          <p:nvPr/>
        </p:nvSpPr>
        <p:spPr>
          <a:xfrm>
            <a:off x="76200" y="4495800"/>
            <a:ext cx="5486400" cy="892552"/>
          </a:xfrm>
          <a:prstGeom prst="rect">
            <a:avLst/>
          </a:prstGeom>
          <a:noFill/>
        </p:spPr>
        <p:txBody>
          <a:bodyPr wrap="square">
            <a:spAutoFit/>
          </a:bodyPr>
          <a:lstStyle/>
          <a:p>
            <a:pPr>
              <a:defRPr/>
            </a:pPr>
            <a:r>
              <a:rPr lang="en-US" sz="2600" b="1" dirty="0">
                <a:solidFill>
                  <a:schemeClr val="accent3">
                    <a:lumMod val="50000"/>
                  </a:schemeClr>
                </a:solidFill>
                <a:latin typeface="Bradley Hand ITC" pitchFamily="66" charset="0"/>
              </a:rPr>
              <a:t>This module will take approximately 60 minutes to complete.</a:t>
            </a:r>
          </a:p>
        </p:txBody>
      </p:sp>
      <p:pic>
        <p:nvPicPr>
          <p:cNvPr id="1026" name="Picture 2" descr="http://visionhelp.files.wordpress.com/2011/12/dog-bo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7862" y="4267200"/>
            <a:ext cx="3498978" cy="205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613078"/>
            <a:ext cx="7145004" cy="4787722"/>
          </a:xfrm>
          <a:prstGeom prst="rect">
            <a:avLst/>
          </a:prstGeom>
        </p:spPr>
      </p:pic>
      <p:cxnSp>
        <p:nvCxnSpPr>
          <p:cNvPr id="24" name="Straight Arrow Connector 23"/>
          <p:cNvCxnSpPr/>
          <p:nvPr/>
        </p:nvCxnSpPr>
        <p:spPr>
          <a:xfrm flipH="1">
            <a:off x="3405559" y="4255097"/>
            <a:ext cx="434622" cy="24553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2677426" y="4596587"/>
            <a:ext cx="485422" cy="16651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2"/>
          <p:cNvSpPr txBox="1">
            <a:spLocks noChangeArrowheads="1"/>
          </p:cNvSpPr>
          <p:nvPr/>
        </p:nvSpPr>
        <p:spPr bwMode="auto">
          <a:xfrm>
            <a:off x="76201" y="699028"/>
            <a:ext cx="8880510" cy="923330"/>
          </a:xfrm>
          <a:prstGeom prst="rect">
            <a:avLst/>
          </a:prstGeom>
          <a:noFill/>
          <a:ln w="9525">
            <a:noFill/>
            <a:miter lim="800000"/>
            <a:headEnd/>
            <a:tailEnd/>
          </a:ln>
        </p:spPr>
        <p:txBody>
          <a:bodyPr wrap="square">
            <a:spAutoFit/>
          </a:bodyPr>
          <a:lstStyle/>
          <a:p>
            <a:r>
              <a:rPr lang="en-US" b="1" dirty="0">
                <a:solidFill>
                  <a:srgbClr val="660066"/>
                </a:solidFill>
                <a:latin typeface="Times New Roman" pitchFamily="18" charset="0"/>
                <a:cs typeface="Times New Roman" pitchFamily="18" charset="0"/>
              </a:rPr>
              <a:t>Other slides of bone have osteoid that is paler, making it more difficult to see (between arrows).  However, it’s position between the osteoblasts and calcified bone make identification possible. </a:t>
            </a:r>
          </a:p>
        </p:txBody>
      </p:sp>
      <p:cxnSp>
        <p:nvCxnSpPr>
          <p:cNvPr id="26" name="Straight Arrow Connector 25"/>
          <p:cNvCxnSpPr/>
          <p:nvPr/>
        </p:nvCxnSpPr>
        <p:spPr>
          <a:xfrm flipV="1">
            <a:off x="3027381" y="5804497"/>
            <a:ext cx="485422" cy="24553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3704716" y="5429142"/>
            <a:ext cx="507999" cy="27800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187006" y="39469"/>
            <a:ext cx="4593309"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BA52AB"/>
                </a:solidFill>
                <a:effectLst>
                  <a:reflection blurRad="12700" stA="50000" endPos="50000" dist="5000" dir="5400000" sy="-100000" rotWithShape="0"/>
                </a:effectLst>
                <a:latin typeface="+mn-lt"/>
              </a:rPr>
              <a:t>Bone matrix secretion</a:t>
            </a:r>
          </a:p>
        </p:txBody>
      </p:sp>
      <p:sp>
        <p:nvSpPr>
          <p:cNvPr id="22" name="TextBox 2"/>
          <p:cNvSpPr txBox="1">
            <a:spLocks noChangeArrowheads="1"/>
          </p:cNvSpPr>
          <p:nvPr/>
        </p:nvSpPr>
        <p:spPr bwMode="auto">
          <a:xfrm>
            <a:off x="7315200" y="2895600"/>
            <a:ext cx="1752600" cy="2585323"/>
          </a:xfrm>
          <a:prstGeom prst="rect">
            <a:avLst/>
          </a:prstGeom>
          <a:noFill/>
          <a:ln w="9525">
            <a:noFill/>
            <a:miter lim="800000"/>
            <a:headEnd/>
            <a:tailEnd/>
          </a:ln>
        </p:spPr>
        <p:txBody>
          <a:bodyPr wrap="square">
            <a:spAutoFit/>
          </a:bodyPr>
          <a:lstStyle/>
          <a:p>
            <a:r>
              <a:rPr lang="en-US" b="1" dirty="0">
                <a:solidFill>
                  <a:srgbClr val="002060"/>
                </a:solidFill>
                <a:latin typeface="Tempus Sans ITC" pitchFamily="82" charset="0"/>
                <a:cs typeface="Times New Roman" pitchFamily="18" charset="0"/>
              </a:rPr>
              <a:t>Still, if I’m a busy student who is looking for high yield things to study, I would be more interested in the osteoid from SL42.</a:t>
            </a:r>
          </a:p>
        </p:txBody>
      </p:sp>
    </p:spTree>
    <p:extLst>
      <p:ext uri="{BB962C8B-B14F-4D97-AF65-F5344CB8AC3E}">
        <p14:creationId xmlns:p14="http://schemas.microsoft.com/office/powerpoint/2010/main" val="2026170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3390900" y="2373110"/>
            <a:ext cx="2667000"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osteoid – SL41</a:t>
            </a:r>
            <a:endParaRPr lang="en-US" dirty="0">
              <a:latin typeface="Calibri" pitchFamily="34" charset="0"/>
            </a:endParaRPr>
          </a:p>
        </p:txBody>
      </p:sp>
      <p:sp>
        <p:nvSpPr>
          <p:cNvPr id="37891" name="TextBox 4"/>
          <p:cNvSpPr txBox="1">
            <a:spLocks noChangeArrowheads="1"/>
          </p:cNvSpPr>
          <p:nvPr/>
        </p:nvSpPr>
        <p:spPr bwMode="auto">
          <a:xfrm>
            <a:off x="1962366" y="5638800"/>
            <a:ext cx="4495800" cy="1015663"/>
          </a:xfrm>
          <a:prstGeom prst="rect">
            <a:avLst/>
          </a:prstGeom>
          <a:noFill/>
          <a:ln w="9525">
            <a:noFill/>
            <a:miter lim="800000"/>
            <a:headEnd/>
            <a:tailEnd/>
          </a:ln>
        </p:spPr>
        <p:txBody>
          <a:bodyPr>
            <a:spAutoFit/>
          </a:bodyPr>
          <a:lstStyle/>
          <a:p>
            <a:r>
              <a:rPr lang="en-US" dirty="0">
                <a:latin typeface="Calibri" pitchFamily="34" charset="0"/>
              </a:rPr>
              <a:t>Link to </a:t>
            </a:r>
            <a:r>
              <a:rPr lang="en-US" u="sng" dirty="0">
                <a:hlinkClick r:id="rId4"/>
              </a:rPr>
              <a:t>SL 041</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Osteoid</a:t>
            </a:r>
          </a:p>
          <a:p>
            <a:pPr lvl="1" eaLnBrk="0" hangingPunct="0">
              <a:buFontTx/>
              <a:buChar char="•"/>
            </a:pPr>
            <a:r>
              <a:rPr lang="en-US" sz="1200" b="1" dirty="0">
                <a:solidFill>
                  <a:srgbClr val="002060"/>
                </a:solidFill>
                <a:latin typeface="Georgia" pitchFamily="18" charset="0"/>
                <a:ea typeface="Times" pitchFamily="18" charset="0"/>
                <a:cs typeface="Arial" charset="0"/>
              </a:rPr>
              <a:t>Calcified bone</a:t>
            </a:r>
          </a:p>
        </p:txBody>
      </p:sp>
      <p:sp>
        <p:nvSpPr>
          <p:cNvPr id="5" name="Rectangle 4"/>
          <p:cNvSpPr/>
          <p:nvPr/>
        </p:nvSpPr>
        <p:spPr>
          <a:xfrm>
            <a:off x="2187006" y="39469"/>
            <a:ext cx="4593309"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BA52AB"/>
                </a:solidFill>
                <a:effectLst>
                  <a:reflection blurRad="12700" stA="50000" endPos="50000" dist="5000" dir="5400000" sy="-100000" rotWithShape="0"/>
                </a:effectLst>
                <a:latin typeface="+mn-lt"/>
              </a:rPr>
              <a:t>Bone matrix secretion</a:t>
            </a:r>
          </a:p>
        </p:txBody>
      </p:sp>
    </p:spTree>
    <p:extLst>
      <p:ext uri="{BB962C8B-B14F-4D97-AF65-F5344CB8AC3E}">
        <p14:creationId xmlns:p14="http://schemas.microsoft.com/office/powerpoint/2010/main" val="2871005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2"/>
          <p:cNvSpPr txBox="1">
            <a:spLocks noChangeArrowheads="1"/>
          </p:cNvSpPr>
          <p:nvPr/>
        </p:nvSpPr>
        <p:spPr bwMode="auto">
          <a:xfrm>
            <a:off x="76200" y="699028"/>
            <a:ext cx="8991599" cy="3416320"/>
          </a:xfrm>
          <a:prstGeom prst="rect">
            <a:avLst/>
          </a:prstGeom>
          <a:noFill/>
          <a:ln w="9525">
            <a:noFill/>
            <a:miter lim="800000"/>
            <a:headEnd/>
            <a:tailEnd/>
          </a:ln>
        </p:spPr>
        <p:txBody>
          <a:bodyPr wrap="square">
            <a:spAutoFit/>
          </a:bodyPr>
          <a:lstStyle/>
          <a:p>
            <a:r>
              <a:rPr lang="en-US" b="1" dirty="0">
                <a:solidFill>
                  <a:srgbClr val="2E045C"/>
                </a:solidFill>
                <a:latin typeface="Times New Roman" pitchFamily="18" charset="0"/>
                <a:cs typeface="Times New Roman" pitchFamily="18" charset="0"/>
              </a:rPr>
              <a:t>Bone is formed from two distinct processes:</a:t>
            </a:r>
          </a:p>
          <a:p>
            <a:endParaRPr lang="en-US" b="1" dirty="0">
              <a:solidFill>
                <a:srgbClr val="2E045C"/>
              </a:solidFill>
              <a:latin typeface="Times New Roman" pitchFamily="18" charset="0"/>
              <a:cs typeface="Times New Roman" pitchFamily="18" charset="0"/>
            </a:endParaRPr>
          </a:p>
          <a:p>
            <a:r>
              <a:rPr lang="en-US" b="1" dirty="0">
                <a:solidFill>
                  <a:srgbClr val="2E045C"/>
                </a:solidFill>
                <a:latin typeface="Times New Roman" pitchFamily="18" charset="0"/>
                <a:cs typeface="Times New Roman" pitchFamily="18" charset="0"/>
              </a:rPr>
              <a:t>--</a:t>
            </a:r>
            <a:r>
              <a:rPr lang="en-US" b="1" dirty="0">
                <a:solidFill>
                  <a:srgbClr val="0070C0"/>
                </a:solidFill>
                <a:latin typeface="Times New Roman" pitchFamily="18" charset="0"/>
                <a:cs typeface="Times New Roman" pitchFamily="18" charset="0"/>
              </a:rPr>
              <a:t>intramembranous ossification</a:t>
            </a:r>
            <a:r>
              <a:rPr lang="en-US" b="1" dirty="0">
                <a:solidFill>
                  <a:srgbClr val="2E045C"/>
                </a:solidFill>
                <a:latin typeface="Times New Roman" pitchFamily="18" charset="0"/>
                <a:cs typeface="Times New Roman" pitchFamily="18" charset="0"/>
              </a:rPr>
              <a:t>, in which bone develops from embryonic mesenchyme</a:t>
            </a:r>
          </a:p>
          <a:p>
            <a:endParaRPr lang="en-US" b="1" dirty="0">
              <a:solidFill>
                <a:srgbClr val="2E045C"/>
              </a:solidFill>
              <a:latin typeface="Times New Roman" pitchFamily="18" charset="0"/>
              <a:cs typeface="Times New Roman" pitchFamily="18" charset="0"/>
            </a:endParaRPr>
          </a:p>
          <a:p>
            <a:endParaRPr lang="en-US" b="1" dirty="0">
              <a:solidFill>
                <a:srgbClr val="2E045C"/>
              </a:solidFill>
              <a:latin typeface="Times New Roman" pitchFamily="18" charset="0"/>
              <a:cs typeface="Times New Roman" pitchFamily="18" charset="0"/>
            </a:endParaRPr>
          </a:p>
          <a:p>
            <a:endParaRPr lang="en-US" b="1" dirty="0">
              <a:solidFill>
                <a:srgbClr val="2E045C"/>
              </a:solidFill>
              <a:latin typeface="Times New Roman" pitchFamily="18" charset="0"/>
              <a:cs typeface="Times New Roman" pitchFamily="18" charset="0"/>
            </a:endParaRPr>
          </a:p>
          <a:p>
            <a:endParaRPr lang="en-US" b="1" dirty="0">
              <a:solidFill>
                <a:srgbClr val="2E045C"/>
              </a:solidFill>
              <a:latin typeface="Times New Roman" pitchFamily="18" charset="0"/>
              <a:cs typeface="Times New Roman" pitchFamily="18" charset="0"/>
            </a:endParaRPr>
          </a:p>
          <a:p>
            <a:endParaRPr lang="en-US" b="1" dirty="0">
              <a:solidFill>
                <a:srgbClr val="2E045C"/>
              </a:solidFill>
              <a:latin typeface="Times New Roman" pitchFamily="18" charset="0"/>
              <a:cs typeface="Times New Roman" pitchFamily="18" charset="0"/>
            </a:endParaRPr>
          </a:p>
          <a:p>
            <a:endParaRPr lang="en-US" b="1" dirty="0">
              <a:solidFill>
                <a:srgbClr val="2E045C"/>
              </a:solidFill>
              <a:latin typeface="Times New Roman" pitchFamily="18" charset="0"/>
              <a:cs typeface="Times New Roman" pitchFamily="18" charset="0"/>
            </a:endParaRPr>
          </a:p>
          <a:p>
            <a:endParaRPr lang="en-US" b="1" dirty="0">
              <a:solidFill>
                <a:srgbClr val="2E045C"/>
              </a:solidFill>
              <a:latin typeface="Times New Roman" pitchFamily="18" charset="0"/>
              <a:cs typeface="Times New Roman" pitchFamily="18" charset="0"/>
            </a:endParaRPr>
          </a:p>
          <a:p>
            <a:endParaRPr lang="en-US" b="1" dirty="0">
              <a:solidFill>
                <a:srgbClr val="2E045C"/>
              </a:solidFill>
              <a:latin typeface="Times New Roman" pitchFamily="18" charset="0"/>
              <a:cs typeface="Times New Roman" pitchFamily="18" charset="0"/>
            </a:endParaRPr>
          </a:p>
          <a:p>
            <a:r>
              <a:rPr lang="en-US" b="1" dirty="0">
                <a:solidFill>
                  <a:srgbClr val="2E045C"/>
                </a:solidFill>
                <a:latin typeface="Times New Roman" pitchFamily="18" charset="0"/>
                <a:cs typeface="Times New Roman" pitchFamily="18" charset="0"/>
              </a:rPr>
              <a:t>--</a:t>
            </a:r>
            <a:r>
              <a:rPr lang="en-US" b="1" dirty="0" err="1">
                <a:solidFill>
                  <a:srgbClr val="0070C0"/>
                </a:solidFill>
                <a:latin typeface="Times New Roman" pitchFamily="18" charset="0"/>
                <a:cs typeface="Times New Roman" pitchFamily="18" charset="0"/>
              </a:rPr>
              <a:t>endochondral</a:t>
            </a:r>
            <a:r>
              <a:rPr lang="en-US" b="1" dirty="0">
                <a:solidFill>
                  <a:srgbClr val="0070C0"/>
                </a:solidFill>
                <a:latin typeface="Times New Roman" pitchFamily="18" charset="0"/>
                <a:cs typeface="Times New Roman" pitchFamily="18" charset="0"/>
              </a:rPr>
              <a:t> ossification</a:t>
            </a:r>
            <a:r>
              <a:rPr lang="en-US" b="1" dirty="0">
                <a:solidFill>
                  <a:srgbClr val="2E045C"/>
                </a:solidFill>
                <a:latin typeface="Times New Roman" pitchFamily="18" charset="0"/>
                <a:cs typeface="Times New Roman" pitchFamily="18" charset="0"/>
              </a:rPr>
              <a:t>, in which bone develops from hyaline cartilage</a:t>
            </a:r>
          </a:p>
        </p:txBody>
      </p:sp>
      <p:sp>
        <p:nvSpPr>
          <p:cNvPr id="31" name="Rectangle 30"/>
          <p:cNvSpPr/>
          <p:nvPr/>
        </p:nvSpPr>
        <p:spPr>
          <a:xfrm>
            <a:off x="2557110" y="39469"/>
            <a:ext cx="3853106"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002060"/>
                </a:solidFill>
                <a:effectLst>
                  <a:reflection blurRad="12700" stA="50000" endPos="50000" dist="5000" dir="5400000" sy="-100000" rotWithShape="0"/>
                </a:effectLst>
                <a:latin typeface="+mn-lt"/>
              </a:rPr>
              <a:t>Bone development</a:t>
            </a:r>
          </a:p>
        </p:txBody>
      </p:sp>
      <p:sp>
        <p:nvSpPr>
          <p:cNvPr id="22" name="TextBox 2"/>
          <p:cNvSpPr txBox="1">
            <a:spLocks noChangeArrowheads="1"/>
          </p:cNvSpPr>
          <p:nvPr/>
        </p:nvSpPr>
        <p:spPr bwMode="auto">
          <a:xfrm>
            <a:off x="5333999" y="4419600"/>
            <a:ext cx="3733800" cy="2308324"/>
          </a:xfrm>
          <a:prstGeom prst="rect">
            <a:avLst/>
          </a:prstGeom>
          <a:solidFill>
            <a:srgbClr val="FFFF00">
              <a:alpha val="18824"/>
            </a:srgbClr>
          </a:solidFill>
          <a:ln w="9525">
            <a:noFill/>
            <a:miter lim="800000"/>
            <a:headEnd/>
            <a:tailEnd/>
          </a:ln>
        </p:spPr>
        <p:txBody>
          <a:bodyPr wrap="square">
            <a:spAutoFit/>
          </a:bodyPr>
          <a:lstStyle/>
          <a:p>
            <a:r>
              <a:rPr lang="en-US" b="1" dirty="0">
                <a:solidFill>
                  <a:srgbClr val="002060"/>
                </a:solidFill>
                <a:latin typeface="Tempus Sans ITC" pitchFamily="82" charset="0"/>
                <a:cs typeface="Times New Roman" pitchFamily="18" charset="0"/>
              </a:rPr>
              <a:t>Just a technicality, but you know cartilage is derived from mesenchyme.  So, ultimately, all bone is derived from mesenchyme.  And, you might remember that in some places, esp. the head and neck, neural crest cells contribute to mesenchyme.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9973" y="4115348"/>
            <a:ext cx="3484427" cy="2642778"/>
          </a:xfrm>
          <a:prstGeom prst="rect">
            <a:avLst/>
          </a:prstGeom>
        </p:spPr>
      </p:pic>
      <p:pic>
        <p:nvPicPr>
          <p:cNvPr id="13" name="Picture 1" descr="mesenchyme resized.jpg"/>
          <p:cNvPicPr>
            <a:picLocks noChangeAspect="1"/>
          </p:cNvPicPr>
          <p:nvPr/>
        </p:nvPicPr>
        <p:blipFill>
          <a:blip r:embed="rId4" cstate="print"/>
          <a:srcRect/>
          <a:stretch>
            <a:fillRect/>
          </a:stretch>
        </p:blipFill>
        <p:spPr bwMode="auto">
          <a:xfrm>
            <a:off x="1371600" y="1631244"/>
            <a:ext cx="2757371" cy="2082800"/>
          </a:xfrm>
          <a:prstGeom prst="rect">
            <a:avLst/>
          </a:prstGeom>
          <a:noFill/>
          <a:ln w="9525">
            <a:noFill/>
            <a:miter lim="800000"/>
            <a:headEnd/>
            <a:tailEnd/>
          </a:ln>
        </p:spPr>
      </p:pic>
      <p:sp>
        <p:nvSpPr>
          <p:cNvPr id="5" name="TextBox 4"/>
          <p:cNvSpPr txBox="1"/>
          <p:nvPr/>
        </p:nvSpPr>
        <p:spPr>
          <a:xfrm>
            <a:off x="1912085" y="2303312"/>
            <a:ext cx="1676400" cy="369332"/>
          </a:xfrm>
          <a:prstGeom prst="rect">
            <a:avLst/>
          </a:prstGeom>
          <a:noFill/>
        </p:spPr>
        <p:txBody>
          <a:bodyPr wrap="square" rtlCol="0">
            <a:spAutoFit/>
          </a:bodyPr>
          <a:lstStyle/>
          <a:p>
            <a:r>
              <a:rPr lang="en-US" dirty="0"/>
              <a:t>mesenchyme</a:t>
            </a:r>
          </a:p>
        </p:txBody>
      </p:sp>
      <p:sp>
        <p:nvSpPr>
          <p:cNvPr id="15" name="TextBox 14"/>
          <p:cNvSpPr txBox="1"/>
          <p:nvPr/>
        </p:nvSpPr>
        <p:spPr>
          <a:xfrm>
            <a:off x="2438400" y="4883777"/>
            <a:ext cx="1371600" cy="923330"/>
          </a:xfrm>
          <a:prstGeom prst="rect">
            <a:avLst/>
          </a:prstGeom>
          <a:noFill/>
        </p:spPr>
        <p:txBody>
          <a:bodyPr wrap="square" rtlCol="0">
            <a:spAutoFit/>
          </a:bodyPr>
          <a:lstStyle/>
          <a:p>
            <a:r>
              <a:rPr lang="en-US" dirty="0"/>
              <a:t>developing hyaline cartilage</a:t>
            </a:r>
          </a:p>
        </p:txBody>
      </p:sp>
    </p:spTree>
    <p:extLst>
      <p:ext uri="{BB962C8B-B14F-4D97-AF65-F5344CB8AC3E}">
        <p14:creationId xmlns:p14="http://schemas.microsoft.com/office/powerpoint/2010/main" val="2767762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310364" y="39469"/>
            <a:ext cx="6346609"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002060"/>
                </a:solidFill>
                <a:effectLst>
                  <a:reflection blurRad="12700" stA="50000" endPos="50000" dist="5000" dir="5400000" sy="-100000" rotWithShape="0"/>
                </a:effectLst>
                <a:latin typeface="+mn-lt"/>
              </a:rPr>
              <a:t>Intramembranous ossification</a:t>
            </a:r>
          </a:p>
        </p:txBody>
      </p:sp>
      <p:sp>
        <p:nvSpPr>
          <p:cNvPr id="9" name="TextBox 2"/>
          <p:cNvSpPr txBox="1">
            <a:spLocks noChangeArrowheads="1"/>
          </p:cNvSpPr>
          <p:nvPr/>
        </p:nvSpPr>
        <p:spPr bwMode="auto">
          <a:xfrm>
            <a:off x="11290" y="685800"/>
            <a:ext cx="9143999" cy="2308324"/>
          </a:xfrm>
          <a:prstGeom prst="rect">
            <a:avLst/>
          </a:prstGeom>
          <a:noFill/>
          <a:ln w="9525">
            <a:noFill/>
            <a:miter lim="800000"/>
            <a:headEnd/>
            <a:tailEnd/>
          </a:ln>
        </p:spPr>
        <p:txBody>
          <a:bodyPr wrap="square">
            <a:spAutoFit/>
          </a:bodyPr>
          <a:lstStyle/>
          <a:p>
            <a:r>
              <a:rPr lang="en-US" b="1" dirty="0">
                <a:solidFill>
                  <a:srgbClr val="660066"/>
                </a:solidFill>
                <a:latin typeface="Times New Roman" pitchFamily="18" charset="0"/>
                <a:cs typeface="Times New Roman" pitchFamily="18" charset="0"/>
              </a:rPr>
              <a:t>We have already seen this earlier in this module.  In </a:t>
            </a:r>
            <a:r>
              <a:rPr lang="en-US" b="1" dirty="0">
                <a:solidFill>
                  <a:srgbClr val="0070C0"/>
                </a:solidFill>
                <a:latin typeface="Times New Roman" pitchFamily="18" charset="0"/>
                <a:cs typeface="Times New Roman" pitchFamily="18" charset="0"/>
              </a:rPr>
              <a:t>intramembranous bone formation</a:t>
            </a:r>
            <a:r>
              <a:rPr lang="en-US" b="1" dirty="0">
                <a:solidFill>
                  <a:srgbClr val="660066"/>
                </a:solidFill>
                <a:latin typeface="Times New Roman" pitchFamily="18" charset="0"/>
                <a:cs typeface="Times New Roman" pitchFamily="18" charset="0"/>
              </a:rPr>
              <a:t>, </a:t>
            </a:r>
            <a:r>
              <a:rPr lang="en-US" b="1" dirty="0" err="1">
                <a:solidFill>
                  <a:srgbClr val="660066"/>
                </a:solidFill>
                <a:latin typeface="Times New Roman" pitchFamily="18" charset="0"/>
                <a:cs typeface="Times New Roman" pitchFamily="18" charset="0"/>
              </a:rPr>
              <a:t>mesenchymal</a:t>
            </a:r>
            <a:r>
              <a:rPr lang="en-US" b="1" dirty="0">
                <a:solidFill>
                  <a:srgbClr val="660066"/>
                </a:solidFill>
                <a:latin typeface="Times New Roman" pitchFamily="18" charset="0"/>
                <a:cs typeface="Times New Roman" pitchFamily="18" charset="0"/>
              </a:rPr>
              <a:t> cells cluster together, and then mature first into </a:t>
            </a:r>
            <a:r>
              <a:rPr lang="en-US" b="1" dirty="0" err="1">
                <a:solidFill>
                  <a:srgbClr val="660066"/>
                </a:solidFill>
                <a:latin typeface="Times New Roman" pitchFamily="18" charset="0"/>
                <a:cs typeface="Times New Roman" pitchFamily="18" charset="0"/>
              </a:rPr>
              <a:t>osteoprogenitor</a:t>
            </a:r>
            <a:r>
              <a:rPr lang="en-US" b="1" dirty="0">
                <a:solidFill>
                  <a:srgbClr val="660066"/>
                </a:solidFill>
                <a:latin typeface="Times New Roman" pitchFamily="18" charset="0"/>
                <a:cs typeface="Times New Roman" pitchFamily="18" charset="0"/>
              </a:rPr>
              <a:t> cells, and then into osteoblasts (left image).  The region where this is occurring is often referred to as a </a:t>
            </a:r>
            <a:r>
              <a:rPr lang="en-US" b="1" i="1" dirty="0">
                <a:solidFill>
                  <a:srgbClr val="660066"/>
                </a:solidFill>
                <a:latin typeface="Times New Roman" pitchFamily="18" charset="0"/>
                <a:cs typeface="Times New Roman" pitchFamily="18" charset="0"/>
              </a:rPr>
              <a:t>center of ossification</a:t>
            </a:r>
            <a:r>
              <a:rPr lang="en-US" b="1" dirty="0">
                <a:solidFill>
                  <a:srgbClr val="660066"/>
                </a:solidFill>
                <a:latin typeface="Times New Roman" pitchFamily="18" charset="0"/>
                <a:cs typeface="Times New Roman" pitchFamily="18" charset="0"/>
              </a:rPr>
              <a:t>.  After clustering and extending processes that make contact with their neighbors, osteoblasts secrete the characteristic molecules of bone matrix; first the organic osteoid (middle image, pink), and then the inorganic component (right image, magenta).  Many of the osteoblasts become trapped in lacunae, and their processes are housed in </a:t>
            </a:r>
            <a:r>
              <a:rPr lang="en-US" b="1" dirty="0" err="1">
                <a:solidFill>
                  <a:srgbClr val="660066"/>
                </a:solidFill>
                <a:latin typeface="Times New Roman" pitchFamily="18" charset="0"/>
                <a:cs typeface="Times New Roman" pitchFamily="18" charset="0"/>
              </a:rPr>
              <a:t>canaliculi</a:t>
            </a:r>
            <a:r>
              <a:rPr lang="en-US" b="1" dirty="0">
                <a:solidFill>
                  <a:srgbClr val="660066"/>
                </a:solidFill>
                <a:latin typeface="Times New Roman" pitchFamily="18" charset="0"/>
                <a:cs typeface="Times New Roman" pitchFamily="18" charset="0"/>
              </a:rPr>
              <a:t>.</a:t>
            </a:r>
          </a:p>
        </p:txBody>
      </p:sp>
      <p:pic>
        <p:nvPicPr>
          <p:cNvPr id="10" name="Picture 3" descr="intramembranous canaliculi diagr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69" t="3074" r="2900" b="5912"/>
          <a:stretch/>
        </p:blipFill>
        <p:spPr bwMode="auto">
          <a:xfrm>
            <a:off x="493113" y="2933444"/>
            <a:ext cx="7507888" cy="3734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045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101572"/>
            <a:ext cx="6411511" cy="4681421"/>
          </a:xfrm>
          <a:prstGeom prst="rect">
            <a:avLst/>
          </a:prstGeom>
        </p:spPr>
      </p:pic>
      <p:sp>
        <p:nvSpPr>
          <p:cNvPr id="9" name="TextBox 2"/>
          <p:cNvSpPr txBox="1">
            <a:spLocks noChangeArrowheads="1"/>
          </p:cNvSpPr>
          <p:nvPr/>
        </p:nvSpPr>
        <p:spPr bwMode="auto">
          <a:xfrm>
            <a:off x="11290" y="624244"/>
            <a:ext cx="9143999" cy="1477328"/>
          </a:xfrm>
          <a:prstGeom prst="rect">
            <a:avLst/>
          </a:prstGeom>
          <a:noFill/>
          <a:ln w="9525">
            <a:noFill/>
            <a:miter lim="800000"/>
            <a:headEnd/>
            <a:tailEnd/>
          </a:ln>
        </p:spPr>
        <p:txBody>
          <a:bodyPr wrap="square">
            <a:spAutoFit/>
          </a:bodyPr>
          <a:lstStyle/>
          <a:p>
            <a:r>
              <a:rPr lang="en-US" b="1" dirty="0">
                <a:solidFill>
                  <a:srgbClr val="660066"/>
                </a:solidFill>
                <a:latin typeface="Times New Roman" pitchFamily="18" charset="0"/>
                <a:cs typeface="Times New Roman" pitchFamily="18" charset="0"/>
              </a:rPr>
              <a:t>Here we can see bone formed through </a:t>
            </a:r>
            <a:r>
              <a:rPr lang="en-US" b="1" dirty="0">
                <a:solidFill>
                  <a:srgbClr val="0070C0"/>
                </a:solidFill>
                <a:latin typeface="Times New Roman" pitchFamily="18" charset="0"/>
                <a:cs typeface="Times New Roman" pitchFamily="18" charset="0"/>
              </a:rPr>
              <a:t>intramembranous ossification</a:t>
            </a:r>
            <a:r>
              <a:rPr lang="en-US" b="1" dirty="0">
                <a:solidFill>
                  <a:srgbClr val="660066"/>
                </a:solidFill>
                <a:latin typeface="Times New Roman" pitchFamily="18" charset="0"/>
                <a:cs typeface="Times New Roman" pitchFamily="18" charset="0"/>
              </a:rPr>
              <a:t>.  Previously, this entire region was mesenchyme.  </a:t>
            </a:r>
            <a:r>
              <a:rPr lang="en-US" b="1" dirty="0" err="1">
                <a:solidFill>
                  <a:srgbClr val="660066"/>
                </a:solidFill>
                <a:latin typeface="Times New Roman" pitchFamily="18" charset="0"/>
                <a:cs typeface="Times New Roman" pitchFamily="18" charset="0"/>
              </a:rPr>
              <a:t>Mesenchymal</a:t>
            </a:r>
            <a:r>
              <a:rPr lang="en-US" b="1" dirty="0">
                <a:solidFill>
                  <a:srgbClr val="660066"/>
                </a:solidFill>
                <a:latin typeface="Times New Roman" pitchFamily="18" charset="0"/>
                <a:cs typeface="Times New Roman" pitchFamily="18" charset="0"/>
              </a:rPr>
              <a:t> cells differentiated, and then secreted bone matrix.  The osteoblasts along the edge of bone will continue to secrete matrix components, so that each piece of bone can grow through appositional growth (growth by adding to the surface of an existing piece of bone).  Osteoclasts (not shown) degrade the bone during remodeling. </a:t>
            </a:r>
          </a:p>
        </p:txBody>
      </p:sp>
      <p:sp>
        <p:nvSpPr>
          <p:cNvPr id="6" name="Rectangle 5"/>
          <p:cNvSpPr/>
          <p:nvPr/>
        </p:nvSpPr>
        <p:spPr>
          <a:xfrm>
            <a:off x="1310364" y="39469"/>
            <a:ext cx="6346609"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002060"/>
                </a:solidFill>
                <a:effectLst>
                  <a:reflection blurRad="12700" stA="50000" endPos="50000" dist="5000" dir="5400000" sy="-100000" rotWithShape="0"/>
                </a:effectLst>
                <a:latin typeface="+mn-lt"/>
              </a:rPr>
              <a:t>Intramembranous ossification</a:t>
            </a:r>
          </a:p>
        </p:txBody>
      </p:sp>
      <p:sp>
        <p:nvSpPr>
          <p:cNvPr id="16" name="TextBox 15"/>
          <p:cNvSpPr txBox="1"/>
          <p:nvPr/>
        </p:nvSpPr>
        <p:spPr>
          <a:xfrm rot="1204339">
            <a:off x="4359239" y="5435005"/>
            <a:ext cx="1078944" cy="261610"/>
          </a:xfrm>
          <a:prstGeom prst="rect">
            <a:avLst/>
          </a:prstGeom>
          <a:noFill/>
        </p:spPr>
        <p:txBody>
          <a:bodyPr wrap="square" rtlCol="0">
            <a:spAutoFit/>
          </a:bodyPr>
          <a:lstStyle/>
          <a:p>
            <a:r>
              <a:rPr lang="en-US" sz="1100" dirty="0">
                <a:solidFill>
                  <a:schemeClr val="bg1"/>
                </a:solidFill>
              </a:rPr>
              <a:t>Calcified bone</a:t>
            </a:r>
          </a:p>
        </p:txBody>
      </p:sp>
      <p:sp>
        <p:nvSpPr>
          <p:cNvPr id="17" name="TextBox 16"/>
          <p:cNvSpPr txBox="1"/>
          <p:nvPr/>
        </p:nvSpPr>
        <p:spPr>
          <a:xfrm rot="1472926">
            <a:off x="4304942" y="4311476"/>
            <a:ext cx="704394" cy="261610"/>
          </a:xfrm>
          <a:prstGeom prst="rect">
            <a:avLst/>
          </a:prstGeom>
          <a:noFill/>
        </p:spPr>
        <p:txBody>
          <a:bodyPr wrap="square" rtlCol="0">
            <a:spAutoFit/>
          </a:bodyPr>
          <a:lstStyle/>
          <a:p>
            <a:r>
              <a:rPr lang="en-US" sz="1100" dirty="0"/>
              <a:t>osteoid</a:t>
            </a:r>
          </a:p>
        </p:txBody>
      </p:sp>
      <p:sp>
        <p:nvSpPr>
          <p:cNvPr id="2" name="TextBox 1"/>
          <p:cNvSpPr txBox="1"/>
          <p:nvPr/>
        </p:nvSpPr>
        <p:spPr>
          <a:xfrm>
            <a:off x="3728005" y="2254192"/>
            <a:ext cx="2813328" cy="523220"/>
          </a:xfrm>
          <a:prstGeom prst="rect">
            <a:avLst/>
          </a:prstGeom>
          <a:noFill/>
        </p:spPr>
        <p:txBody>
          <a:bodyPr wrap="square" rtlCol="0">
            <a:spAutoFit/>
          </a:bodyPr>
          <a:lstStyle/>
          <a:p>
            <a:r>
              <a:rPr lang="en-US" sz="2800" b="1" dirty="0"/>
              <a:t>mesenchyme</a:t>
            </a:r>
          </a:p>
        </p:txBody>
      </p:sp>
      <p:sp>
        <p:nvSpPr>
          <p:cNvPr id="21" name="TextBox 20"/>
          <p:cNvSpPr txBox="1"/>
          <p:nvPr/>
        </p:nvSpPr>
        <p:spPr>
          <a:xfrm>
            <a:off x="413969" y="6032802"/>
            <a:ext cx="2813328" cy="523220"/>
          </a:xfrm>
          <a:prstGeom prst="rect">
            <a:avLst/>
          </a:prstGeom>
          <a:noFill/>
        </p:spPr>
        <p:txBody>
          <a:bodyPr wrap="square" rtlCol="0">
            <a:spAutoFit/>
          </a:bodyPr>
          <a:lstStyle/>
          <a:p>
            <a:r>
              <a:rPr lang="en-US" sz="2800" b="1" dirty="0"/>
              <a:t>mesenchyme</a:t>
            </a:r>
          </a:p>
        </p:txBody>
      </p:sp>
      <p:sp>
        <p:nvSpPr>
          <p:cNvPr id="24" name="TextBox 2"/>
          <p:cNvSpPr txBox="1">
            <a:spLocks noChangeArrowheads="1"/>
          </p:cNvSpPr>
          <p:nvPr/>
        </p:nvSpPr>
        <p:spPr bwMode="auto">
          <a:xfrm>
            <a:off x="6563911" y="2667000"/>
            <a:ext cx="2503889" cy="2308324"/>
          </a:xfrm>
          <a:prstGeom prst="rect">
            <a:avLst/>
          </a:prstGeom>
          <a:noFill/>
          <a:ln w="9525">
            <a:noFill/>
            <a:miter lim="800000"/>
            <a:headEnd/>
            <a:tailEnd/>
          </a:ln>
        </p:spPr>
        <p:txBody>
          <a:bodyPr wrap="square">
            <a:spAutoFit/>
          </a:bodyPr>
          <a:lstStyle/>
          <a:p>
            <a:r>
              <a:rPr lang="en-US" b="1" dirty="0">
                <a:solidFill>
                  <a:srgbClr val="002060"/>
                </a:solidFill>
                <a:latin typeface="Tempus Sans ITC" pitchFamily="82" charset="0"/>
                <a:cs typeface="Times New Roman" pitchFamily="18" charset="0"/>
              </a:rPr>
              <a:t>You can even see osteoblasts / osteocytes in the process of becoming trapped in osteoid (black arrows), as well as osteoid becoming calcified (blue arrows).  Sweet!!!</a:t>
            </a:r>
          </a:p>
        </p:txBody>
      </p:sp>
      <p:cxnSp>
        <p:nvCxnSpPr>
          <p:cNvPr id="25" name="Straight Arrow Connector 24"/>
          <p:cNvCxnSpPr/>
          <p:nvPr/>
        </p:nvCxnSpPr>
        <p:spPr>
          <a:xfrm flipH="1">
            <a:off x="1328403" y="3285067"/>
            <a:ext cx="14975" cy="44792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848625" y="3403600"/>
            <a:ext cx="14975" cy="44792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2225870" y="3550356"/>
            <a:ext cx="14975" cy="44792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939823" y="4064000"/>
            <a:ext cx="188227" cy="459209"/>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6160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
          <p:cNvSpPr txBox="1">
            <a:spLocks noChangeArrowheads="1"/>
          </p:cNvSpPr>
          <p:nvPr/>
        </p:nvSpPr>
        <p:spPr bwMode="auto">
          <a:xfrm>
            <a:off x="11290" y="624244"/>
            <a:ext cx="9143999" cy="923330"/>
          </a:xfrm>
          <a:prstGeom prst="rect">
            <a:avLst/>
          </a:prstGeom>
          <a:noFill/>
          <a:ln w="9525">
            <a:noFill/>
            <a:miter lim="800000"/>
            <a:headEnd/>
            <a:tailEnd/>
          </a:ln>
        </p:spPr>
        <p:txBody>
          <a:bodyPr wrap="square">
            <a:spAutoFit/>
          </a:bodyPr>
          <a:lstStyle/>
          <a:p>
            <a:r>
              <a:rPr lang="en-US" b="1" dirty="0">
                <a:solidFill>
                  <a:srgbClr val="660066"/>
                </a:solidFill>
                <a:latin typeface="Times New Roman" pitchFamily="18" charset="0"/>
                <a:cs typeface="Times New Roman" pitchFamily="18" charset="0"/>
              </a:rPr>
              <a:t>If you step back in terms of magnification to look at the big picture, early intramembranous bone formation occurs in spots or regions within the mesenchyme (blue blobs represent bone spicules).</a:t>
            </a:r>
          </a:p>
        </p:txBody>
      </p:sp>
      <p:sp>
        <p:nvSpPr>
          <p:cNvPr id="6" name="Rectangle 5"/>
          <p:cNvSpPr/>
          <p:nvPr/>
        </p:nvSpPr>
        <p:spPr>
          <a:xfrm>
            <a:off x="1310364" y="39469"/>
            <a:ext cx="6346609"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002060"/>
                </a:solidFill>
                <a:effectLst>
                  <a:reflection blurRad="12700" stA="50000" endPos="50000" dist="5000" dir="5400000" sy="-100000" rotWithShape="0"/>
                </a:effectLst>
                <a:latin typeface="+mn-lt"/>
              </a:rPr>
              <a:t>Intramembranous ossification</a:t>
            </a:r>
          </a:p>
        </p:txBody>
      </p:sp>
      <p:grpSp>
        <p:nvGrpSpPr>
          <p:cNvPr id="20" name="Group 19"/>
          <p:cNvGrpSpPr/>
          <p:nvPr/>
        </p:nvGrpSpPr>
        <p:grpSpPr>
          <a:xfrm>
            <a:off x="2057400" y="1219200"/>
            <a:ext cx="4038600" cy="2209800"/>
            <a:chOff x="2057400" y="1219200"/>
            <a:chExt cx="4038600" cy="2209800"/>
          </a:xfrm>
        </p:grpSpPr>
        <p:sp>
          <p:nvSpPr>
            <p:cNvPr id="19" name="Rounded Rectangle 18"/>
            <p:cNvSpPr/>
            <p:nvPr/>
          </p:nvSpPr>
          <p:spPr>
            <a:xfrm>
              <a:off x="2057400" y="1219200"/>
              <a:ext cx="4038600" cy="2209800"/>
            </a:xfrm>
            <a:prstGeom prst="roundRect">
              <a:avLst/>
            </a:prstGeom>
            <a:solidFill>
              <a:srgbClr val="EBFC1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3772947" y="2143248"/>
              <a:ext cx="453113" cy="351079"/>
            </a:xfrm>
            <a:custGeom>
              <a:avLst/>
              <a:gdLst>
                <a:gd name="connsiteX0" fmla="*/ 327378 w 453113"/>
                <a:gd name="connsiteY0" fmla="*/ 1124 h 351079"/>
                <a:gd name="connsiteX1" fmla="*/ 158045 w 453113"/>
                <a:gd name="connsiteY1" fmla="*/ 12413 h 351079"/>
                <a:gd name="connsiteX2" fmla="*/ 79022 w 453113"/>
                <a:gd name="connsiteY2" fmla="*/ 34990 h 351079"/>
                <a:gd name="connsiteX3" fmla="*/ 45156 w 453113"/>
                <a:gd name="connsiteY3" fmla="*/ 57568 h 351079"/>
                <a:gd name="connsiteX4" fmla="*/ 11289 w 453113"/>
                <a:gd name="connsiteY4" fmla="*/ 68857 h 351079"/>
                <a:gd name="connsiteX5" fmla="*/ 0 w 453113"/>
                <a:gd name="connsiteY5" fmla="*/ 102724 h 351079"/>
                <a:gd name="connsiteX6" fmla="*/ 22578 w 453113"/>
                <a:gd name="connsiteY6" fmla="*/ 294635 h 351079"/>
                <a:gd name="connsiteX7" fmla="*/ 45156 w 453113"/>
                <a:gd name="connsiteY7" fmla="*/ 328502 h 351079"/>
                <a:gd name="connsiteX8" fmla="*/ 79022 w 453113"/>
                <a:gd name="connsiteY8" fmla="*/ 351079 h 351079"/>
                <a:gd name="connsiteX9" fmla="*/ 146756 w 453113"/>
                <a:gd name="connsiteY9" fmla="*/ 328502 h 351079"/>
                <a:gd name="connsiteX10" fmla="*/ 180622 w 453113"/>
                <a:gd name="connsiteY10" fmla="*/ 305924 h 351079"/>
                <a:gd name="connsiteX11" fmla="*/ 259645 w 453113"/>
                <a:gd name="connsiteY11" fmla="*/ 294635 h 351079"/>
                <a:gd name="connsiteX12" fmla="*/ 316089 w 453113"/>
                <a:gd name="connsiteY12" fmla="*/ 238190 h 351079"/>
                <a:gd name="connsiteX13" fmla="*/ 372533 w 453113"/>
                <a:gd name="connsiteY13" fmla="*/ 170457 h 351079"/>
                <a:gd name="connsiteX14" fmla="*/ 406400 w 453113"/>
                <a:gd name="connsiteY14" fmla="*/ 102724 h 351079"/>
                <a:gd name="connsiteX15" fmla="*/ 440267 w 453113"/>
                <a:gd name="connsiteY15" fmla="*/ 80146 h 351079"/>
                <a:gd name="connsiteX16" fmla="*/ 451556 w 453113"/>
                <a:gd name="connsiteY16" fmla="*/ 46279 h 351079"/>
                <a:gd name="connsiteX17" fmla="*/ 406400 w 453113"/>
                <a:gd name="connsiteY17" fmla="*/ 23702 h 351079"/>
                <a:gd name="connsiteX18" fmla="*/ 316089 w 453113"/>
                <a:gd name="connsiteY18" fmla="*/ 1124 h 351079"/>
                <a:gd name="connsiteX19" fmla="*/ 327378 w 453113"/>
                <a:gd name="connsiteY19" fmla="*/ 1124 h 351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3113" h="351079">
                  <a:moveTo>
                    <a:pt x="327378" y="1124"/>
                  </a:moveTo>
                  <a:cubicBezTo>
                    <a:pt x="301037" y="3005"/>
                    <a:pt x="214304" y="6491"/>
                    <a:pt x="158045" y="12413"/>
                  </a:cubicBezTo>
                  <a:cubicBezTo>
                    <a:pt x="137332" y="14593"/>
                    <a:pt x="100007" y="27996"/>
                    <a:pt x="79022" y="34990"/>
                  </a:cubicBezTo>
                  <a:cubicBezTo>
                    <a:pt x="67733" y="42516"/>
                    <a:pt x="57291" y="51500"/>
                    <a:pt x="45156" y="57568"/>
                  </a:cubicBezTo>
                  <a:cubicBezTo>
                    <a:pt x="34513" y="62890"/>
                    <a:pt x="19703" y="60443"/>
                    <a:pt x="11289" y="68857"/>
                  </a:cubicBezTo>
                  <a:cubicBezTo>
                    <a:pt x="2875" y="77271"/>
                    <a:pt x="3763" y="91435"/>
                    <a:pt x="0" y="102724"/>
                  </a:cubicBezTo>
                  <a:cubicBezTo>
                    <a:pt x="1784" y="127697"/>
                    <a:pt x="-3080" y="243319"/>
                    <a:pt x="22578" y="294635"/>
                  </a:cubicBezTo>
                  <a:cubicBezTo>
                    <a:pt x="28646" y="306770"/>
                    <a:pt x="35562" y="318908"/>
                    <a:pt x="45156" y="328502"/>
                  </a:cubicBezTo>
                  <a:cubicBezTo>
                    <a:pt x="54749" y="338095"/>
                    <a:pt x="67733" y="343553"/>
                    <a:pt x="79022" y="351079"/>
                  </a:cubicBezTo>
                  <a:cubicBezTo>
                    <a:pt x="101600" y="343553"/>
                    <a:pt x="126954" y="341704"/>
                    <a:pt x="146756" y="328502"/>
                  </a:cubicBezTo>
                  <a:cubicBezTo>
                    <a:pt x="158045" y="320976"/>
                    <a:pt x="167627" y="309823"/>
                    <a:pt x="180622" y="305924"/>
                  </a:cubicBezTo>
                  <a:cubicBezTo>
                    <a:pt x="206108" y="298278"/>
                    <a:pt x="233304" y="298398"/>
                    <a:pt x="259645" y="294635"/>
                  </a:cubicBezTo>
                  <a:cubicBezTo>
                    <a:pt x="321735" y="253240"/>
                    <a:pt x="269050" y="294637"/>
                    <a:pt x="316089" y="238190"/>
                  </a:cubicBezTo>
                  <a:cubicBezTo>
                    <a:pt x="347301" y="200737"/>
                    <a:pt x="351510" y="212504"/>
                    <a:pt x="372533" y="170457"/>
                  </a:cubicBezTo>
                  <a:cubicBezTo>
                    <a:pt x="390895" y="133731"/>
                    <a:pt x="374048" y="135075"/>
                    <a:pt x="406400" y="102724"/>
                  </a:cubicBezTo>
                  <a:cubicBezTo>
                    <a:pt x="415994" y="93130"/>
                    <a:pt x="428978" y="87672"/>
                    <a:pt x="440267" y="80146"/>
                  </a:cubicBezTo>
                  <a:cubicBezTo>
                    <a:pt x="444030" y="68857"/>
                    <a:pt x="457678" y="56483"/>
                    <a:pt x="451556" y="46279"/>
                  </a:cubicBezTo>
                  <a:cubicBezTo>
                    <a:pt x="442898" y="31849"/>
                    <a:pt x="421868" y="30331"/>
                    <a:pt x="406400" y="23702"/>
                  </a:cubicBezTo>
                  <a:cubicBezTo>
                    <a:pt x="380135" y="12446"/>
                    <a:pt x="342594" y="4910"/>
                    <a:pt x="316089" y="1124"/>
                  </a:cubicBezTo>
                  <a:cubicBezTo>
                    <a:pt x="308639" y="60"/>
                    <a:pt x="353719" y="-757"/>
                    <a:pt x="327378" y="112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4692912" y="1801969"/>
              <a:ext cx="437882" cy="296214"/>
            </a:xfrm>
            <a:custGeom>
              <a:avLst/>
              <a:gdLst>
                <a:gd name="connsiteX0" fmla="*/ 77273 w 437882"/>
                <a:gd name="connsiteY0" fmla="*/ 77273 h 296214"/>
                <a:gd name="connsiteX1" fmla="*/ 45076 w 437882"/>
                <a:gd name="connsiteY1" fmla="*/ 96591 h 296214"/>
                <a:gd name="connsiteX2" fmla="*/ 25758 w 437882"/>
                <a:gd name="connsiteY2" fmla="*/ 109470 h 296214"/>
                <a:gd name="connsiteX3" fmla="*/ 0 w 437882"/>
                <a:gd name="connsiteY3" fmla="*/ 148107 h 296214"/>
                <a:gd name="connsiteX4" fmla="*/ 6439 w 437882"/>
                <a:gd name="connsiteY4" fmla="*/ 193183 h 296214"/>
                <a:gd name="connsiteX5" fmla="*/ 45076 w 437882"/>
                <a:gd name="connsiteY5" fmla="*/ 238259 h 296214"/>
                <a:gd name="connsiteX6" fmla="*/ 96592 w 437882"/>
                <a:gd name="connsiteY6" fmla="*/ 276895 h 296214"/>
                <a:gd name="connsiteX7" fmla="*/ 115910 w 437882"/>
                <a:gd name="connsiteY7" fmla="*/ 289774 h 296214"/>
                <a:gd name="connsiteX8" fmla="*/ 135228 w 437882"/>
                <a:gd name="connsiteY8" fmla="*/ 296214 h 296214"/>
                <a:gd name="connsiteX9" fmla="*/ 193183 w 437882"/>
                <a:gd name="connsiteY9" fmla="*/ 283335 h 296214"/>
                <a:gd name="connsiteX10" fmla="*/ 218941 w 437882"/>
                <a:gd name="connsiteY10" fmla="*/ 276895 h 296214"/>
                <a:gd name="connsiteX11" fmla="*/ 238259 w 437882"/>
                <a:gd name="connsiteY11" fmla="*/ 264017 h 296214"/>
                <a:gd name="connsiteX12" fmla="*/ 264017 w 437882"/>
                <a:gd name="connsiteY12" fmla="*/ 257577 h 296214"/>
                <a:gd name="connsiteX13" fmla="*/ 283335 w 437882"/>
                <a:gd name="connsiteY13" fmla="*/ 251138 h 296214"/>
                <a:gd name="connsiteX14" fmla="*/ 321972 w 437882"/>
                <a:gd name="connsiteY14" fmla="*/ 225380 h 296214"/>
                <a:gd name="connsiteX15" fmla="*/ 367048 w 437882"/>
                <a:gd name="connsiteY15" fmla="*/ 193183 h 296214"/>
                <a:gd name="connsiteX16" fmla="*/ 392806 w 437882"/>
                <a:gd name="connsiteY16" fmla="*/ 148107 h 296214"/>
                <a:gd name="connsiteX17" fmla="*/ 425003 w 437882"/>
                <a:gd name="connsiteY17" fmla="*/ 90152 h 296214"/>
                <a:gd name="connsiteX18" fmla="*/ 437882 w 437882"/>
                <a:gd name="connsiteY18" fmla="*/ 38636 h 296214"/>
                <a:gd name="connsiteX19" fmla="*/ 431442 w 437882"/>
                <a:gd name="connsiteY19" fmla="*/ 12879 h 296214"/>
                <a:gd name="connsiteX20" fmla="*/ 412124 w 437882"/>
                <a:gd name="connsiteY20" fmla="*/ 0 h 296214"/>
                <a:gd name="connsiteX21" fmla="*/ 289775 w 437882"/>
                <a:gd name="connsiteY21" fmla="*/ 6439 h 296214"/>
                <a:gd name="connsiteX22" fmla="*/ 244699 w 437882"/>
                <a:gd name="connsiteY22" fmla="*/ 19318 h 296214"/>
                <a:gd name="connsiteX23" fmla="*/ 225380 w 437882"/>
                <a:gd name="connsiteY23" fmla="*/ 32197 h 296214"/>
                <a:gd name="connsiteX24" fmla="*/ 186744 w 437882"/>
                <a:gd name="connsiteY24" fmla="*/ 45076 h 296214"/>
                <a:gd name="connsiteX25" fmla="*/ 148107 w 437882"/>
                <a:gd name="connsiteY25" fmla="*/ 57955 h 296214"/>
                <a:gd name="connsiteX26" fmla="*/ 128789 w 437882"/>
                <a:gd name="connsiteY26" fmla="*/ 64394 h 296214"/>
                <a:gd name="connsiteX27" fmla="*/ 103031 w 437882"/>
                <a:gd name="connsiteY27" fmla="*/ 70833 h 296214"/>
                <a:gd name="connsiteX28" fmla="*/ 83713 w 437882"/>
                <a:gd name="connsiteY28" fmla="*/ 83712 h 296214"/>
                <a:gd name="connsiteX29" fmla="*/ 77273 w 437882"/>
                <a:gd name="connsiteY29" fmla="*/ 77273 h 296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37882" h="296214">
                  <a:moveTo>
                    <a:pt x="77273" y="77273"/>
                  </a:moveTo>
                  <a:cubicBezTo>
                    <a:pt x="70834" y="79419"/>
                    <a:pt x="55689" y="89958"/>
                    <a:pt x="45076" y="96591"/>
                  </a:cubicBezTo>
                  <a:cubicBezTo>
                    <a:pt x="38513" y="100693"/>
                    <a:pt x="30854" y="103646"/>
                    <a:pt x="25758" y="109470"/>
                  </a:cubicBezTo>
                  <a:cubicBezTo>
                    <a:pt x="15565" y="121119"/>
                    <a:pt x="0" y="148107"/>
                    <a:pt x="0" y="148107"/>
                  </a:cubicBezTo>
                  <a:cubicBezTo>
                    <a:pt x="2146" y="163132"/>
                    <a:pt x="1252" y="178919"/>
                    <a:pt x="6439" y="193183"/>
                  </a:cubicBezTo>
                  <a:cubicBezTo>
                    <a:pt x="10062" y="203145"/>
                    <a:pt x="36125" y="230935"/>
                    <a:pt x="45076" y="238259"/>
                  </a:cubicBezTo>
                  <a:cubicBezTo>
                    <a:pt x="61689" y="251851"/>
                    <a:pt x="78732" y="264988"/>
                    <a:pt x="96592" y="276895"/>
                  </a:cubicBezTo>
                  <a:cubicBezTo>
                    <a:pt x="103031" y="281188"/>
                    <a:pt x="108988" y="286313"/>
                    <a:pt x="115910" y="289774"/>
                  </a:cubicBezTo>
                  <a:cubicBezTo>
                    <a:pt x="121981" y="292810"/>
                    <a:pt x="128789" y="294067"/>
                    <a:pt x="135228" y="296214"/>
                  </a:cubicBezTo>
                  <a:lnTo>
                    <a:pt x="193183" y="283335"/>
                  </a:lnTo>
                  <a:cubicBezTo>
                    <a:pt x="201807" y="281345"/>
                    <a:pt x="210806" y="280381"/>
                    <a:pt x="218941" y="276895"/>
                  </a:cubicBezTo>
                  <a:cubicBezTo>
                    <a:pt x="226054" y="273846"/>
                    <a:pt x="231146" y="267066"/>
                    <a:pt x="238259" y="264017"/>
                  </a:cubicBezTo>
                  <a:cubicBezTo>
                    <a:pt x="246394" y="260531"/>
                    <a:pt x="255507" y="260008"/>
                    <a:pt x="264017" y="257577"/>
                  </a:cubicBezTo>
                  <a:cubicBezTo>
                    <a:pt x="270543" y="255712"/>
                    <a:pt x="276896" y="253284"/>
                    <a:pt x="283335" y="251138"/>
                  </a:cubicBezTo>
                  <a:cubicBezTo>
                    <a:pt x="296214" y="242552"/>
                    <a:pt x="309589" y="234667"/>
                    <a:pt x="321972" y="225380"/>
                  </a:cubicBezTo>
                  <a:cubicBezTo>
                    <a:pt x="353921" y="201419"/>
                    <a:pt x="338800" y="212015"/>
                    <a:pt x="367048" y="193183"/>
                  </a:cubicBezTo>
                  <a:cubicBezTo>
                    <a:pt x="411597" y="126358"/>
                    <a:pt x="343790" y="229801"/>
                    <a:pt x="392806" y="148107"/>
                  </a:cubicBezTo>
                  <a:cubicBezTo>
                    <a:pt x="416169" y="109169"/>
                    <a:pt x="416369" y="121809"/>
                    <a:pt x="425003" y="90152"/>
                  </a:cubicBezTo>
                  <a:cubicBezTo>
                    <a:pt x="429660" y="73075"/>
                    <a:pt x="437882" y="38636"/>
                    <a:pt x="437882" y="38636"/>
                  </a:cubicBezTo>
                  <a:cubicBezTo>
                    <a:pt x="435735" y="30050"/>
                    <a:pt x="436351" y="20243"/>
                    <a:pt x="431442" y="12879"/>
                  </a:cubicBezTo>
                  <a:cubicBezTo>
                    <a:pt x="427149" y="6440"/>
                    <a:pt x="419855" y="351"/>
                    <a:pt x="412124" y="0"/>
                  </a:cubicBezTo>
                  <a:lnTo>
                    <a:pt x="289775" y="6439"/>
                  </a:lnTo>
                  <a:cubicBezTo>
                    <a:pt x="281527" y="8501"/>
                    <a:pt x="253934" y="14701"/>
                    <a:pt x="244699" y="19318"/>
                  </a:cubicBezTo>
                  <a:cubicBezTo>
                    <a:pt x="237777" y="22779"/>
                    <a:pt x="232452" y="29054"/>
                    <a:pt x="225380" y="32197"/>
                  </a:cubicBezTo>
                  <a:cubicBezTo>
                    <a:pt x="212975" y="37711"/>
                    <a:pt x="199623" y="40783"/>
                    <a:pt x="186744" y="45076"/>
                  </a:cubicBezTo>
                  <a:lnTo>
                    <a:pt x="148107" y="57955"/>
                  </a:lnTo>
                  <a:cubicBezTo>
                    <a:pt x="141668" y="60101"/>
                    <a:pt x="135374" y="62748"/>
                    <a:pt x="128789" y="64394"/>
                  </a:cubicBezTo>
                  <a:lnTo>
                    <a:pt x="103031" y="70833"/>
                  </a:lnTo>
                  <a:cubicBezTo>
                    <a:pt x="96592" y="75126"/>
                    <a:pt x="90635" y="80251"/>
                    <a:pt x="83713" y="83712"/>
                  </a:cubicBezTo>
                  <a:cubicBezTo>
                    <a:pt x="77642" y="86748"/>
                    <a:pt x="83712" y="75127"/>
                    <a:pt x="77273" y="772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481530" y="1447800"/>
              <a:ext cx="535763" cy="244698"/>
            </a:xfrm>
            <a:custGeom>
              <a:avLst/>
              <a:gdLst>
                <a:gd name="connsiteX0" fmla="*/ 322740 w 535763"/>
                <a:gd name="connsiteY0" fmla="*/ 19318 h 244698"/>
                <a:gd name="connsiteX1" fmla="*/ 284103 w 535763"/>
                <a:gd name="connsiteY1" fmla="*/ 32197 h 244698"/>
                <a:gd name="connsiteX2" fmla="*/ 264785 w 535763"/>
                <a:gd name="connsiteY2" fmla="*/ 45076 h 244698"/>
                <a:gd name="connsiteX3" fmla="*/ 213269 w 535763"/>
                <a:gd name="connsiteY3" fmla="*/ 64394 h 244698"/>
                <a:gd name="connsiteX4" fmla="*/ 168193 w 535763"/>
                <a:gd name="connsiteY4" fmla="*/ 90152 h 244698"/>
                <a:gd name="connsiteX5" fmla="*/ 116678 w 535763"/>
                <a:gd name="connsiteY5" fmla="*/ 96591 h 244698"/>
                <a:gd name="connsiteX6" fmla="*/ 58723 w 535763"/>
                <a:gd name="connsiteY6" fmla="*/ 109470 h 244698"/>
                <a:gd name="connsiteX7" fmla="*/ 20086 w 535763"/>
                <a:gd name="connsiteY7" fmla="*/ 122349 h 244698"/>
                <a:gd name="connsiteX8" fmla="*/ 768 w 535763"/>
                <a:gd name="connsiteY8" fmla="*/ 167425 h 244698"/>
                <a:gd name="connsiteX9" fmla="*/ 20086 w 535763"/>
                <a:gd name="connsiteY9" fmla="*/ 180304 h 244698"/>
                <a:gd name="connsiteX10" fmla="*/ 84481 w 535763"/>
                <a:gd name="connsiteY10" fmla="*/ 173864 h 244698"/>
                <a:gd name="connsiteX11" fmla="*/ 135996 w 535763"/>
                <a:gd name="connsiteY11" fmla="*/ 160986 h 244698"/>
                <a:gd name="connsiteX12" fmla="*/ 155314 w 535763"/>
                <a:gd name="connsiteY12" fmla="*/ 148107 h 244698"/>
                <a:gd name="connsiteX13" fmla="*/ 200391 w 535763"/>
                <a:gd name="connsiteY13" fmla="*/ 173864 h 244698"/>
                <a:gd name="connsiteX14" fmla="*/ 219709 w 535763"/>
                <a:gd name="connsiteY14" fmla="*/ 186743 h 244698"/>
                <a:gd name="connsiteX15" fmla="*/ 271224 w 535763"/>
                <a:gd name="connsiteY15" fmla="*/ 231819 h 244698"/>
                <a:gd name="connsiteX16" fmla="*/ 309861 w 535763"/>
                <a:gd name="connsiteY16" fmla="*/ 244698 h 244698"/>
                <a:gd name="connsiteX17" fmla="*/ 374255 w 535763"/>
                <a:gd name="connsiteY17" fmla="*/ 238259 h 244698"/>
                <a:gd name="connsiteX18" fmla="*/ 393574 w 535763"/>
                <a:gd name="connsiteY18" fmla="*/ 231819 h 244698"/>
                <a:gd name="connsiteX19" fmla="*/ 419331 w 535763"/>
                <a:gd name="connsiteY19" fmla="*/ 218940 h 244698"/>
                <a:gd name="connsiteX20" fmla="*/ 445089 w 535763"/>
                <a:gd name="connsiteY20" fmla="*/ 199622 h 244698"/>
                <a:gd name="connsiteX21" fmla="*/ 464407 w 535763"/>
                <a:gd name="connsiteY21" fmla="*/ 186743 h 244698"/>
                <a:gd name="connsiteX22" fmla="*/ 483726 w 535763"/>
                <a:gd name="connsiteY22" fmla="*/ 148107 h 244698"/>
                <a:gd name="connsiteX23" fmla="*/ 509483 w 535763"/>
                <a:gd name="connsiteY23" fmla="*/ 103031 h 244698"/>
                <a:gd name="connsiteX24" fmla="*/ 528802 w 535763"/>
                <a:gd name="connsiteY24" fmla="*/ 83712 h 244698"/>
                <a:gd name="connsiteX25" fmla="*/ 535241 w 535763"/>
                <a:gd name="connsiteY25" fmla="*/ 57955 h 244698"/>
                <a:gd name="connsiteX26" fmla="*/ 496605 w 535763"/>
                <a:gd name="connsiteY26" fmla="*/ 32197 h 244698"/>
                <a:gd name="connsiteX27" fmla="*/ 470847 w 535763"/>
                <a:gd name="connsiteY27" fmla="*/ 19318 h 244698"/>
                <a:gd name="connsiteX28" fmla="*/ 425771 w 535763"/>
                <a:gd name="connsiteY28" fmla="*/ 6439 h 244698"/>
                <a:gd name="connsiteX29" fmla="*/ 406452 w 535763"/>
                <a:gd name="connsiteY29" fmla="*/ 0 h 244698"/>
                <a:gd name="connsiteX30" fmla="*/ 329179 w 535763"/>
                <a:gd name="connsiteY30" fmla="*/ 12879 h 244698"/>
                <a:gd name="connsiteX31" fmla="*/ 322740 w 535763"/>
                <a:gd name="connsiteY31" fmla="*/ 19318 h 24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5763" h="244698">
                  <a:moveTo>
                    <a:pt x="322740" y="19318"/>
                  </a:moveTo>
                  <a:cubicBezTo>
                    <a:pt x="315227" y="22538"/>
                    <a:pt x="296509" y="26683"/>
                    <a:pt x="284103" y="32197"/>
                  </a:cubicBezTo>
                  <a:cubicBezTo>
                    <a:pt x="277031" y="35340"/>
                    <a:pt x="271504" y="41236"/>
                    <a:pt x="264785" y="45076"/>
                  </a:cubicBezTo>
                  <a:cubicBezTo>
                    <a:pt x="238594" y="60042"/>
                    <a:pt x="241441" y="57352"/>
                    <a:pt x="213269" y="64394"/>
                  </a:cubicBezTo>
                  <a:cubicBezTo>
                    <a:pt x="201772" y="72059"/>
                    <a:pt x="181266" y="86884"/>
                    <a:pt x="168193" y="90152"/>
                  </a:cubicBezTo>
                  <a:cubicBezTo>
                    <a:pt x="151404" y="94349"/>
                    <a:pt x="133850" y="94445"/>
                    <a:pt x="116678" y="96591"/>
                  </a:cubicBezTo>
                  <a:cubicBezTo>
                    <a:pt x="61416" y="115013"/>
                    <a:pt x="149369" y="86809"/>
                    <a:pt x="58723" y="109470"/>
                  </a:cubicBezTo>
                  <a:cubicBezTo>
                    <a:pt x="45553" y="112763"/>
                    <a:pt x="20086" y="122349"/>
                    <a:pt x="20086" y="122349"/>
                  </a:cubicBezTo>
                  <a:cubicBezTo>
                    <a:pt x="13610" y="132062"/>
                    <a:pt x="-3853" y="153563"/>
                    <a:pt x="768" y="167425"/>
                  </a:cubicBezTo>
                  <a:cubicBezTo>
                    <a:pt x="3215" y="174767"/>
                    <a:pt x="13647" y="176011"/>
                    <a:pt x="20086" y="180304"/>
                  </a:cubicBezTo>
                  <a:cubicBezTo>
                    <a:pt x="41551" y="178157"/>
                    <a:pt x="63202" y="177410"/>
                    <a:pt x="84481" y="173864"/>
                  </a:cubicBezTo>
                  <a:cubicBezTo>
                    <a:pt x="101940" y="170954"/>
                    <a:pt x="135996" y="160986"/>
                    <a:pt x="135996" y="160986"/>
                  </a:cubicBezTo>
                  <a:cubicBezTo>
                    <a:pt x="142435" y="156693"/>
                    <a:pt x="147653" y="149202"/>
                    <a:pt x="155314" y="148107"/>
                  </a:cubicBezTo>
                  <a:cubicBezTo>
                    <a:pt x="180228" y="144547"/>
                    <a:pt x="184773" y="160849"/>
                    <a:pt x="200391" y="173864"/>
                  </a:cubicBezTo>
                  <a:cubicBezTo>
                    <a:pt x="206336" y="178818"/>
                    <a:pt x="213270" y="182450"/>
                    <a:pt x="219709" y="186743"/>
                  </a:cubicBezTo>
                  <a:cubicBezTo>
                    <a:pt x="234734" y="209282"/>
                    <a:pt x="239026" y="221086"/>
                    <a:pt x="271224" y="231819"/>
                  </a:cubicBezTo>
                  <a:lnTo>
                    <a:pt x="309861" y="244698"/>
                  </a:lnTo>
                  <a:cubicBezTo>
                    <a:pt x="331326" y="242552"/>
                    <a:pt x="352934" y="241539"/>
                    <a:pt x="374255" y="238259"/>
                  </a:cubicBezTo>
                  <a:cubicBezTo>
                    <a:pt x="380964" y="237227"/>
                    <a:pt x="387335" y="234493"/>
                    <a:pt x="393574" y="231819"/>
                  </a:cubicBezTo>
                  <a:cubicBezTo>
                    <a:pt x="402397" y="228038"/>
                    <a:pt x="411191" y="224028"/>
                    <a:pt x="419331" y="218940"/>
                  </a:cubicBezTo>
                  <a:cubicBezTo>
                    <a:pt x="428432" y="213252"/>
                    <a:pt x="436356" y="205860"/>
                    <a:pt x="445089" y="199622"/>
                  </a:cubicBezTo>
                  <a:cubicBezTo>
                    <a:pt x="451387" y="195124"/>
                    <a:pt x="457968" y="191036"/>
                    <a:pt x="464407" y="186743"/>
                  </a:cubicBezTo>
                  <a:cubicBezTo>
                    <a:pt x="476215" y="151322"/>
                    <a:pt x="463752" y="183061"/>
                    <a:pt x="483726" y="148107"/>
                  </a:cubicBezTo>
                  <a:cubicBezTo>
                    <a:pt x="495176" y="128071"/>
                    <a:pt x="495223" y="120143"/>
                    <a:pt x="509483" y="103031"/>
                  </a:cubicBezTo>
                  <a:cubicBezTo>
                    <a:pt x="515313" y="96035"/>
                    <a:pt x="522362" y="90152"/>
                    <a:pt x="528802" y="83712"/>
                  </a:cubicBezTo>
                  <a:cubicBezTo>
                    <a:pt x="530948" y="75126"/>
                    <a:pt x="537672" y="66464"/>
                    <a:pt x="535241" y="57955"/>
                  </a:cubicBezTo>
                  <a:cubicBezTo>
                    <a:pt x="529590" y="38178"/>
                    <a:pt x="510799" y="38280"/>
                    <a:pt x="496605" y="32197"/>
                  </a:cubicBezTo>
                  <a:cubicBezTo>
                    <a:pt x="487782" y="28416"/>
                    <a:pt x="479670" y="23099"/>
                    <a:pt x="470847" y="19318"/>
                  </a:cubicBezTo>
                  <a:cubicBezTo>
                    <a:pt x="455414" y="12704"/>
                    <a:pt x="442101" y="11105"/>
                    <a:pt x="425771" y="6439"/>
                  </a:cubicBezTo>
                  <a:cubicBezTo>
                    <a:pt x="419244" y="4574"/>
                    <a:pt x="412892" y="2146"/>
                    <a:pt x="406452" y="0"/>
                  </a:cubicBezTo>
                  <a:cubicBezTo>
                    <a:pt x="380694" y="4293"/>
                    <a:pt x="354670" y="7214"/>
                    <a:pt x="329179" y="12879"/>
                  </a:cubicBezTo>
                  <a:cubicBezTo>
                    <a:pt x="303261" y="18639"/>
                    <a:pt x="330253" y="16098"/>
                    <a:pt x="322740" y="193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884350" y="2106285"/>
              <a:ext cx="483025" cy="425003"/>
            </a:xfrm>
            <a:custGeom>
              <a:avLst/>
              <a:gdLst>
                <a:gd name="connsiteX0" fmla="*/ 418631 w 483025"/>
                <a:gd name="connsiteY0" fmla="*/ 399245 h 425003"/>
                <a:gd name="connsiteX1" fmla="*/ 463707 w 483025"/>
                <a:gd name="connsiteY1" fmla="*/ 341290 h 425003"/>
                <a:gd name="connsiteX2" fmla="*/ 483025 w 483025"/>
                <a:gd name="connsiteY2" fmla="*/ 276896 h 425003"/>
                <a:gd name="connsiteX3" fmla="*/ 470146 w 483025"/>
                <a:gd name="connsiteY3" fmla="*/ 212501 h 425003"/>
                <a:gd name="connsiteX4" fmla="*/ 444388 w 483025"/>
                <a:gd name="connsiteY4" fmla="*/ 173865 h 425003"/>
                <a:gd name="connsiteX5" fmla="*/ 418631 w 483025"/>
                <a:gd name="connsiteY5" fmla="*/ 141667 h 425003"/>
                <a:gd name="connsiteX6" fmla="*/ 405752 w 483025"/>
                <a:gd name="connsiteY6" fmla="*/ 109470 h 425003"/>
                <a:gd name="connsiteX7" fmla="*/ 341357 w 483025"/>
                <a:gd name="connsiteY7" fmla="*/ 51515 h 425003"/>
                <a:gd name="connsiteX8" fmla="*/ 309160 w 483025"/>
                <a:gd name="connsiteY8" fmla="*/ 38636 h 425003"/>
                <a:gd name="connsiteX9" fmla="*/ 231887 w 483025"/>
                <a:gd name="connsiteY9" fmla="*/ 12879 h 425003"/>
                <a:gd name="connsiteX10" fmla="*/ 212569 w 483025"/>
                <a:gd name="connsiteY10" fmla="*/ 6439 h 425003"/>
                <a:gd name="connsiteX11" fmla="*/ 180372 w 483025"/>
                <a:gd name="connsiteY11" fmla="*/ 0 h 425003"/>
                <a:gd name="connsiteX12" fmla="*/ 64462 w 483025"/>
                <a:gd name="connsiteY12" fmla="*/ 6439 h 425003"/>
                <a:gd name="connsiteX13" fmla="*/ 51583 w 483025"/>
                <a:gd name="connsiteY13" fmla="*/ 25758 h 425003"/>
                <a:gd name="connsiteX14" fmla="*/ 25825 w 483025"/>
                <a:gd name="connsiteY14" fmla="*/ 77273 h 425003"/>
                <a:gd name="connsiteX15" fmla="*/ 19386 w 483025"/>
                <a:gd name="connsiteY15" fmla="*/ 103031 h 425003"/>
                <a:gd name="connsiteX16" fmla="*/ 12946 w 483025"/>
                <a:gd name="connsiteY16" fmla="*/ 135228 h 425003"/>
                <a:gd name="connsiteX17" fmla="*/ 6507 w 483025"/>
                <a:gd name="connsiteY17" fmla="*/ 154546 h 425003"/>
                <a:gd name="connsiteX18" fmla="*/ 67 w 483025"/>
                <a:gd name="connsiteY18" fmla="*/ 199622 h 425003"/>
                <a:gd name="connsiteX19" fmla="*/ 6507 w 483025"/>
                <a:gd name="connsiteY19" fmla="*/ 367048 h 425003"/>
                <a:gd name="connsiteX20" fmla="*/ 25825 w 483025"/>
                <a:gd name="connsiteY20" fmla="*/ 386366 h 425003"/>
                <a:gd name="connsiteX21" fmla="*/ 83780 w 483025"/>
                <a:gd name="connsiteY21" fmla="*/ 412124 h 425003"/>
                <a:gd name="connsiteX22" fmla="*/ 128856 w 483025"/>
                <a:gd name="connsiteY22" fmla="*/ 425003 h 425003"/>
                <a:gd name="connsiteX23" fmla="*/ 264084 w 483025"/>
                <a:gd name="connsiteY23" fmla="*/ 418563 h 425003"/>
                <a:gd name="connsiteX24" fmla="*/ 373555 w 483025"/>
                <a:gd name="connsiteY24" fmla="*/ 405684 h 425003"/>
                <a:gd name="connsiteX25" fmla="*/ 412191 w 483025"/>
                <a:gd name="connsiteY25" fmla="*/ 392805 h 425003"/>
                <a:gd name="connsiteX26" fmla="*/ 418631 w 483025"/>
                <a:gd name="connsiteY26" fmla="*/ 399245 h 42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3025" h="425003">
                  <a:moveTo>
                    <a:pt x="418631" y="399245"/>
                  </a:moveTo>
                  <a:cubicBezTo>
                    <a:pt x="427217" y="390659"/>
                    <a:pt x="457371" y="355545"/>
                    <a:pt x="463707" y="341290"/>
                  </a:cubicBezTo>
                  <a:cubicBezTo>
                    <a:pt x="472666" y="321132"/>
                    <a:pt x="477673" y="298304"/>
                    <a:pt x="483025" y="276896"/>
                  </a:cubicBezTo>
                  <a:cubicBezTo>
                    <a:pt x="481425" y="265693"/>
                    <a:pt x="478793" y="228064"/>
                    <a:pt x="470146" y="212501"/>
                  </a:cubicBezTo>
                  <a:cubicBezTo>
                    <a:pt x="462629" y="198971"/>
                    <a:pt x="452974" y="186744"/>
                    <a:pt x="444388" y="173865"/>
                  </a:cubicBezTo>
                  <a:cubicBezTo>
                    <a:pt x="425468" y="117098"/>
                    <a:pt x="455037" y="192636"/>
                    <a:pt x="418631" y="141667"/>
                  </a:cubicBezTo>
                  <a:cubicBezTo>
                    <a:pt x="411912" y="132261"/>
                    <a:pt x="412551" y="118818"/>
                    <a:pt x="405752" y="109470"/>
                  </a:cubicBezTo>
                  <a:cubicBezTo>
                    <a:pt x="396922" y="97329"/>
                    <a:pt x="359649" y="61678"/>
                    <a:pt x="341357" y="51515"/>
                  </a:cubicBezTo>
                  <a:cubicBezTo>
                    <a:pt x="331253" y="45901"/>
                    <a:pt x="320060" y="42483"/>
                    <a:pt x="309160" y="38636"/>
                  </a:cubicBezTo>
                  <a:cubicBezTo>
                    <a:pt x="283557" y="29600"/>
                    <a:pt x="257645" y="21465"/>
                    <a:pt x="231887" y="12879"/>
                  </a:cubicBezTo>
                  <a:cubicBezTo>
                    <a:pt x="225448" y="10733"/>
                    <a:pt x="219225" y="7770"/>
                    <a:pt x="212569" y="6439"/>
                  </a:cubicBezTo>
                  <a:lnTo>
                    <a:pt x="180372" y="0"/>
                  </a:lnTo>
                  <a:cubicBezTo>
                    <a:pt x="141735" y="2146"/>
                    <a:pt x="102407" y="-1150"/>
                    <a:pt x="64462" y="6439"/>
                  </a:cubicBezTo>
                  <a:cubicBezTo>
                    <a:pt x="56873" y="7957"/>
                    <a:pt x="55289" y="18964"/>
                    <a:pt x="51583" y="25758"/>
                  </a:cubicBezTo>
                  <a:cubicBezTo>
                    <a:pt x="42390" y="42612"/>
                    <a:pt x="34411" y="60101"/>
                    <a:pt x="25825" y="77273"/>
                  </a:cubicBezTo>
                  <a:cubicBezTo>
                    <a:pt x="23679" y="85859"/>
                    <a:pt x="21306" y="94392"/>
                    <a:pt x="19386" y="103031"/>
                  </a:cubicBezTo>
                  <a:cubicBezTo>
                    <a:pt x="17012" y="113715"/>
                    <a:pt x="15601" y="124610"/>
                    <a:pt x="12946" y="135228"/>
                  </a:cubicBezTo>
                  <a:cubicBezTo>
                    <a:pt x="11300" y="141813"/>
                    <a:pt x="8653" y="148107"/>
                    <a:pt x="6507" y="154546"/>
                  </a:cubicBezTo>
                  <a:cubicBezTo>
                    <a:pt x="4360" y="169571"/>
                    <a:pt x="67" y="184444"/>
                    <a:pt x="67" y="199622"/>
                  </a:cubicBezTo>
                  <a:cubicBezTo>
                    <a:pt x="67" y="255472"/>
                    <a:pt x="-1124" y="311722"/>
                    <a:pt x="6507" y="367048"/>
                  </a:cubicBezTo>
                  <a:cubicBezTo>
                    <a:pt x="7751" y="376069"/>
                    <a:pt x="18829" y="380536"/>
                    <a:pt x="25825" y="386366"/>
                  </a:cubicBezTo>
                  <a:cubicBezTo>
                    <a:pt x="46235" y="403374"/>
                    <a:pt x="55700" y="402764"/>
                    <a:pt x="83780" y="412124"/>
                  </a:cubicBezTo>
                  <a:cubicBezTo>
                    <a:pt x="111490" y="421361"/>
                    <a:pt x="96518" y="416918"/>
                    <a:pt x="128856" y="425003"/>
                  </a:cubicBezTo>
                  <a:lnTo>
                    <a:pt x="264084" y="418563"/>
                  </a:lnTo>
                  <a:cubicBezTo>
                    <a:pt x="281998" y="417369"/>
                    <a:pt x="353716" y="408164"/>
                    <a:pt x="373555" y="405684"/>
                  </a:cubicBezTo>
                  <a:cubicBezTo>
                    <a:pt x="386434" y="401391"/>
                    <a:pt x="400895" y="400335"/>
                    <a:pt x="412191" y="392805"/>
                  </a:cubicBezTo>
                  <a:cubicBezTo>
                    <a:pt x="433296" y="378737"/>
                    <a:pt x="410045" y="407831"/>
                    <a:pt x="418631" y="3992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184197" y="2716369"/>
              <a:ext cx="598867" cy="296214"/>
            </a:xfrm>
            <a:custGeom>
              <a:avLst/>
              <a:gdLst>
                <a:gd name="connsiteX0" fmla="*/ 360608 w 598867"/>
                <a:gd name="connsiteY0" fmla="*/ 25757 h 296214"/>
                <a:gd name="connsiteX1" fmla="*/ 341290 w 598867"/>
                <a:gd name="connsiteY1" fmla="*/ 57955 h 296214"/>
                <a:gd name="connsiteX2" fmla="*/ 302653 w 598867"/>
                <a:gd name="connsiteY2" fmla="*/ 77273 h 296214"/>
                <a:gd name="connsiteX3" fmla="*/ 276895 w 598867"/>
                <a:gd name="connsiteY3" fmla="*/ 83712 h 296214"/>
                <a:gd name="connsiteX4" fmla="*/ 167425 w 598867"/>
                <a:gd name="connsiteY4" fmla="*/ 103031 h 296214"/>
                <a:gd name="connsiteX5" fmla="*/ 128788 w 598867"/>
                <a:gd name="connsiteY5" fmla="*/ 115910 h 296214"/>
                <a:gd name="connsiteX6" fmla="*/ 109470 w 598867"/>
                <a:gd name="connsiteY6" fmla="*/ 122349 h 296214"/>
                <a:gd name="connsiteX7" fmla="*/ 70833 w 598867"/>
                <a:gd name="connsiteY7" fmla="*/ 141667 h 296214"/>
                <a:gd name="connsiteX8" fmla="*/ 51515 w 598867"/>
                <a:gd name="connsiteY8" fmla="*/ 154546 h 296214"/>
                <a:gd name="connsiteX9" fmla="*/ 6439 w 598867"/>
                <a:gd name="connsiteY9" fmla="*/ 180304 h 296214"/>
                <a:gd name="connsiteX10" fmla="*/ 0 w 598867"/>
                <a:gd name="connsiteY10" fmla="*/ 199622 h 296214"/>
                <a:gd name="connsiteX11" fmla="*/ 19318 w 598867"/>
                <a:gd name="connsiteY11" fmla="*/ 270456 h 296214"/>
                <a:gd name="connsiteX12" fmla="*/ 38636 w 598867"/>
                <a:gd name="connsiteY12" fmla="*/ 289774 h 296214"/>
                <a:gd name="connsiteX13" fmla="*/ 64394 w 598867"/>
                <a:gd name="connsiteY13" fmla="*/ 296214 h 296214"/>
                <a:gd name="connsiteX14" fmla="*/ 231819 w 598867"/>
                <a:gd name="connsiteY14" fmla="*/ 283335 h 296214"/>
                <a:gd name="connsiteX15" fmla="*/ 276895 w 598867"/>
                <a:gd name="connsiteY15" fmla="*/ 276895 h 296214"/>
                <a:gd name="connsiteX16" fmla="*/ 367047 w 598867"/>
                <a:gd name="connsiteY16" fmla="*/ 270456 h 296214"/>
                <a:gd name="connsiteX17" fmla="*/ 425002 w 598867"/>
                <a:gd name="connsiteY17" fmla="*/ 238259 h 296214"/>
                <a:gd name="connsiteX18" fmla="*/ 450760 w 598867"/>
                <a:gd name="connsiteY18" fmla="*/ 225380 h 296214"/>
                <a:gd name="connsiteX19" fmla="*/ 463639 w 598867"/>
                <a:gd name="connsiteY19" fmla="*/ 206062 h 296214"/>
                <a:gd name="connsiteX20" fmla="*/ 521594 w 598867"/>
                <a:gd name="connsiteY20" fmla="*/ 173864 h 296214"/>
                <a:gd name="connsiteX21" fmla="*/ 560231 w 598867"/>
                <a:gd name="connsiteY21" fmla="*/ 135228 h 296214"/>
                <a:gd name="connsiteX22" fmla="*/ 585988 w 598867"/>
                <a:gd name="connsiteY22" fmla="*/ 96591 h 296214"/>
                <a:gd name="connsiteX23" fmla="*/ 598867 w 598867"/>
                <a:gd name="connsiteY23" fmla="*/ 57955 h 296214"/>
                <a:gd name="connsiteX24" fmla="*/ 592428 w 598867"/>
                <a:gd name="connsiteY24" fmla="*/ 12879 h 296214"/>
                <a:gd name="connsiteX25" fmla="*/ 573109 w 598867"/>
                <a:gd name="connsiteY25" fmla="*/ 0 h 296214"/>
                <a:gd name="connsiteX26" fmla="*/ 444321 w 598867"/>
                <a:gd name="connsiteY26" fmla="*/ 6439 h 296214"/>
                <a:gd name="connsiteX27" fmla="*/ 386366 w 598867"/>
                <a:gd name="connsiteY27" fmla="*/ 25757 h 296214"/>
                <a:gd name="connsiteX28" fmla="*/ 360608 w 598867"/>
                <a:gd name="connsiteY28" fmla="*/ 25757 h 296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8867" h="296214">
                  <a:moveTo>
                    <a:pt x="360608" y="25757"/>
                  </a:moveTo>
                  <a:cubicBezTo>
                    <a:pt x="353095" y="31123"/>
                    <a:pt x="349435" y="48452"/>
                    <a:pt x="341290" y="57955"/>
                  </a:cubicBezTo>
                  <a:cubicBezTo>
                    <a:pt x="332140" y="68630"/>
                    <a:pt x="315441" y="73619"/>
                    <a:pt x="302653" y="77273"/>
                  </a:cubicBezTo>
                  <a:cubicBezTo>
                    <a:pt x="294143" y="79704"/>
                    <a:pt x="285589" y="82056"/>
                    <a:pt x="276895" y="83712"/>
                  </a:cubicBezTo>
                  <a:cubicBezTo>
                    <a:pt x="240496" y="90645"/>
                    <a:pt x="202577" y="91314"/>
                    <a:pt x="167425" y="103031"/>
                  </a:cubicBezTo>
                  <a:lnTo>
                    <a:pt x="128788" y="115910"/>
                  </a:lnTo>
                  <a:lnTo>
                    <a:pt x="109470" y="122349"/>
                  </a:lnTo>
                  <a:cubicBezTo>
                    <a:pt x="54108" y="159258"/>
                    <a:pt x="124154" y="115007"/>
                    <a:pt x="70833" y="141667"/>
                  </a:cubicBezTo>
                  <a:cubicBezTo>
                    <a:pt x="63911" y="145128"/>
                    <a:pt x="58234" y="150706"/>
                    <a:pt x="51515" y="154546"/>
                  </a:cubicBezTo>
                  <a:cubicBezTo>
                    <a:pt x="-5675" y="187226"/>
                    <a:pt x="53504" y="148927"/>
                    <a:pt x="6439" y="180304"/>
                  </a:cubicBezTo>
                  <a:cubicBezTo>
                    <a:pt x="4293" y="186743"/>
                    <a:pt x="0" y="192834"/>
                    <a:pt x="0" y="199622"/>
                  </a:cubicBezTo>
                  <a:cubicBezTo>
                    <a:pt x="0" y="234861"/>
                    <a:pt x="148" y="247452"/>
                    <a:pt x="19318" y="270456"/>
                  </a:cubicBezTo>
                  <a:cubicBezTo>
                    <a:pt x="25148" y="277452"/>
                    <a:pt x="30729" y="285256"/>
                    <a:pt x="38636" y="289774"/>
                  </a:cubicBezTo>
                  <a:cubicBezTo>
                    <a:pt x="46320" y="294165"/>
                    <a:pt x="55808" y="294067"/>
                    <a:pt x="64394" y="296214"/>
                  </a:cubicBezTo>
                  <a:lnTo>
                    <a:pt x="231819" y="283335"/>
                  </a:lnTo>
                  <a:cubicBezTo>
                    <a:pt x="246935" y="281961"/>
                    <a:pt x="261785" y="278334"/>
                    <a:pt x="276895" y="276895"/>
                  </a:cubicBezTo>
                  <a:cubicBezTo>
                    <a:pt x="306887" y="274039"/>
                    <a:pt x="336996" y="272602"/>
                    <a:pt x="367047" y="270456"/>
                  </a:cubicBezTo>
                  <a:cubicBezTo>
                    <a:pt x="420469" y="252651"/>
                    <a:pt x="336439" y="282541"/>
                    <a:pt x="425002" y="238259"/>
                  </a:cubicBezTo>
                  <a:lnTo>
                    <a:pt x="450760" y="225380"/>
                  </a:lnTo>
                  <a:cubicBezTo>
                    <a:pt x="455053" y="218941"/>
                    <a:pt x="457341" y="210560"/>
                    <a:pt x="463639" y="206062"/>
                  </a:cubicBezTo>
                  <a:cubicBezTo>
                    <a:pt x="519192" y="166382"/>
                    <a:pt x="474155" y="221303"/>
                    <a:pt x="521594" y="173864"/>
                  </a:cubicBezTo>
                  <a:cubicBezTo>
                    <a:pt x="569515" y="125943"/>
                    <a:pt x="514704" y="165578"/>
                    <a:pt x="560231" y="135228"/>
                  </a:cubicBezTo>
                  <a:cubicBezTo>
                    <a:pt x="568817" y="122349"/>
                    <a:pt x="581093" y="111275"/>
                    <a:pt x="585988" y="96591"/>
                  </a:cubicBezTo>
                  <a:lnTo>
                    <a:pt x="598867" y="57955"/>
                  </a:lnTo>
                  <a:cubicBezTo>
                    <a:pt x="596721" y="42930"/>
                    <a:pt x="598592" y="26749"/>
                    <a:pt x="592428" y="12879"/>
                  </a:cubicBezTo>
                  <a:cubicBezTo>
                    <a:pt x="589285" y="5807"/>
                    <a:pt x="580841" y="336"/>
                    <a:pt x="573109" y="0"/>
                  </a:cubicBezTo>
                  <a:lnTo>
                    <a:pt x="444321" y="6439"/>
                  </a:lnTo>
                  <a:lnTo>
                    <a:pt x="386366" y="25757"/>
                  </a:lnTo>
                  <a:cubicBezTo>
                    <a:pt x="365010" y="32876"/>
                    <a:pt x="368121" y="20391"/>
                    <a:pt x="360608" y="2575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2057400" y="4343400"/>
            <a:ext cx="4038600" cy="2209800"/>
            <a:chOff x="2057400" y="4343400"/>
            <a:chExt cx="4038600" cy="2209800"/>
          </a:xfrm>
        </p:grpSpPr>
        <p:sp>
          <p:nvSpPr>
            <p:cNvPr id="32" name="Rounded Rectangle 31"/>
            <p:cNvSpPr/>
            <p:nvPr/>
          </p:nvSpPr>
          <p:spPr>
            <a:xfrm>
              <a:off x="2057400" y="4343400"/>
              <a:ext cx="4038600" cy="2209800"/>
            </a:xfrm>
            <a:prstGeom prst="roundRect">
              <a:avLst/>
            </a:prstGeom>
            <a:solidFill>
              <a:srgbClr val="EBFC1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422309" y="4910516"/>
              <a:ext cx="900951" cy="607273"/>
            </a:xfrm>
            <a:custGeom>
              <a:avLst/>
              <a:gdLst>
                <a:gd name="connsiteX0" fmla="*/ 593312 w 900951"/>
                <a:gd name="connsiteY0" fmla="*/ 146583 h 607273"/>
                <a:gd name="connsiteX1" fmla="*/ 502570 w 900951"/>
                <a:gd name="connsiteY1" fmla="*/ 104702 h 607273"/>
                <a:gd name="connsiteX2" fmla="*/ 474650 w 900951"/>
                <a:gd name="connsiteY2" fmla="*/ 97722 h 607273"/>
                <a:gd name="connsiteX3" fmla="*/ 432769 w 900951"/>
                <a:gd name="connsiteY3" fmla="*/ 83762 h 607273"/>
                <a:gd name="connsiteX4" fmla="*/ 411829 w 900951"/>
                <a:gd name="connsiteY4" fmla="*/ 69801 h 607273"/>
                <a:gd name="connsiteX5" fmla="*/ 369948 w 900951"/>
                <a:gd name="connsiteY5" fmla="*/ 55841 h 607273"/>
                <a:gd name="connsiteX6" fmla="*/ 307126 w 900951"/>
                <a:gd name="connsiteY6" fmla="*/ 27920 h 607273"/>
                <a:gd name="connsiteX7" fmla="*/ 265245 w 900951"/>
                <a:gd name="connsiteY7" fmla="*/ 13960 h 607273"/>
                <a:gd name="connsiteX8" fmla="*/ 188464 w 900951"/>
                <a:gd name="connsiteY8" fmla="*/ 0 h 607273"/>
                <a:gd name="connsiteX9" fmla="*/ 125642 w 900951"/>
                <a:gd name="connsiteY9" fmla="*/ 6980 h 607273"/>
                <a:gd name="connsiteX10" fmla="*/ 27920 w 900951"/>
                <a:gd name="connsiteY10" fmla="*/ 20940 h 607273"/>
                <a:gd name="connsiteX11" fmla="*/ 13960 w 900951"/>
                <a:gd name="connsiteY11" fmla="*/ 34901 h 607273"/>
                <a:gd name="connsiteX12" fmla="*/ 0 w 900951"/>
                <a:gd name="connsiteY12" fmla="*/ 76782 h 607273"/>
                <a:gd name="connsiteX13" fmla="*/ 6980 w 900951"/>
                <a:gd name="connsiteY13" fmla="*/ 146583 h 607273"/>
                <a:gd name="connsiteX14" fmla="*/ 48861 w 900951"/>
                <a:gd name="connsiteY14" fmla="*/ 230345 h 607273"/>
                <a:gd name="connsiteX15" fmla="*/ 69801 w 900951"/>
                <a:gd name="connsiteY15" fmla="*/ 251285 h 607273"/>
                <a:gd name="connsiteX16" fmla="*/ 118662 w 900951"/>
                <a:gd name="connsiteY16" fmla="*/ 300146 h 607273"/>
                <a:gd name="connsiteX17" fmla="*/ 132622 w 900951"/>
                <a:gd name="connsiteY17" fmla="*/ 314107 h 607273"/>
                <a:gd name="connsiteX18" fmla="*/ 174503 w 900951"/>
                <a:gd name="connsiteY18" fmla="*/ 342027 h 607273"/>
                <a:gd name="connsiteX19" fmla="*/ 195444 w 900951"/>
                <a:gd name="connsiteY19" fmla="*/ 355988 h 607273"/>
                <a:gd name="connsiteX20" fmla="*/ 216384 w 900951"/>
                <a:gd name="connsiteY20" fmla="*/ 369948 h 607273"/>
                <a:gd name="connsiteX21" fmla="*/ 265245 w 900951"/>
                <a:gd name="connsiteY21" fmla="*/ 411829 h 607273"/>
                <a:gd name="connsiteX22" fmla="*/ 293166 w 900951"/>
                <a:gd name="connsiteY22" fmla="*/ 446730 h 607273"/>
                <a:gd name="connsiteX23" fmla="*/ 342027 w 900951"/>
                <a:gd name="connsiteY23" fmla="*/ 495591 h 607273"/>
                <a:gd name="connsiteX24" fmla="*/ 376928 w 900951"/>
                <a:gd name="connsiteY24" fmla="*/ 530491 h 607273"/>
                <a:gd name="connsiteX25" fmla="*/ 383908 w 900951"/>
                <a:gd name="connsiteY25" fmla="*/ 551432 h 607273"/>
                <a:gd name="connsiteX26" fmla="*/ 432769 w 900951"/>
                <a:gd name="connsiteY26" fmla="*/ 600293 h 607273"/>
                <a:gd name="connsiteX27" fmla="*/ 453709 w 900951"/>
                <a:gd name="connsiteY27" fmla="*/ 607273 h 607273"/>
                <a:gd name="connsiteX28" fmla="*/ 586332 w 900951"/>
                <a:gd name="connsiteY28" fmla="*/ 593313 h 607273"/>
                <a:gd name="connsiteX29" fmla="*/ 614253 w 900951"/>
                <a:gd name="connsiteY29" fmla="*/ 579353 h 607273"/>
                <a:gd name="connsiteX30" fmla="*/ 649154 w 900951"/>
                <a:gd name="connsiteY30" fmla="*/ 565392 h 607273"/>
                <a:gd name="connsiteX31" fmla="*/ 691035 w 900951"/>
                <a:gd name="connsiteY31" fmla="*/ 551432 h 607273"/>
                <a:gd name="connsiteX32" fmla="*/ 711975 w 900951"/>
                <a:gd name="connsiteY32" fmla="*/ 537472 h 607273"/>
                <a:gd name="connsiteX33" fmla="*/ 739896 w 900951"/>
                <a:gd name="connsiteY33" fmla="*/ 509551 h 607273"/>
                <a:gd name="connsiteX34" fmla="*/ 788757 w 900951"/>
                <a:gd name="connsiteY34" fmla="*/ 474650 h 607273"/>
                <a:gd name="connsiteX35" fmla="*/ 809697 w 900951"/>
                <a:gd name="connsiteY35" fmla="*/ 467670 h 607273"/>
                <a:gd name="connsiteX36" fmla="*/ 837618 w 900951"/>
                <a:gd name="connsiteY36" fmla="*/ 404849 h 607273"/>
                <a:gd name="connsiteX37" fmla="*/ 858558 w 900951"/>
                <a:gd name="connsiteY37" fmla="*/ 342027 h 607273"/>
                <a:gd name="connsiteX38" fmla="*/ 865538 w 900951"/>
                <a:gd name="connsiteY38" fmla="*/ 321087 h 607273"/>
                <a:gd name="connsiteX39" fmla="*/ 872519 w 900951"/>
                <a:gd name="connsiteY39" fmla="*/ 293166 h 607273"/>
                <a:gd name="connsiteX40" fmla="*/ 886479 w 900951"/>
                <a:gd name="connsiteY40" fmla="*/ 251285 h 607273"/>
                <a:gd name="connsiteX41" fmla="*/ 893459 w 900951"/>
                <a:gd name="connsiteY41" fmla="*/ 230345 h 607273"/>
                <a:gd name="connsiteX42" fmla="*/ 893459 w 900951"/>
                <a:gd name="connsiteY42" fmla="*/ 104702 h 607273"/>
                <a:gd name="connsiteX43" fmla="*/ 865538 w 900951"/>
                <a:gd name="connsiteY43" fmla="*/ 83762 h 607273"/>
                <a:gd name="connsiteX44" fmla="*/ 781777 w 900951"/>
                <a:gd name="connsiteY44" fmla="*/ 76782 h 607273"/>
                <a:gd name="connsiteX45" fmla="*/ 656134 w 900951"/>
                <a:gd name="connsiteY45" fmla="*/ 97722 h 607273"/>
                <a:gd name="connsiteX46" fmla="*/ 635193 w 900951"/>
                <a:gd name="connsiteY46" fmla="*/ 104702 h 607273"/>
                <a:gd name="connsiteX47" fmla="*/ 614253 w 900951"/>
                <a:gd name="connsiteY47" fmla="*/ 111682 h 607273"/>
                <a:gd name="connsiteX48" fmla="*/ 565392 w 900951"/>
                <a:gd name="connsiteY48" fmla="*/ 146583 h 607273"/>
                <a:gd name="connsiteX49" fmla="*/ 593312 w 900951"/>
                <a:gd name="connsiteY49" fmla="*/ 146583 h 60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00951" h="607273">
                  <a:moveTo>
                    <a:pt x="593312" y="146583"/>
                  </a:moveTo>
                  <a:cubicBezTo>
                    <a:pt x="582842" y="139603"/>
                    <a:pt x="538055" y="114840"/>
                    <a:pt x="502570" y="104702"/>
                  </a:cubicBezTo>
                  <a:cubicBezTo>
                    <a:pt x="493346" y="102067"/>
                    <a:pt x="483839" y="100479"/>
                    <a:pt x="474650" y="97722"/>
                  </a:cubicBezTo>
                  <a:cubicBezTo>
                    <a:pt x="460555" y="93494"/>
                    <a:pt x="432769" y="83762"/>
                    <a:pt x="432769" y="83762"/>
                  </a:cubicBezTo>
                  <a:cubicBezTo>
                    <a:pt x="425789" y="79108"/>
                    <a:pt x="419495" y="73208"/>
                    <a:pt x="411829" y="69801"/>
                  </a:cubicBezTo>
                  <a:cubicBezTo>
                    <a:pt x="398382" y="63824"/>
                    <a:pt x="382192" y="64003"/>
                    <a:pt x="369948" y="55841"/>
                  </a:cubicBezTo>
                  <a:cubicBezTo>
                    <a:pt x="336763" y="33719"/>
                    <a:pt x="356965" y="44533"/>
                    <a:pt x="307126" y="27920"/>
                  </a:cubicBezTo>
                  <a:lnTo>
                    <a:pt x="265245" y="13960"/>
                  </a:lnTo>
                  <a:cubicBezTo>
                    <a:pt x="206887" y="5623"/>
                    <a:pt x="232345" y="10970"/>
                    <a:pt x="188464" y="0"/>
                  </a:cubicBezTo>
                  <a:lnTo>
                    <a:pt x="125642" y="6980"/>
                  </a:lnTo>
                  <a:cubicBezTo>
                    <a:pt x="93014" y="11236"/>
                    <a:pt x="27920" y="20940"/>
                    <a:pt x="27920" y="20940"/>
                  </a:cubicBezTo>
                  <a:cubicBezTo>
                    <a:pt x="23267" y="25594"/>
                    <a:pt x="16903" y="29015"/>
                    <a:pt x="13960" y="34901"/>
                  </a:cubicBezTo>
                  <a:cubicBezTo>
                    <a:pt x="7379" y="48063"/>
                    <a:pt x="0" y="76782"/>
                    <a:pt x="0" y="76782"/>
                  </a:cubicBezTo>
                  <a:cubicBezTo>
                    <a:pt x="2327" y="100049"/>
                    <a:pt x="2671" y="123600"/>
                    <a:pt x="6980" y="146583"/>
                  </a:cubicBezTo>
                  <a:cubicBezTo>
                    <a:pt x="12221" y="174533"/>
                    <a:pt x="28768" y="210252"/>
                    <a:pt x="48861" y="230345"/>
                  </a:cubicBezTo>
                  <a:lnTo>
                    <a:pt x="69801" y="251285"/>
                  </a:lnTo>
                  <a:cubicBezTo>
                    <a:pt x="85596" y="298672"/>
                    <a:pt x="62656" y="244136"/>
                    <a:pt x="118662" y="300146"/>
                  </a:cubicBezTo>
                  <a:cubicBezTo>
                    <a:pt x="123315" y="304800"/>
                    <a:pt x="127357" y="310158"/>
                    <a:pt x="132622" y="314107"/>
                  </a:cubicBezTo>
                  <a:cubicBezTo>
                    <a:pt x="146044" y="324174"/>
                    <a:pt x="160543" y="332720"/>
                    <a:pt x="174503" y="342027"/>
                  </a:cubicBezTo>
                  <a:lnTo>
                    <a:pt x="195444" y="355988"/>
                  </a:lnTo>
                  <a:cubicBezTo>
                    <a:pt x="202424" y="360641"/>
                    <a:pt x="210452" y="364016"/>
                    <a:pt x="216384" y="369948"/>
                  </a:cubicBezTo>
                  <a:cubicBezTo>
                    <a:pt x="250237" y="403801"/>
                    <a:pt x="233353" y="390568"/>
                    <a:pt x="265245" y="411829"/>
                  </a:cubicBezTo>
                  <a:cubicBezTo>
                    <a:pt x="280963" y="458984"/>
                    <a:pt x="259164" y="407871"/>
                    <a:pt x="293166" y="446730"/>
                  </a:cubicBezTo>
                  <a:cubicBezTo>
                    <a:pt x="339287" y="499439"/>
                    <a:pt x="298979" y="481242"/>
                    <a:pt x="342027" y="495591"/>
                  </a:cubicBezTo>
                  <a:cubicBezTo>
                    <a:pt x="353661" y="507224"/>
                    <a:pt x="371726" y="514883"/>
                    <a:pt x="376928" y="530491"/>
                  </a:cubicBezTo>
                  <a:cubicBezTo>
                    <a:pt x="379255" y="537471"/>
                    <a:pt x="380618" y="544851"/>
                    <a:pt x="383908" y="551432"/>
                  </a:cubicBezTo>
                  <a:cubicBezTo>
                    <a:pt x="394190" y="571996"/>
                    <a:pt x="412205" y="590011"/>
                    <a:pt x="432769" y="600293"/>
                  </a:cubicBezTo>
                  <a:cubicBezTo>
                    <a:pt x="439350" y="603583"/>
                    <a:pt x="446729" y="604946"/>
                    <a:pt x="453709" y="607273"/>
                  </a:cubicBezTo>
                  <a:cubicBezTo>
                    <a:pt x="498450" y="604477"/>
                    <a:pt x="544659" y="611173"/>
                    <a:pt x="586332" y="593313"/>
                  </a:cubicBezTo>
                  <a:cubicBezTo>
                    <a:pt x="595896" y="589214"/>
                    <a:pt x="604744" y="583579"/>
                    <a:pt x="614253" y="579353"/>
                  </a:cubicBezTo>
                  <a:cubicBezTo>
                    <a:pt x="625703" y="574264"/>
                    <a:pt x="637378" y="569674"/>
                    <a:pt x="649154" y="565392"/>
                  </a:cubicBezTo>
                  <a:cubicBezTo>
                    <a:pt x="662983" y="560363"/>
                    <a:pt x="691035" y="551432"/>
                    <a:pt x="691035" y="551432"/>
                  </a:cubicBezTo>
                  <a:cubicBezTo>
                    <a:pt x="698015" y="546779"/>
                    <a:pt x="705606" y="542931"/>
                    <a:pt x="711975" y="537472"/>
                  </a:cubicBezTo>
                  <a:cubicBezTo>
                    <a:pt x="721968" y="528906"/>
                    <a:pt x="729366" y="517448"/>
                    <a:pt x="739896" y="509551"/>
                  </a:cubicBezTo>
                  <a:cubicBezTo>
                    <a:pt x="746218" y="504809"/>
                    <a:pt x="778552" y="479753"/>
                    <a:pt x="788757" y="474650"/>
                  </a:cubicBezTo>
                  <a:cubicBezTo>
                    <a:pt x="795338" y="471360"/>
                    <a:pt x="802717" y="469997"/>
                    <a:pt x="809697" y="467670"/>
                  </a:cubicBezTo>
                  <a:cubicBezTo>
                    <a:pt x="826311" y="417831"/>
                    <a:pt x="815495" y="438033"/>
                    <a:pt x="837618" y="404849"/>
                  </a:cubicBezTo>
                  <a:lnTo>
                    <a:pt x="858558" y="342027"/>
                  </a:lnTo>
                  <a:cubicBezTo>
                    <a:pt x="860885" y="335047"/>
                    <a:pt x="863753" y="328225"/>
                    <a:pt x="865538" y="321087"/>
                  </a:cubicBezTo>
                  <a:cubicBezTo>
                    <a:pt x="867865" y="311780"/>
                    <a:pt x="869762" y="302355"/>
                    <a:pt x="872519" y="293166"/>
                  </a:cubicBezTo>
                  <a:cubicBezTo>
                    <a:pt x="876748" y="279071"/>
                    <a:pt x="881826" y="265245"/>
                    <a:pt x="886479" y="251285"/>
                  </a:cubicBezTo>
                  <a:lnTo>
                    <a:pt x="893459" y="230345"/>
                  </a:lnTo>
                  <a:cubicBezTo>
                    <a:pt x="897378" y="195077"/>
                    <a:pt x="908154" y="139969"/>
                    <a:pt x="893459" y="104702"/>
                  </a:cubicBezTo>
                  <a:cubicBezTo>
                    <a:pt x="888985" y="93963"/>
                    <a:pt x="876824" y="86584"/>
                    <a:pt x="865538" y="83762"/>
                  </a:cubicBezTo>
                  <a:cubicBezTo>
                    <a:pt x="838357" y="76967"/>
                    <a:pt x="809697" y="79109"/>
                    <a:pt x="781777" y="76782"/>
                  </a:cubicBezTo>
                  <a:cubicBezTo>
                    <a:pt x="683349" y="84984"/>
                    <a:pt x="724595" y="74902"/>
                    <a:pt x="656134" y="97722"/>
                  </a:cubicBezTo>
                  <a:lnTo>
                    <a:pt x="635193" y="104702"/>
                  </a:lnTo>
                  <a:lnTo>
                    <a:pt x="614253" y="111682"/>
                  </a:lnTo>
                  <a:cubicBezTo>
                    <a:pt x="591096" y="134839"/>
                    <a:pt x="593248" y="141012"/>
                    <a:pt x="565392" y="146583"/>
                  </a:cubicBezTo>
                  <a:cubicBezTo>
                    <a:pt x="560829" y="147496"/>
                    <a:pt x="603782" y="153563"/>
                    <a:pt x="593312" y="146583"/>
                  </a:cubicBezTo>
                  <a:close/>
                </a:path>
              </a:pathLst>
            </a:cu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3772947" y="5396739"/>
              <a:ext cx="710683" cy="540442"/>
            </a:xfrm>
            <a:custGeom>
              <a:avLst/>
              <a:gdLst>
                <a:gd name="connsiteX0" fmla="*/ 327378 w 453113"/>
                <a:gd name="connsiteY0" fmla="*/ 1124 h 351079"/>
                <a:gd name="connsiteX1" fmla="*/ 158045 w 453113"/>
                <a:gd name="connsiteY1" fmla="*/ 12413 h 351079"/>
                <a:gd name="connsiteX2" fmla="*/ 79022 w 453113"/>
                <a:gd name="connsiteY2" fmla="*/ 34990 h 351079"/>
                <a:gd name="connsiteX3" fmla="*/ 45156 w 453113"/>
                <a:gd name="connsiteY3" fmla="*/ 57568 h 351079"/>
                <a:gd name="connsiteX4" fmla="*/ 11289 w 453113"/>
                <a:gd name="connsiteY4" fmla="*/ 68857 h 351079"/>
                <a:gd name="connsiteX5" fmla="*/ 0 w 453113"/>
                <a:gd name="connsiteY5" fmla="*/ 102724 h 351079"/>
                <a:gd name="connsiteX6" fmla="*/ 22578 w 453113"/>
                <a:gd name="connsiteY6" fmla="*/ 294635 h 351079"/>
                <a:gd name="connsiteX7" fmla="*/ 45156 w 453113"/>
                <a:gd name="connsiteY7" fmla="*/ 328502 h 351079"/>
                <a:gd name="connsiteX8" fmla="*/ 79022 w 453113"/>
                <a:gd name="connsiteY8" fmla="*/ 351079 h 351079"/>
                <a:gd name="connsiteX9" fmla="*/ 146756 w 453113"/>
                <a:gd name="connsiteY9" fmla="*/ 328502 h 351079"/>
                <a:gd name="connsiteX10" fmla="*/ 180622 w 453113"/>
                <a:gd name="connsiteY10" fmla="*/ 305924 h 351079"/>
                <a:gd name="connsiteX11" fmla="*/ 259645 w 453113"/>
                <a:gd name="connsiteY11" fmla="*/ 294635 h 351079"/>
                <a:gd name="connsiteX12" fmla="*/ 316089 w 453113"/>
                <a:gd name="connsiteY12" fmla="*/ 238190 h 351079"/>
                <a:gd name="connsiteX13" fmla="*/ 372533 w 453113"/>
                <a:gd name="connsiteY13" fmla="*/ 170457 h 351079"/>
                <a:gd name="connsiteX14" fmla="*/ 406400 w 453113"/>
                <a:gd name="connsiteY14" fmla="*/ 102724 h 351079"/>
                <a:gd name="connsiteX15" fmla="*/ 440267 w 453113"/>
                <a:gd name="connsiteY15" fmla="*/ 80146 h 351079"/>
                <a:gd name="connsiteX16" fmla="*/ 451556 w 453113"/>
                <a:gd name="connsiteY16" fmla="*/ 46279 h 351079"/>
                <a:gd name="connsiteX17" fmla="*/ 406400 w 453113"/>
                <a:gd name="connsiteY17" fmla="*/ 23702 h 351079"/>
                <a:gd name="connsiteX18" fmla="*/ 316089 w 453113"/>
                <a:gd name="connsiteY18" fmla="*/ 1124 h 351079"/>
                <a:gd name="connsiteX19" fmla="*/ 327378 w 453113"/>
                <a:gd name="connsiteY19" fmla="*/ 1124 h 351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3113" h="351079">
                  <a:moveTo>
                    <a:pt x="327378" y="1124"/>
                  </a:moveTo>
                  <a:cubicBezTo>
                    <a:pt x="301037" y="3005"/>
                    <a:pt x="214304" y="6491"/>
                    <a:pt x="158045" y="12413"/>
                  </a:cubicBezTo>
                  <a:cubicBezTo>
                    <a:pt x="137332" y="14593"/>
                    <a:pt x="100007" y="27996"/>
                    <a:pt x="79022" y="34990"/>
                  </a:cubicBezTo>
                  <a:cubicBezTo>
                    <a:pt x="67733" y="42516"/>
                    <a:pt x="57291" y="51500"/>
                    <a:pt x="45156" y="57568"/>
                  </a:cubicBezTo>
                  <a:cubicBezTo>
                    <a:pt x="34513" y="62890"/>
                    <a:pt x="19703" y="60443"/>
                    <a:pt x="11289" y="68857"/>
                  </a:cubicBezTo>
                  <a:cubicBezTo>
                    <a:pt x="2875" y="77271"/>
                    <a:pt x="3763" y="91435"/>
                    <a:pt x="0" y="102724"/>
                  </a:cubicBezTo>
                  <a:cubicBezTo>
                    <a:pt x="1784" y="127697"/>
                    <a:pt x="-3080" y="243319"/>
                    <a:pt x="22578" y="294635"/>
                  </a:cubicBezTo>
                  <a:cubicBezTo>
                    <a:pt x="28646" y="306770"/>
                    <a:pt x="35562" y="318908"/>
                    <a:pt x="45156" y="328502"/>
                  </a:cubicBezTo>
                  <a:cubicBezTo>
                    <a:pt x="54749" y="338095"/>
                    <a:pt x="67733" y="343553"/>
                    <a:pt x="79022" y="351079"/>
                  </a:cubicBezTo>
                  <a:cubicBezTo>
                    <a:pt x="101600" y="343553"/>
                    <a:pt x="126954" y="341704"/>
                    <a:pt x="146756" y="328502"/>
                  </a:cubicBezTo>
                  <a:cubicBezTo>
                    <a:pt x="158045" y="320976"/>
                    <a:pt x="167627" y="309823"/>
                    <a:pt x="180622" y="305924"/>
                  </a:cubicBezTo>
                  <a:cubicBezTo>
                    <a:pt x="206108" y="298278"/>
                    <a:pt x="233304" y="298398"/>
                    <a:pt x="259645" y="294635"/>
                  </a:cubicBezTo>
                  <a:cubicBezTo>
                    <a:pt x="321735" y="253240"/>
                    <a:pt x="269050" y="294637"/>
                    <a:pt x="316089" y="238190"/>
                  </a:cubicBezTo>
                  <a:cubicBezTo>
                    <a:pt x="347301" y="200737"/>
                    <a:pt x="351510" y="212504"/>
                    <a:pt x="372533" y="170457"/>
                  </a:cubicBezTo>
                  <a:cubicBezTo>
                    <a:pt x="390895" y="133731"/>
                    <a:pt x="374048" y="135075"/>
                    <a:pt x="406400" y="102724"/>
                  </a:cubicBezTo>
                  <a:cubicBezTo>
                    <a:pt x="415994" y="93130"/>
                    <a:pt x="428978" y="87672"/>
                    <a:pt x="440267" y="80146"/>
                  </a:cubicBezTo>
                  <a:cubicBezTo>
                    <a:pt x="444030" y="68857"/>
                    <a:pt x="457678" y="56483"/>
                    <a:pt x="451556" y="46279"/>
                  </a:cubicBezTo>
                  <a:cubicBezTo>
                    <a:pt x="442898" y="31849"/>
                    <a:pt x="421868" y="30331"/>
                    <a:pt x="406400" y="23702"/>
                  </a:cubicBezTo>
                  <a:cubicBezTo>
                    <a:pt x="380135" y="12446"/>
                    <a:pt x="342594" y="4910"/>
                    <a:pt x="316089" y="1124"/>
                  </a:cubicBezTo>
                  <a:cubicBezTo>
                    <a:pt x="308639" y="60"/>
                    <a:pt x="353719" y="-757"/>
                    <a:pt x="327378" y="112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2884351" y="5251667"/>
              <a:ext cx="707716" cy="685513"/>
            </a:xfrm>
            <a:custGeom>
              <a:avLst/>
              <a:gdLst>
                <a:gd name="connsiteX0" fmla="*/ 418631 w 483025"/>
                <a:gd name="connsiteY0" fmla="*/ 399245 h 425003"/>
                <a:gd name="connsiteX1" fmla="*/ 463707 w 483025"/>
                <a:gd name="connsiteY1" fmla="*/ 341290 h 425003"/>
                <a:gd name="connsiteX2" fmla="*/ 483025 w 483025"/>
                <a:gd name="connsiteY2" fmla="*/ 276896 h 425003"/>
                <a:gd name="connsiteX3" fmla="*/ 470146 w 483025"/>
                <a:gd name="connsiteY3" fmla="*/ 212501 h 425003"/>
                <a:gd name="connsiteX4" fmla="*/ 444388 w 483025"/>
                <a:gd name="connsiteY4" fmla="*/ 173865 h 425003"/>
                <a:gd name="connsiteX5" fmla="*/ 418631 w 483025"/>
                <a:gd name="connsiteY5" fmla="*/ 141667 h 425003"/>
                <a:gd name="connsiteX6" fmla="*/ 405752 w 483025"/>
                <a:gd name="connsiteY6" fmla="*/ 109470 h 425003"/>
                <a:gd name="connsiteX7" fmla="*/ 341357 w 483025"/>
                <a:gd name="connsiteY7" fmla="*/ 51515 h 425003"/>
                <a:gd name="connsiteX8" fmla="*/ 309160 w 483025"/>
                <a:gd name="connsiteY8" fmla="*/ 38636 h 425003"/>
                <a:gd name="connsiteX9" fmla="*/ 231887 w 483025"/>
                <a:gd name="connsiteY9" fmla="*/ 12879 h 425003"/>
                <a:gd name="connsiteX10" fmla="*/ 212569 w 483025"/>
                <a:gd name="connsiteY10" fmla="*/ 6439 h 425003"/>
                <a:gd name="connsiteX11" fmla="*/ 180372 w 483025"/>
                <a:gd name="connsiteY11" fmla="*/ 0 h 425003"/>
                <a:gd name="connsiteX12" fmla="*/ 64462 w 483025"/>
                <a:gd name="connsiteY12" fmla="*/ 6439 h 425003"/>
                <a:gd name="connsiteX13" fmla="*/ 51583 w 483025"/>
                <a:gd name="connsiteY13" fmla="*/ 25758 h 425003"/>
                <a:gd name="connsiteX14" fmla="*/ 25825 w 483025"/>
                <a:gd name="connsiteY14" fmla="*/ 77273 h 425003"/>
                <a:gd name="connsiteX15" fmla="*/ 19386 w 483025"/>
                <a:gd name="connsiteY15" fmla="*/ 103031 h 425003"/>
                <a:gd name="connsiteX16" fmla="*/ 12946 w 483025"/>
                <a:gd name="connsiteY16" fmla="*/ 135228 h 425003"/>
                <a:gd name="connsiteX17" fmla="*/ 6507 w 483025"/>
                <a:gd name="connsiteY17" fmla="*/ 154546 h 425003"/>
                <a:gd name="connsiteX18" fmla="*/ 67 w 483025"/>
                <a:gd name="connsiteY18" fmla="*/ 199622 h 425003"/>
                <a:gd name="connsiteX19" fmla="*/ 6507 w 483025"/>
                <a:gd name="connsiteY19" fmla="*/ 367048 h 425003"/>
                <a:gd name="connsiteX20" fmla="*/ 25825 w 483025"/>
                <a:gd name="connsiteY20" fmla="*/ 386366 h 425003"/>
                <a:gd name="connsiteX21" fmla="*/ 83780 w 483025"/>
                <a:gd name="connsiteY21" fmla="*/ 412124 h 425003"/>
                <a:gd name="connsiteX22" fmla="*/ 128856 w 483025"/>
                <a:gd name="connsiteY22" fmla="*/ 425003 h 425003"/>
                <a:gd name="connsiteX23" fmla="*/ 264084 w 483025"/>
                <a:gd name="connsiteY23" fmla="*/ 418563 h 425003"/>
                <a:gd name="connsiteX24" fmla="*/ 373555 w 483025"/>
                <a:gd name="connsiteY24" fmla="*/ 405684 h 425003"/>
                <a:gd name="connsiteX25" fmla="*/ 412191 w 483025"/>
                <a:gd name="connsiteY25" fmla="*/ 392805 h 425003"/>
                <a:gd name="connsiteX26" fmla="*/ 418631 w 483025"/>
                <a:gd name="connsiteY26" fmla="*/ 399245 h 42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3025" h="425003">
                  <a:moveTo>
                    <a:pt x="418631" y="399245"/>
                  </a:moveTo>
                  <a:cubicBezTo>
                    <a:pt x="427217" y="390659"/>
                    <a:pt x="457371" y="355545"/>
                    <a:pt x="463707" y="341290"/>
                  </a:cubicBezTo>
                  <a:cubicBezTo>
                    <a:pt x="472666" y="321132"/>
                    <a:pt x="477673" y="298304"/>
                    <a:pt x="483025" y="276896"/>
                  </a:cubicBezTo>
                  <a:cubicBezTo>
                    <a:pt x="481425" y="265693"/>
                    <a:pt x="478793" y="228064"/>
                    <a:pt x="470146" y="212501"/>
                  </a:cubicBezTo>
                  <a:cubicBezTo>
                    <a:pt x="462629" y="198971"/>
                    <a:pt x="452974" y="186744"/>
                    <a:pt x="444388" y="173865"/>
                  </a:cubicBezTo>
                  <a:cubicBezTo>
                    <a:pt x="425468" y="117098"/>
                    <a:pt x="455037" y="192636"/>
                    <a:pt x="418631" y="141667"/>
                  </a:cubicBezTo>
                  <a:cubicBezTo>
                    <a:pt x="411912" y="132261"/>
                    <a:pt x="412551" y="118818"/>
                    <a:pt x="405752" y="109470"/>
                  </a:cubicBezTo>
                  <a:cubicBezTo>
                    <a:pt x="396922" y="97329"/>
                    <a:pt x="359649" y="61678"/>
                    <a:pt x="341357" y="51515"/>
                  </a:cubicBezTo>
                  <a:cubicBezTo>
                    <a:pt x="331253" y="45901"/>
                    <a:pt x="320060" y="42483"/>
                    <a:pt x="309160" y="38636"/>
                  </a:cubicBezTo>
                  <a:cubicBezTo>
                    <a:pt x="283557" y="29600"/>
                    <a:pt x="257645" y="21465"/>
                    <a:pt x="231887" y="12879"/>
                  </a:cubicBezTo>
                  <a:cubicBezTo>
                    <a:pt x="225448" y="10733"/>
                    <a:pt x="219225" y="7770"/>
                    <a:pt x="212569" y="6439"/>
                  </a:cubicBezTo>
                  <a:lnTo>
                    <a:pt x="180372" y="0"/>
                  </a:lnTo>
                  <a:cubicBezTo>
                    <a:pt x="141735" y="2146"/>
                    <a:pt x="102407" y="-1150"/>
                    <a:pt x="64462" y="6439"/>
                  </a:cubicBezTo>
                  <a:cubicBezTo>
                    <a:pt x="56873" y="7957"/>
                    <a:pt x="55289" y="18964"/>
                    <a:pt x="51583" y="25758"/>
                  </a:cubicBezTo>
                  <a:cubicBezTo>
                    <a:pt x="42390" y="42612"/>
                    <a:pt x="34411" y="60101"/>
                    <a:pt x="25825" y="77273"/>
                  </a:cubicBezTo>
                  <a:cubicBezTo>
                    <a:pt x="23679" y="85859"/>
                    <a:pt x="21306" y="94392"/>
                    <a:pt x="19386" y="103031"/>
                  </a:cubicBezTo>
                  <a:cubicBezTo>
                    <a:pt x="17012" y="113715"/>
                    <a:pt x="15601" y="124610"/>
                    <a:pt x="12946" y="135228"/>
                  </a:cubicBezTo>
                  <a:cubicBezTo>
                    <a:pt x="11300" y="141813"/>
                    <a:pt x="8653" y="148107"/>
                    <a:pt x="6507" y="154546"/>
                  </a:cubicBezTo>
                  <a:cubicBezTo>
                    <a:pt x="4360" y="169571"/>
                    <a:pt x="67" y="184444"/>
                    <a:pt x="67" y="199622"/>
                  </a:cubicBezTo>
                  <a:cubicBezTo>
                    <a:pt x="67" y="255472"/>
                    <a:pt x="-1124" y="311722"/>
                    <a:pt x="6507" y="367048"/>
                  </a:cubicBezTo>
                  <a:cubicBezTo>
                    <a:pt x="7751" y="376069"/>
                    <a:pt x="18829" y="380536"/>
                    <a:pt x="25825" y="386366"/>
                  </a:cubicBezTo>
                  <a:cubicBezTo>
                    <a:pt x="46235" y="403374"/>
                    <a:pt x="55700" y="402764"/>
                    <a:pt x="83780" y="412124"/>
                  </a:cubicBezTo>
                  <a:cubicBezTo>
                    <a:pt x="111490" y="421361"/>
                    <a:pt x="96518" y="416918"/>
                    <a:pt x="128856" y="425003"/>
                  </a:cubicBezTo>
                  <a:lnTo>
                    <a:pt x="264084" y="418563"/>
                  </a:lnTo>
                  <a:cubicBezTo>
                    <a:pt x="281998" y="417369"/>
                    <a:pt x="353716" y="408164"/>
                    <a:pt x="373555" y="405684"/>
                  </a:cubicBezTo>
                  <a:cubicBezTo>
                    <a:pt x="386434" y="401391"/>
                    <a:pt x="400895" y="400335"/>
                    <a:pt x="412191" y="392805"/>
                  </a:cubicBezTo>
                  <a:cubicBezTo>
                    <a:pt x="433296" y="378737"/>
                    <a:pt x="410045" y="407831"/>
                    <a:pt x="418631" y="3992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226060" y="6006822"/>
              <a:ext cx="790434" cy="393978"/>
            </a:xfrm>
            <a:custGeom>
              <a:avLst/>
              <a:gdLst>
                <a:gd name="connsiteX0" fmla="*/ 360608 w 598867"/>
                <a:gd name="connsiteY0" fmla="*/ 25757 h 296214"/>
                <a:gd name="connsiteX1" fmla="*/ 341290 w 598867"/>
                <a:gd name="connsiteY1" fmla="*/ 57955 h 296214"/>
                <a:gd name="connsiteX2" fmla="*/ 302653 w 598867"/>
                <a:gd name="connsiteY2" fmla="*/ 77273 h 296214"/>
                <a:gd name="connsiteX3" fmla="*/ 276895 w 598867"/>
                <a:gd name="connsiteY3" fmla="*/ 83712 h 296214"/>
                <a:gd name="connsiteX4" fmla="*/ 167425 w 598867"/>
                <a:gd name="connsiteY4" fmla="*/ 103031 h 296214"/>
                <a:gd name="connsiteX5" fmla="*/ 128788 w 598867"/>
                <a:gd name="connsiteY5" fmla="*/ 115910 h 296214"/>
                <a:gd name="connsiteX6" fmla="*/ 109470 w 598867"/>
                <a:gd name="connsiteY6" fmla="*/ 122349 h 296214"/>
                <a:gd name="connsiteX7" fmla="*/ 70833 w 598867"/>
                <a:gd name="connsiteY7" fmla="*/ 141667 h 296214"/>
                <a:gd name="connsiteX8" fmla="*/ 51515 w 598867"/>
                <a:gd name="connsiteY8" fmla="*/ 154546 h 296214"/>
                <a:gd name="connsiteX9" fmla="*/ 6439 w 598867"/>
                <a:gd name="connsiteY9" fmla="*/ 180304 h 296214"/>
                <a:gd name="connsiteX10" fmla="*/ 0 w 598867"/>
                <a:gd name="connsiteY10" fmla="*/ 199622 h 296214"/>
                <a:gd name="connsiteX11" fmla="*/ 19318 w 598867"/>
                <a:gd name="connsiteY11" fmla="*/ 270456 h 296214"/>
                <a:gd name="connsiteX12" fmla="*/ 38636 w 598867"/>
                <a:gd name="connsiteY12" fmla="*/ 289774 h 296214"/>
                <a:gd name="connsiteX13" fmla="*/ 64394 w 598867"/>
                <a:gd name="connsiteY13" fmla="*/ 296214 h 296214"/>
                <a:gd name="connsiteX14" fmla="*/ 231819 w 598867"/>
                <a:gd name="connsiteY14" fmla="*/ 283335 h 296214"/>
                <a:gd name="connsiteX15" fmla="*/ 276895 w 598867"/>
                <a:gd name="connsiteY15" fmla="*/ 276895 h 296214"/>
                <a:gd name="connsiteX16" fmla="*/ 367047 w 598867"/>
                <a:gd name="connsiteY16" fmla="*/ 270456 h 296214"/>
                <a:gd name="connsiteX17" fmla="*/ 425002 w 598867"/>
                <a:gd name="connsiteY17" fmla="*/ 238259 h 296214"/>
                <a:gd name="connsiteX18" fmla="*/ 450760 w 598867"/>
                <a:gd name="connsiteY18" fmla="*/ 225380 h 296214"/>
                <a:gd name="connsiteX19" fmla="*/ 463639 w 598867"/>
                <a:gd name="connsiteY19" fmla="*/ 206062 h 296214"/>
                <a:gd name="connsiteX20" fmla="*/ 521594 w 598867"/>
                <a:gd name="connsiteY20" fmla="*/ 173864 h 296214"/>
                <a:gd name="connsiteX21" fmla="*/ 560231 w 598867"/>
                <a:gd name="connsiteY21" fmla="*/ 135228 h 296214"/>
                <a:gd name="connsiteX22" fmla="*/ 585988 w 598867"/>
                <a:gd name="connsiteY22" fmla="*/ 96591 h 296214"/>
                <a:gd name="connsiteX23" fmla="*/ 598867 w 598867"/>
                <a:gd name="connsiteY23" fmla="*/ 57955 h 296214"/>
                <a:gd name="connsiteX24" fmla="*/ 592428 w 598867"/>
                <a:gd name="connsiteY24" fmla="*/ 12879 h 296214"/>
                <a:gd name="connsiteX25" fmla="*/ 573109 w 598867"/>
                <a:gd name="connsiteY25" fmla="*/ 0 h 296214"/>
                <a:gd name="connsiteX26" fmla="*/ 444321 w 598867"/>
                <a:gd name="connsiteY26" fmla="*/ 6439 h 296214"/>
                <a:gd name="connsiteX27" fmla="*/ 386366 w 598867"/>
                <a:gd name="connsiteY27" fmla="*/ 25757 h 296214"/>
                <a:gd name="connsiteX28" fmla="*/ 360608 w 598867"/>
                <a:gd name="connsiteY28" fmla="*/ 25757 h 296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8867" h="296214">
                  <a:moveTo>
                    <a:pt x="360608" y="25757"/>
                  </a:moveTo>
                  <a:cubicBezTo>
                    <a:pt x="353095" y="31123"/>
                    <a:pt x="349435" y="48452"/>
                    <a:pt x="341290" y="57955"/>
                  </a:cubicBezTo>
                  <a:cubicBezTo>
                    <a:pt x="332140" y="68630"/>
                    <a:pt x="315441" y="73619"/>
                    <a:pt x="302653" y="77273"/>
                  </a:cubicBezTo>
                  <a:cubicBezTo>
                    <a:pt x="294143" y="79704"/>
                    <a:pt x="285589" y="82056"/>
                    <a:pt x="276895" y="83712"/>
                  </a:cubicBezTo>
                  <a:cubicBezTo>
                    <a:pt x="240496" y="90645"/>
                    <a:pt x="202577" y="91314"/>
                    <a:pt x="167425" y="103031"/>
                  </a:cubicBezTo>
                  <a:lnTo>
                    <a:pt x="128788" y="115910"/>
                  </a:lnTo>
                  <a:lnTo>
                    <a:pt x="109470" y="122349"/>
                  </a:lnTo>
                  <a:cubicBezTo>
                    <a:pt x="54108" y="159258"/>
                    <a:pt x="124154" y="115007"/>
                    <a:pt x="70833" y="141667"/>
                  </a:cubicBezTo>
                  <a:cubicBezTo>
                    <a:pt x="63911" y="145128"/>
                    <a:pt x="58234" y="150706"/>
                    <a:pt x="51515" y="154546"/>
                  </a:cubicBezTo>
                  <a:cubicBezTo>
                    <a:pt x="-5675" y="187226"/>
                    <a:pt x="53504" y="148927"/>
                    <a:pt x="6439" y="180304"/>
                  </a:cubicBezTo>
                  <a:cubicBezTo>
                    <a:pt x="4293" y="186743"/>
                    <a:pt x="0" y="192834"/>
                    <a:pt x="0" y="199622"/>
                  </a:cubicBezTo>
                  <a:cubicBezTo>
                    <a:pt x="0" y="234861"/>
                    <a:pt x="148" y="247452"/>
                    <a:pt x="19318" y="270456"/>
                  </a:cubicBezTo>
                  <a:cubicBezTo>
                    <a:pt x="25148" y="277452"/>
                    <a:pt x="30729" y="285256"/>
                    <a:pt x="38636" y="289774"/>
                  </a:cubicBezTo>
                  <a:cubicBezTo>
                    <a:pt x="46320" y="294165"/>
                    <a:pt x="55808" y="294067"/>
                    <a:pt x="64394" y="296214"/>
                  </a:cubicBezTo>
                  <a:lnTo>
                    <a:pt x="231819" y="283335"/>
                  </a:lnTo>
                  <a:cubicBezTo>
                    <a:pt x="246935" y="281961"/>
                    <a:pt x="261785" y="278334"/>
                    <a:pt x="276895" y="276895"/>
                  </a:cubicBezTo>
                  <a:cubicBezTo>
                    <a:pt x="306887" y="274039"/>
                    <a:pt x="336996" y="272602"/>
                    <a:pt x="367047" y="270456"/>
                  </a:cubicBezTo>
                  <a:cubicBezTo>
                    <a:pt x="420469" y="252651"/>
                    <a:pt x="336439" y="282541"/>
                    <a:pt x="425002" y="238259"/>
                  </a:cubicBezTo>
                  <a:lnTo>
                    <a:pt x="450760" y="225380"/>
                  </a:lnTo>
                  <a:cubicBezTo>
                    <a:pt x="455053" y="218941"/>
                    <a:pt x="457341" y="210560"/>
                    <a:pt x="463639" y="206062"/>
                  </a:cubicBezTo>
                  <a:cubicBezTo>
                    <a:pt x="519192" y="166382"/>
                    <a:pt x="474155" y="221303"/>
                    <a:pt x="521594" y="173864"/>
                  </a:cubicBezTo>
                  <a:cubicBezTo>
                    <a:pt x="569515" y="125943"/>
                    <a:pt x="514704" y="165578"/>
                    <a:pt x="560231" y="135228"/>
                  </a:cubicBezTo>
                  <a:cubicBezTo>
                    <a:pt x="568817" y="122349"/>
                    <a:pt x="581093" y="111275"/>
                    <a:pt x="585988" y="96591"/>
                  </a:cubicBezTo>
                  <a:lnTo>
                    <a:pt x="598867" y="57955"/>
                  </a:lnTo>
                  <a:cubicBezTo>
                    <a:pt x="596721" y="42930"/>
                    <a:pt x="598592" y="26749"/>
                    <a:pt x="592428" y="12879"/>
                  </a:cubicBezTo>
                  <a:cubicBezTo>
                    <a:pt x="589285" y="5807"/>
                    <a:pt x="580841" y="336"/>
                    <a:pt x="573109" y="0"/>
                  </a:cubicBezTo>
                  <a:lnTo>
                    <a:pt x="444321" y="6439"/>
                  </a:lnTo>
                  <a:lnTo>
                    <a:pt x="386366" y="25757"/>
                  </a:lnTo>
                  <a:cubicBezTo>
                    <a:pt x="365010" y="32876"/>
                    <a:pt x="368121" y="20391"/>
                    <a:pt x="360608" y="2575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3592067" y="4413179"/>
              <a:ext cx="698218" cy="802717"/>
            </a:xfrm>
            <a:custGeom>
              <a:avLst/>
              <a:gdLst>
                <a:gd name="connsiteX0" fmla="*/ 272418 w 698218"/>
                <a:gd name="connsiteY0" fmla="*/ 146583 h 802717"/>
                <a:gd name="connsiteX1" fmla="*/ 230537 w 698218"/>
                <a:gd name="connsiteY1" fmla="*/ 153563 h 802717"/>
                <a:gd name="connsiteX2" fmla="*/ 181676 w 698218"/>
                <a:gd name="connsiteY2" fmla="*/ 160543 h 802717"/>
                <a:gd name="connsiteX3" fmla="*/ 139795 w 698218"/>
                <a:gd name="connsiteY3" fmla="*/ 174504 h 802717"/>
                <a:gd name="connsiteX4" fmla="*/ 97914 w 698218"/>
                <a:gd name="connsiteY4" fmla="*/ 188464 h 802717"/>
                <a:gd name="connsiteX5" fmla="*/ 35092 w 698218"/>
                <a:gd name="connsiteY5" fmla="*/ 230345 h 802717"/>
                <a:gd name="connsiteX6" fmla="*/ 14152 w 698218"/>
                <a:gd name="connsiteY6" fmla="*/ 244305 h 802717"/>
                <a:gd name="connsiteX7" fmla="*/ 7172 w 698218"/>
                <a:gd name="connsiteY7" fmla="*/ 314107 h 802717"/>
                <a:gd name="connsiteX8" fmla="*/ 28112 w 698218"/>
                <a:gd name="connsiteY8" fmla="*/ 335047 h 802717"/>
                <a:gd name="connsiteX9" fmla="*/ 49053 w 698218"/>
                <a:gd name="connsiteY9" fmla="*/ 342027 h 802717"/>
                <a:gd name="connsiteX10" fmla="*/ 63013 w 698218"/>
                <a:gd name="connsiteY10" fmla="*/ 355988 h 802717"/>
                <a:gd name="connsiteX11" fmla="*/ 153755 w 698218"/>
                <a:gd name="connsiteY11" fmla="*/ 335047 h 802717"/>
                <a:gd name="connsiteX12" fmla="*/ 195636 w 698218"/>
                <a:gd name="connsiteY12" fmla="*/ 321087 h 802717"/>
                <a:gd name="connsiteX13" fmla="*/ 216576 w 698218"/>
                <a:gd name="connsiteY13" fmla="*/ 314107 h 802717"/>
                <a:gd name="connsiteX14" fmla="*/ 244497 w 698218"/>
                <a:gd name="connsiteY14" fmla="*/ 349007 h 802717"/>
                <a:gd name="connsiteX15" fmla="*/ 265438 w 698218"/>
                <a:gd name="connsiteY15" fmla="*/ 362968 h 802717"/>
                <a:gd name="connsiteX16" fmla="*/ 307318 w 698218"/>
                <a:gd name="connsiteY16" fmla="*/ 397868 h 802717"/>
                <a:gd name="connsiteX17" fmla="*/ 321279 w 698218"/>
                <a:gd name="connsiteY17" fmla="*/ 418809 h 802717"/>
                <a:gd name="connsiteX18" fmla="*/ 342219 w 698218"/>
                <a:gd name="connsiteY18" fmla="*/ 432769 h 802717"/>
                <a:gd name="connsiteX19" fmla="*/ 335239 w 698218"/>
                <a:gd name="connsiteY19" fmla="*/ 502571 h 802717"/>
                <a:gd name="connsiteX20" fmla="*/ 328259 w 698218"/>
                <a:gd name="connsiteY20" fmla="*/ 523511 h 802717"/>
                <a:gd name="connsiteX21" fmla="*/ 279398 w 698218"/>
                <a:gd name="connsiteY21" fmla="*/ 565392 h 802717"/>
                <a:gd name="connsiteX22" fmla="*/ 251477 w 698218"/>
                <a:gd name="connsiteY22" fmla="*/ 586333 h 802717"/>
                <a:gd name="connsiteX23" fmla="*/ 223557 w 698218"/>
                <a:gd name="connsiteY23" fmla="*/ 628214 h 802717"/>
                <a:gd name="connsiteX24" fmla="*/ 216576 w 698218"/>
                <a:gd name="connsiteY24" fmla="*/ 649154 h 802717"/>
                <a:gd name="connsiteX25" fmla="*/ 202616 w 698218"/>
                <a:gd name="connsiteY25" fmla="*/ 677075 h 802717"/>
                <a:gd name="connsiteX26" fmla="*/ 209596 w 698218"/>
                <a:gd name="connsiteY26" fmla="*/ 739896 h 802717"/>
                <a:gd name="connsiteX27" fmla="*/ 244497 w 698218"/>
                <a:gd name="connsiteY27" fmla="*/ 760836 h 802717"/>
                <a:gd name="connsiteX28" fmla="*/ 335239 w 698218"/>
                <a:gd name="connsiteY28" fmla="*/ 788757 h 802717"/>
                <a:gd name="connsiteX29" fmla="*/ 356180 w 698218"/>
                <a:gd name="connsiteY29" fmla="*/ 802717 h 802717"/>
                <a:gd name="connsiteX30" fmla="*/ 439941 w 698218"/>
                <a:gd name="connsiteY30" fmla="*/ 781777 h 802717"/>
                <a:gd name="connsiteX31" fmla="*/ 446921 w 698218"/>
                <a:gd name="connsiteY31" fmla="*/ 760836 h 802717"/>
                <a:gd name="connsiteX32" fmla="*/ 460882 w 698218"/>
                <a:gd name="connsiteY32" fmla="*/ 746876 h 802717"/>
                <a:gd name="connsiteX33" fmla="*/ 467862 w 698218"/>
                <a:gd name="connsiteY33" fmla="*/ 725936 h 802717"/>
                <a:gd name="connsiteX34" fmla="*/ 495783 w 698218"/>
                <a:gd name="connsiteY34" fmla="*/ 691035 h 802717"/>
                <a:gd name="connsiteX35" fmla="*/ 502763 w 698218"/>
                <a:gd name="connsiteY35" fmla="*/ 670094 h 802717"/>
                <a:gd name="connsiteX36" fmla="*/ 516723 w 698218"/>
                <a:gd name="connsiteY36" fmla="*/ 649154 h 802717"/>
                <a:gd name="connsiteX37" fmla="*/ 537663 w 698218"/>
                <a:gd name="connsiteY37" fmla="*/ 600293 h 802717"/>
                <a:gd name="connsiteX38" fmla="*/ 544644 w 698218"/>
                <a:gd name="connsiteY38" fmla="*/ 558412 h 802717"/>
                <a:gd name="connsiteX39" fmla="*/ 551624 w 698218"/>
                <a:gd name="connsiteY39" fmla="*/ 439749 h 802717"/>
                <a:gd name="connsiteX40" fmla="*/ 600485 w 698218"/>
                <a:gd name="connsiteY40" fmla="*/ 376928 h 802717"/>
                <a:gd name="connsiteX41" fmla="*/ 628405 w 698218"/>
                <a:gd name="connsiteY41" fmla="*/ 342027 h 802717"/>
                <a:gd name="connsiteX42" fmla="*/ 635386 w 698218"/>
                <a:gd name="connsiteY42" fmla="*/ 321087 h 802717"/>
                <a:gd name="connsiteX43" fmla="*/ 649346 w 698218"/>
                <a:gd name="connsiteY43" fmla="*/ 300146 h 802717"/>
                <a:gd name="connsiteX44" fmla="*/ 656326 w 698218"/>
                <a:gd name="connsiteY44" fmla="*/ 272226 h 802717"/>
                <a:gd name="connsiteX45" fmla="*/ 670286 w 698218"/>
                <a:gd name="connsiteY45" fmla="*/ 258265 h 802717"/>
                <a:gd name="connsiteX46" fmla="*/ 684247 w 698218"/>
                <a:gd name="connsiteY46" fmla="*/ 237325 h 802717"/>
                <a:gd name="connsiteX47" fmla="*/ 691227 w 698218"/>
                <a:gd name="connsiteY47" fmla="*/ 216385 h 802717"/>
                <a:gd name="connsiteX48" fmla="*/ 691227 w 698218"/>
                <a:gd name="connsiteY48" fmla="*/ 104702 h 802717"/>
                <a:gd name="connsiteX49" fmla="*/ 663306 w 698218"/>
                <a:gd name="connsiteY49" fmla="*/ 48861 h 802717"/>
                <a:gd name="connsiteX50" fmla="*/ 642366 w 698218"/>
                <a:gd name="connsiteY50" fmla="*/ 41881 h 802717"/>
                <a:gd name="connsiteX51" fmla="*/ 607465 w 698218"/>
                <a:gd name="connsiteY51" fmla="*/ 20940 h 802717"/>
                <a:gd name="connsiteX52" fmla="*/ 558604 w 698218"/>
                <a:gd name="connsiteY52" fmla="*/ 0 h 802717"/>
                <a:gd name="connsiteX53" fmla="*/ 474842 w 698218"/>
                <a:gd name="connsiteY53" fmla="*/ 6980 h 802717"/>
                <a:gd name="connsiteX54" fmla="*/ 453902 w 698218"/>
                <a:gd name="connsiteY54" fmla="*/ 20940 h 802717"/>
                <a:gd name="connsiteX55" fmla="*/ 412021 w 698218"/>
                <a:gd name="connsiteY55" fmla="*/ 34901 h 802717"/>
                <a:gd name="connsiteX56" fmla="*/ 377120 w 698218"/>
                <a:gd name="connsiteY56" fmla="*/ 55841 h 802717"/>
                <a:gd name="connsiteX57" fmla="*/ 335239 w 698218"/>
                <a:gd name="connsiteY57" fmla="*/ 83762 h 802717"/>
                <a:gd name="connsiteX58" fmla="*/ 314299 w 698218"/>
                <a:gd name="connsiteY58" fmla="*/ 97722 h 802717"/>
                <a:gd name="connsiteX59" fmla="*/ 293358 w 698218"/>
                <a:gd name="connsiteY59" fmla="*/ 104702 h 802717"/>
                <a:gd name="connsiteX60" fmla="*/ 272418 w 698218"/>
                <a:gd name="connsiteY60" fmla="*/ 118662 h 802717"/>
                <a:gd name="connsiteX61" fmla="*/ 272418 w 698218"/>
                <a:gd name="connsiteY61" fmla="*/ 146583 h 80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98218" h="802717">
                  <a:moveTo>
                    <a:pt x="272418" y="146583"/>
                  </a:moveTo>
                  <a:cubicBezTo>
                    <a:pt x="265438" y="152400"/>
                    <a:pt x="244525" y="151411"/>
                    <a:pt x="230537" y="153563"/>
                  </a:cubicBezTo>
                  <a:cubicBezTo>
                    <a:pt x="214276" y="156065"/>
                    <a:pt x="197707" y="156843"/>
                    <a:pt x="181676" y="160543"/>
                  </a:cubicBezTo>
                  <a:cubicBezTo>
                    <a:pt x="167337" y="163852"/>
                    <a:pt x="153755" y="169850"/>
                    <a:pt x="139795" y="174504"/>
                  </a:cubicBezTo>
                  <a:cubicBezTo>
                    <a:pt x="139794" y="174504"/>
                    <a:pt x="97915" y="188463"/>
                    <a:pt x="97914" y="188464"/>
                  </a:cubicBezTo>
                  <a:lnTo>
                    <a:pt x="35092" y="230345"/>
                  </a:lnTo>
                  <a:lnTo>
                    <a:pt x="14152" y="244305"/>
                  </a:lnTo>
                  <a:cubicBezTo>
                    <a:pt x="4823" y="272292"/>
                    <a:pt x="-8374" y="286901"/>
                    <a:pt x="7172" y="314107"/>
                  </a:cubicBezTo>
                  <a:cubicBezTo>
                    <a:pt x="12069" y="322678"/>
                    <a:pt x="19899" y="329572"/>
                    <a:pt x="28112" y="335047"/>
                  </a:cubicBezTo>
                  <a:cubicBezTo>
                    <a:pt x="34234" y="339128"/>
                    <a:pt x="42073" y="339700"/>
                    <a:pt x="49053" y="342027"/>
                  </a:cubicBezTo>
                  <a:cubicBezTo>
                    <a:pt x="53706" y="346681"/>
                    <a:pt x="56459" y="355392"/>
                    <a:pt x="63013" y="355988"/>
                  </a:cubicBezTo>
                  <a:cubicBezTo>
                    <a:pt x="125354" y="361655"/>
                    <a:pt x="112334" y="351615"/>
                    <a:pt x="153755" y="335047"/>
                  </a:cubicBezTo>
                  <a:cubicBezTo>
                    <a:pt x="167418" y="329582"/>
                    <a:pt x="181676" y="325740"/>
                    <a:pt x="195636" y="321087"/>
                  </a:cubicBezTo>
                  <a:lnTo>
                    <a:pt x="216576" y="314107"/>
                  </a:lnTo>
                  <a:cubicBezTo>
                    <a:pt x="276588" y="354113"/>
                    <a:pt x="205966" y="300844"/>
                    <a:pt x="244497" y="349007"/>
                  </a:cubicBezTo>
                  <a:cubicBezTo>
                    <a:pt x="249738" y="355558"/>
                    <a:pt x="258993" y="357597"/>
                    <a:pt x="265438" y="362968"/>
                  </a:cubicBezTo>
                  <a:cubicBezTo>
                    <a:pt x="319180" y="407754"/>
                    <a:pt x="255329" y="363209"/>
                    <a:pt x="307318" y="397868"/>
                  </a:cubicBezTo>
                  <a:cubicBezTo>
                    <a:pt x="311972" y="404848"/>
                    <a:pt x="315347" y="412877"/>
                    <a:pt x="321279" y="418809"/>
                  </a:cubicBezTo>
                  <a:cubicBezTo>
                    <a:pt x="327211" y="424741"/>
                    <a:pt x="340840" y="424494"/>
                    <a:pt x="342219" y="432769"/>
                  </a:cubicBezTo>
                  <a:cubicBezTo>
                    <a:pt x="346063" y="455834"/>
                    <a:pt x="338795" y="479460"/>
                    <a:pt x="335239" y="502571"/>
                  </a:cubicBezTo>
                  <a:cubicBezTo>
                    <a:pt x="334120" y="509843"/>
                    <a:pt x="332536" y="517524"/>
                    <a:pt x="328259" y="523511"/>
                  </a:cubicBezTo>
                  <a:cubicBezTo>
                    <a:pt x="310678" y="548124"/>
                    <a:pt x="300918" y="550020"/>
                    <a:pt x="279398" y="565392"/>
                  </a:cubicBezTo>
                  <a:cubicBezTo>
                    <a:pt x="269931" y="572154"/>
                    <a:pt x="260784" y="579353"/>
                    <a:pt x="251477" y="586333"/>
                  </a:cubicBezTo>
                  <a:cubicBezTo>
                    <a:pt x="234881" y="636120"/>
                    <a:pt x="258412" y="575932"/>
                    <a:pt x="223557" y="628214"/>
                  </a:cubicBezTo>
                  <a:cubicBezTo>
                    <a:pt x="219476" y="634336"/>
                    <a:pt x="219474" y="642391"/>
                    <a:pt x="216576" y="649154"/>
                  </a:cubicBezTo>
                  <a:cubicBezTo>
                    <a:pt x="212477" y="658718"/>
                    <a:pt x="207269" y="667768"/>
                    <a:pt x="202616" y="677075"/>
                  </a:cubicBezTo>
                  <a:cubicBezTo>
                    <a:pt x="204943" y="698015"/>
                    <a:pt x="204052" y="719569"/>
                    <a:pt x="209596" y="739896"/>
                  </a:cubicBezTo>
                  <a:cubicBezTo>
                    <a:pt x="213340" y="753622"/>
                    <a:pt x="234553" y="757853"/>
                    <a:pt x="244497" y="760836"/>
                  </a:cubicBezTo>
                  <a:cubicBezTo>
                    <a:pt x="249317" y="762282"/>
                    <a:pt x="327841" y="783825"/>
                    <a:pt x="335239" y="788757"/>
                  </a:cubicBezTo>
                  <a:lnTo>
                    <a:pt x="356180" y="802717"/>
                  </a:lnTo>
                  <a:cubicBezTo>
                    <a:pt x="377848" y="800309"/>
                    <a:pt x="421175" y="805235"/>
                    <a:pt x="439941" y="781777"/>
                  </a:cubicBezTo>
                  <a:cubicBezTo>
                    <a:pt x="444537" y="776031"/>
                    <a:pt x="443135" y="767145"/>
                    <a:pt x="446921" y="760836"/>
                  </a:cubicBezTo>
                  <a:cubicBezTo>
                    <a:pt x="450307" y="755193"/>
                    <a:pt x="456228" y="751529"/>
                    <a:pt x="460882" y="746876"/>
                  </a:cubicBezTo>
                  <a:cubicBezTo>
                    <a:pt x="463209" y="739896"/>
                    <a:pt x="464572" y="732517"/>
                    <a:pt x="467862" y="725936"/>
                  </a:cubicBezTo>
                  <a:cubicBezTo>
                    <a:pt x="476669" y="708322"/>
                    <a:pt x="482796" y="704021"/>
                    <a:pt x="495783" y="691035"/>
                  </a:cubicBezTo>
                  <a:cubicBezTo>
                    <a:pt x="498110" y="684055"/>
                    <a:pt x="499473" y="676675"/>
                    <a:pt x="502763" y="670094"/>
                  </a:cubicBezTo>
                  <a:cubicBezTo>
                    <a:pt x="506515" y="662591"/>
                    <a:pt x="513419" y="656865"/>
                    <a:pt x="516723" y="649154"/>
                  </a:cubicBezTo>
                  <a:cubicBezTo>
                    <a:pt x="543767" y="586051"/>
                    <a:pt x="502616" y="652863"/>
                    <a:pt x="537663" y="600293"/>
                  </a:cubicBezTo>
                  <a:cubicBezTo>
                    <a:pt x="539990" y="586333"/>
                    <a:pt x="543418" y="572512"/>
                    <a:pt x="544644" y="558412"/>
                  </a:cubicBezTo>
                  <a:cubicBezTo>
                    <a:pt x="548077" y="518938"/>
                    <a:pt x="546021" y="478973"/>
                    <a:pt x="551624" y="439749"/>
                  </a:cubicBezTo>
                  <a:cubicBezTo>
                    <a:pt x="555991" y="409176"/>
                    <a:pt x="585028" y="400114"/>
                    <a:pt x="600485" y="376928"/>
                  </a:cubicBezTo>
                  <a:cubicBezTo>
                    <a:pt x="618096" y="350512"/>
                    <a:pt x="608513" y="361920"/>
                    <a:pt x="628405" y="342027"/>
                  </a:cubicBezTo>
                  <a:cubicBezTo>
                    <a:pt x="630732" y="335047"/>
                    <a:pt x="632095" y="327668"/>
                    <a:pt x="635386" y="321087"/>
                  </a:cubicBezTo>
                  <a:cubicBezTo>
                    <a:pt x="639138" y="313584"/>
                    <a:pt x="646041" y="307857"/>
                    <a:pt x="649346" y="300146"/>
                  </a:cubicBezTo>
                  <a:cubicBezTo>
                    <a:pt x="653125" y="291329"/>
                    <a:pt x="652036" y="280806"/>
                    <a:pt x="656326" y="272226"/>
                  </a:cubicBezTo>
                  <a:cubicBezTo>
                    <a:pt x="659269" y="266340"/>
                    <a:pt x="666175" y="263404"/>
                    <a:pt x="670286" y="258265"/>
                  </a:cubicBezTo>
                  <a:cubicBezTo>
                    <a:pt x="675527" y="251714"/>
                    <a:pt x="679593" y="244305"/>
                    <a:pt x="684247" y="237325"/>
                  </a:cubicBezTo>
                  <a:cubicBezTo>
                    <a:pt x="686574" y="230345"/>
                    <a:pt x="689911" y="223624"/>
                    <a:pt x="691227" y="216385"/>
                  </a:cubicBezTo>
                  <a:cubicBezTo>
                    <a:pt x="699771" y="169393"/>
                    <a:pt x="701297" y="151694"/>
                    <a:pt x="691227" y="104702"/>
                  </a:cubicBezTo>
                  <a:cubicBezTo>
                    <a:pt x="687118" y="85528"/>
                    <a:pt x="682336" y="60279"/>
                    <a:pt x="663306" y="48861"/>
                  </a:cubicBezTo>
                  <a:cubicBezTo>
                    <a:pt x="656997" y="45076"/>
                    <a:pt x="649346" y="44208"/>
                    <a:pt x="642366" y="41881"/>
                  </a:cubicBezTo>
                  <a:cubicBezTo>
                    <a:pt x="619150" y="18665"/>
                    <a:pt x="639179" y="34531"/>
                    <a:pt x="607465" y="20940"/>
                  </a:cubicBezTo>
                  <a:cubicBezTo>
                    <a:pt x="547088" y="-4935"/>
                    <a:pt x="607712" y="16369"/>
                    <a:pt x="558604" y="0"/>
                  </a:cubicBezTo>
                  <a:cubicBezTo>
                    <a:pt x="530683" y="2327"/>
                    <a:pt x="502315" y="1485"/>
                    <a:pt x="474842" y="6980"/>
                  </a:cubicBezTo>
                  <a:cubicBezTo>
                    <a:pt x="466616" y="8625"/>
                    <a:pt x="461568" y="17533"/>
                    <a:pt x="453902" y="20940"/>
                  </a:cubicBezTo>
                  <a:cubicBezTo>
                    <a:pt x="440455" y="26917"/>
                    <a:pt x="412021" y="34901"/>
                    <a:pt x="412021" y="34901"/>
                  </a:cubicBezTo>
                  <a:cubicBezTo>
                    <a:pt x="380698" y="66222"/>
                    <a:pt x="417898" y="33186"/>
                    <a:pt x="377120" y="55841"/>
                  </a:cubicBezTo>
                  <a:cubicBezTo>
                    <a:pt x="362453" y="63989"/>
                    <a:pt x="349199" y="74455"/>
                    <a:pt x="335239" y="83762"/>
                  </a:cubicBezTo>
                  <a:cubicBezTo>
                    <a:pt x="328259" y="88415"/>
                    <a:pt x="322257" y="95069"/>
                    <a:pt x="314299" y="97722"/>
                  </a:cubicBezTo>
                  <a:lnTo>
                    <a:pt x="293358" y="104702"/>
                  </a:lnTo>
                  <a:cubicBezTo>
                    <a:pt x="286378" y="109355"/>
                    <a:pt x="280084" y="115255"/>
                    <a:pt x="272418" y="118662"/>
                  </a:cubicBezTo>
                  <a:cubicBezTo>
                    <a:pt x="258971" y="124639"/>
                    <a:pt x="279398" y="140766"/>
                    <a:pt x="272418" y="146583"/>
                  </a:cubicBezTo>
                  <a:close/>
                </a:path>
              </a:pathLst>
            </a:cu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3354345" y="6060853"/>
              <a:ext cx="600293" cy="329455"/>
            </a:xfrm>
            <a:custGeom>
              <a:avLst/>
              <a:gdLst>
                <a:gd name="connsiteX0" fmla="*/ 432770 w 600293"/>
                <a:gd name="connsiteY0" fmla="*/ 43269 h 329455"/>
                <a:gd name="connsiteX1" fmla="*/ 369948 w 600293"/>
                <a:gd name="connsiteY1" fmla="*/ 29309 h 329455"/>
                <a:gd name="connsiteX2" fmla="*/ 342028 w 600293"/>
                <a:gd name="connsiteY2" fmla="*/ 15348 h 329455"/>
                <a:gd name="connsiteX3" fmla="*/ 321087 w 600293"/>
                <a:gd name="connsiteY3" fmla="*/ 8368 h 329455"/>
                <a:gd name="connsiteX4" fmla="*/ 90742 w 600293"/>
                <a:gd name="connsiteY4" fmla="*/ 29309 h 329455"/>
                <a:gd name="connsiteX5" fmla="*/ 69802 w 600293"/>
                <a:gd name="connsiteY5" fmla="*/ 50249 h 329455"/>
                <a:gd name="connsiteX6" fmla="*/ 48861 w 600293"/>
                <a:gd name="connsiteY6" fmla="*/ 92130 h 329455"/>
                <a:gd name="connsiteX7" fmla="*/ 0 w 600293"/>
                <a:gd name="connsiteY7" fmla="*/ 147971 h 329455"/>
                <a:gd name="connsiteX8" fmla="*/ 20941 w 600293"/>
                <a:gd name="connsiteY8" fmla="*/ 231733 h 329455"/>
                <a:gd name="connsiteX9" fmla="*/ 90742 w 600293"/>
                <a:gd name="connsiteY9" fmla="*/ 245693 h 329455"/>
                <a:gd name="connsiteX10" fmla="*/ 160544 w 600293"/>
                <a:gd name="connsiteY10" fmla="*/ 252674 h 329455"/>
                <a:gd name="connsiteX11" fmla="*/ 209405 w 600293"/>
                <a:gd name="connsiteY11" fmla="*/ 259654 h 329455"/>
                <a:gd name="connsiteX12" fmla="*/ 307127 w 600293"/>
                <a:gd name="connsiteY12" fmla="*/ 287574 h 329455"/>
                <a:gd name="connsiteX13" fmla="*/ 349008 w 600293"/>
                <a:gd name="connsiteY13" fmla="*/ 294554 h 329455"/>
                <a:gd name="connsiteX14" fmla="*/ 369948 w 600293"/>
                <a:gd name="connsiteY14" fmla="*/ 301535 h 329455"/>
                <a:gd name="connsiteX15" fmla="*/ 383909 w 600293"/>
                <a:gd name="connsiteY15" fmla="*/ 322475 h 329455"/>
                <a:gd name="connsiteX16" fmla="*/ 432770 w 600293"/>
                <a:gd name="connsiteY16" fmla="*/ 329455 h 329455"/>
                <a:gd name="connsiteX17" fmla="*/ 551432 w 600293"/>
                <a:gd name="connsiteY17" fmla="*/ 315495 h 329455"/>
                <a:gd name="connsiteX18" fmla="*/ 572373 w 600293"/>
                <a:gd name="connsiteY18" fmla="*/ 301535 h 329455"/>
                <a:gd name="connsiteX19" fmla="*/ 586333 w 600293"/>
                <a:gd name="connsiteY19" fmla="*/ 245693 h 329455"/>
                <a:gd name="connsiteX20" fmla="*/ 600293 w 600293"/>
                <a:gd name="connsiteY20" fmla="*/ 182872 h 329455"/>
                <a:gd name="connsiteX21" fmla="*/ 572373 w 600293"/>
                <a:gd name="connsiteY21" fmla="*/ 85150 h 329455"/>
                <a:gd name="connsiteX22" fmla="*/ 551432 w 600293"/>
                <a:gd name="connsiteY22" fmla="*/ 71190 h 329455"/>
                <a:gd name="connsiteX23" fmla="*/ 509551 w 600293"/>
                <a:gd name="connsiteY23" fmla="*/ 57229 h 329455"/>
                <a:gd name="connsiteX24" fmla="*/ 488611 w 600293"/>
                <a:gd name="connsiteY24" fmla="*/ 50249 h 329455"/>
                <a:gd name="connsiteX25" fmla="*/ 432770 w 600293"/>
                <a:gd name="connsiteY25" fmla="*/ 43269 h 32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293" h="329455">
                  <a:moveTo>
                    <a:pt x="432770" y="43269"/>
                  </a:moveTo>
                  <a:cubicBezTo>
                    <a:pt x="412993" y="39779"/>
                    <a:pt x="381212" y="33533"/>
                    <a:pt x="369948" y="29309"/>
                  </a:cubicBezTo>
                  <a:cubicBezTo>
                    <a:pt x="360205" y="25655"/>
                    <a:pt x="351592" y="19447"/>
                    <a:pt x="342028" y="15348"/>
                  </a:cubicBezTo>
                  <a:cubicBezTo>
                    <a:pt x="335265" y="12450"/>
                    <a:pt x="328067" y="10695"/>
                    <a:pt x="321087" y="8368"/>
                  </a:cubicBezTo>
                  <a:cubicBezTo>
                    <a:pt x="240389" y="11058"/>
                    <a:pt x="153325" y="-22844"/>
                    <a:pt x="90742" y="29309"/>
                  </a:cubicBezTo>
                  <a:cubicBezTo>
                    <a:pt x="83159" y="35628"/>
                    <a:pt x="76782" y="43269"/>
                    <a:pt x="69802" y="50249"/>
                  </a:cubicBezTo>
                  <a:cubicBezTo>
                    <a:pt x="63212" y="70021"/>
                    <a:pt x="63435" y="75474"/>
                    <a:pt x="48861" y="92130"/>
                  </a:cubicBezTo>
                  <a:cubicBezTo>
                    <a:pt x="-8301" y="157456"/>
                    <a:pt x="31412" y="100853"/>
                    <a:pt x="0" y="147971"/>
                  </a:cubicBezTo>
                  <a:cubicBezTo>
                    <a:pt x="919" y="153488"/>
                    <a:pt x="11321" y="229328"/>
                    <a:pt x="20941" y="231733"/>
                  </a:cubicBezTo>
                  <a:cubicBezTo>
                    <a:pt x="50993" y="239246"/>
                    <a:pt x="56510" y="241414"/>
                    <a:pt x="90742" y="245693"/>
                  </a:cubicBezTo>
                  <a:cubicBezTo>
                    <a:pt x="113945" y="248593"/>
                    <a:pt x="137321" y="249942"/>
                    <a:pt x="160544" y="252674"/>
                  </a:cubicBezTo>
                  <a:cubicBezTo>
                    <a:pt x="176884" y="254596"/>
                    <a:pt x="193118" y="257327"/>
                    <a:pt x="209405" y="259654"/>
                  </a:cubicBezTo>
                  <a:cubicBezTo>
                    <a:pt x="242599" y="270718"/>
                    <a:pt x="272069" y="281731"/>
                    <a:pt x="307127" y="287574"/>
                  </a:cubicBezTo>
                  <a:lnTo>
                    <a:pt x="349008" y="294554"/>
                  </a:lnTo>
                  <a:cubicBezTo>
                    <a:pt x="355988" y="296881"/>
                    <a:pt x="364203" y="296939"/>
                    <a:pt x="369948" y="301535"/>
                  </a:cubicBezTo>
                  <a:cubicBezTo>
                    <a:pt x="376499" y="306776"/>
                    <a:pt x="376243" y="319068"/>
                    <a:pt x="383909" y="322475"/>
                  </a:cubicBezTo>
                  <a:cubicBezTo>
                    <a:pt x="398943" y="329157"/>
                    <a:pt x="416483" y="327128"/>
                    <a:pt x="432770" y="329455"/>
                  </a:cubicBezTo>
                  <a:cubicBezTo>
                    <a:pt x="448214" y="328352"/>
                    <a:pt x="519701" y="331360"/>
                    <a:pt x="551432" y="315495"/>
                  </a:cubicBezTo>
                  <a:cubicBezTo>
                    <a:pt x="558936" y="311743"/>
                    <a:pt x="565393" y="306188"/>
                    <a:pt x="572373" y="301535"/>
                  </a:cubicBezTo>
                  <a:cubicBezTo>
                    <a:pt x="586563" y="230584"/>
                    <a:pt x="572025" y="295772"/>
                    <a:pt x="586333" y="245693"/>
                  </a:cubicBezTo>
                  <a:cubicBezTo>
                    <a:pt x="592905" y="222690"/>
                    <a:pt x="595495" y="206865"/>
                    <a:pt x="600293" y="182872"/>
                  </a:cubicBezTo>
                  <a:cubicBezTo>
                    <a:pt x="596401" y="151736"/>
                    <a:pt x="597275" y="110051"/>
                    <a:pt x="572373" y="85150"/>
                  </a:cubicBezTo>
                  <a:cubicBezTo>
                    <a:pt x="566441" y="79218"/>
                    <a:pt x="559098" y="74597"/>
                    <a:pt x="551432" y="71190"/>
                  </a:cubicBezTo>
                  <a:cubicBezTo>
                    <a:pt x="537985" y="65213"/>
                    <a:pt x="523511" y="61883"/>
                    <a:pt x="509551" y="57229"/>
                  </a:cubicBezTo>
                  <a:cubicBezTo>
                    <a:pt x="502571" y="54902"/>
                    <a:pt x="494733" y="54330"/>
                    <a:pt x="488611" y="50249"/>
                  </a:cubicBezTo>
                  <a:cubicBezTo>
                    <a:pt x="463798" y="33708"/>
                    <a:pt x="452547" y="46759"/>
                    <a:pt x="432770" y="43269"/>
                  </a:cubicBez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5133812" y="5329325"/>
              <a:ext cx="733588" cy="684055"/>
            </a:xfrm>
            <a:custGeom>
              <a:avLst/>
              <a:gdLst>
                <a:gd name="connsiteX0" fmla="*/ 307599 w 733588"/>
                <a:gd name="connsiteY0" fmla="*/ 237325 h 684055"/>
                <a:gd name="connsiteX1" fmla="*/ 209877 w 733588"/>
                <a:gd name="connsiteY1" fmla="*/ 244305 h 684055"/>
                <a:gd name="connsiteX2" fmla="*/ 133095 w 733588"/>
                <a:gd name="connsiteY2" fmla="*/ 265246 h 684055"/>
                <a:gd name="connsiteX3" fmla="*/ 105174 w 733588"/>
                <a:gd name="connsiteY3" fmla="*/ 286186 h 684055"/>
                <a:gd name="connsiteX4" fmla="*/ 35373 w 733588"/>
                <a:gd name="connsiteY4" fmla="*/ 335047 h 684055"/>
                <a:gd name="connsiteX5" fmla="*/ 21413 w 733588"/>
                <a:gd name="connsiteY5" fmla="*/ 349008 h 684055"/>
                <a:gd name="connsiteX6" fmla="*/ 14432 w 733588"/>
                <a:gd name="connsiteY6" fmla="*/ 369948 h 684055"/>
                <a:gd name="connsiteX7" fmla="*/ 472 w 733588"/>
                <a:gd name="connsiteY7" fmla="*/ 390889 h 684055"/>
                <a:gd name="connsiteX8" fmla="*/ 7452 w 733588"/>
                <a:gd name="connsiteY8" fmla="*/ 537472 h 684055"/>
                <a:gd name="connsiteX9" fmla="*/ 14432 w 733588"/>
                <a:gd name="connsiteY9" fmla="*/ 558412 h 684055"/>
                <a:gd name="connsiteX10" fmla="*/ 28393 w 733588"/>
                <a:gd name="connsiteY10" fmla="*/ 579353 h 684055"/>
                <a:gd name="connsiteX11" fmla="*/ 91214 w 733588"/>
                <a:gd name="connsiteY11" fmla="*/ 607273 h 684055"/>
                <a:gd name="connsiteX12" fmla="*/ 112155 w 733588"/>
                <a:gd name="connsiteY12" fmla="*/ 614253 h 684055"/>
                <a:gd name="connsiteX13" fmla="*/ 154035 w 733588"/>
                <a:gd name="connsiteY13" fmla="*/ 642174 h 684055"/>
                <a:gd name="connsiteX14" fmla="*/ 244777 w 733588"/>
                <a:gd name="connsiteY14" fmla="*/ 677075 h 684055"/>
                <a:gd name="connsiteX15" fmla="*/ 293638 w 733588"/>
                <a:gd name="connsiteY15" fmla="*/ 684055 h 684055"/>
                <a:gd name="connsiteX16" fmla="*/ 398341 w 733588"/>
                <a:gd name="connsiteY16" fmla="*/ 677075 h 684055"/>
                <a:gd name="connsiteX17" fmla="*/ 468142 w 733588"/>
                <a:gd name="connsiteY17" fmla="*/ 656134 h 684055"/>
                <a:gd name="connsiteX18" fmla="*/ 565864 w 733588"/>
                <a:gd name="connsiteY18" fmla="*/ 635194 h 684055"/>
                <a:gd name="connsiteX19" fmla="*/ 649626 w 733588"/>
                <a:gd name="connsiteY19" fmla="*/ 614253 h 684055"/>
                <a:gd name="connsiteX20" fmla="*/ 677547 w 733588"/>
                <a:gd name="connsiteY20" fmla="*/ 600293 h 684055"/>
                <a:gd name="connsiteX21" fmla="*/ 698487 w 733588"/>
                <a:gd name="connsiteY21" fmla="*/ 593313 h 684055"/>
                <a:gd name="connsiteX22" fmla="*/ 719428 w 733588"/>
                <a:gd name="connsiteY22" fmla="*/ 572373 h 684055"/>
                <a:gd name="connsiteX23" fmla="*/ 733388 w 733588"/>
                <a:gd name="connsiteY23" fmla="*/ 530492 h 684055"/>
                <a:gd name="connsiteX24" fmla="*/ 726408 w 733588"/>
                <a:gd name="connsiteY24" fmla="*/ 474650 h 684055"/>
                <a:gd name="connsiteX25" fmla="*/ 698487 w 733588"/>
                <a:gd name="connsiteY25" fmla="*/ 397869 h 684055"/>
                <a:gd name="connsiteX26" fmla="*/ 677547 w 733588"/>
                <a:gd name="connsiteY26" fmla="*/ 97722 h 684055"/>
                <a:gd name="connsiteX27" fmla="*/ 670567 w 733588"/>
                <a:gd name="connsiteY27" fmla="*/ 27921 h 684055"/>
                <a:gd name="connsiteX28" fmla="*/ 656606 w 733588"/>
                <a:gd name="connsiteY28" fmla="*/ 13960 h 684055"/>
                <a:gd name="connsiteX29" fmla="*/ 628686 w 733588"/>
                <a:gd name="connsiteY29" fmla="*/ 6980 h 684055"/>
                <a:gd name="connsiteX30" fmla="*/ 607745 w 733588"/>
                <a:gd name="connsiteY30" fmla="*/ 0 h 684055"/>
                <a:gd name="connsiteX31" fmla="*/ 510023 w 733588"/>
                <a:gd name="connsiteY31" fmla="*/ 62821 h 684055"/>
                <a:gd name="connsiteX32" fmla="*/ 433242 w 733588"/>
                <a:gd name="connsiteY32" fmla="*/ 111682 h 684055"/>
                <a:gd name="connsiteX33" fmla="*/ 391361 w 733588"/>
                <a:gd name="connsiteY33" fmla="*/ 139603 h 684055"/>
                <a:gd name="connsiteX34" fmla="*/ 363440 w 733588"/>
                <a:gd name="connsiteY34" fmla="*/ 153563 h 684055"/>
                <a:gd name="connsiteX35" fmla="*/ 342500 w 733588"/>
                <a:gd name="connsiteY35" fmla="*/ 160544 h 684055"/>
                <a:gd name="connsiteX36" fmla="*/ 328539 w 733588"/>
                <a:gd name="connsiteY36" fmla="*/ 174504 h 684055"/>
                <a:gd name="connsiteX37" fmla="*/ 307599 w 733588"/>
                <a:gd name="connsiteY37" fmla="*/ 237325 h 68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33588" h="684055">
                  <a:moveTo>
                    <a:pt x="307599" y="237325"/>
                  </a:moveTo>
                  <a:cubicBezTo>
                    <a:pt x="287822" y="248959"/>
                    <a:pt x="242235" y="239893"/>
                    <a:pt x="209877" y="244305"/>
                  </a:cubicBezTo>
                  <a:cubicBezTo>
                    <a:pt x="183234" y="247938"/>
                    <a:pt x="158303" y="256843"/>
                    <a:pt x="133095" y="265246"/>
                  </a:cubicBezTo>
                  <a:cubicBezTo>
                    <a:pt x="123788" y="272226"/>
                    <a:pt x="114705" y="279515"/>
                    <a:pt x="105174" y="286186"/>
                  </a:cubicBezTo>
                  <a:cubicBezTo>
                    <a:pt x="78001" y="305207"/>
                    <a:pt x="59807" y="314685"/>
                    <a:pt x="35373" y="335047"/>
                  </a:cubicBezTo>
                  <a:cubicBezTo>
                    <a:pt x="30317" y="339260"/>
                    <a:pt x="26066" y="344354"/>
                    <a:pt x="21413" y="349008"/>
                  </a:cubicBezTo>
                  <a:cubicBezTo>
                    <a:pt x="19086" y="355988"/>
                    <a:pt x="17723" y="363367"/>
                    <a:pt x="14432" y="369948"/>
                  </a:cubicBezTo>
                  <a:cubicBezTo>
                    <a:pt x="10680" y="377451"/>
                    <a:pt x="821" y="382507"/>
                    <a:pt x="472" y="390889"/>
                  </a:cubicBezTo>
                  <a:cubicBezTo>
                    <a:pt x="-1564" y="439763"/>
                    <a:pt x="3390" y="488725"/>
                    <a:pt x="7452" y="537472"/>
                  </a:cubicBezTo>
                  <a:cubicBezTo>
                    <a:pt x="8063" y="544804"/>
                    <a:pt x="11142" y="551831"/>
                    <a:pt x="14432" y="558412"/>
                  </a:cubicBezTo>
                  <a:cubicBezTo>
                    <a:pt x="18184" y="565916"/>
                    <a:pt x="22461" y="573421"/>
                    <a:pt x="28393" y="579353"/>
                  </a:cubicBezTo>
                  <a:cubicBezTo>
                    <a:pt x="44985" y="595945"/>
                    <a:pt x="70479" y="600362"/>
                    <a:pt x="91214" y="607273"/>
                  </a:cubicBezTo>
                  <a:lnTo>
                    <a:pt x="112155" y="614253"/>
                  </a:lnTo>
                  <a:cubicBezTo>
                    <a:pt x="126115" y="623560"/>
                    <a:pt x="139648" y="633542"/>
                    <a:pt x="154035" y="642174"/>
                  </a:cubicBezTo>
                  <a:cubicBezTo>
                    <a:pt x="179918" y="657704"/>
                    <a:pt x="218289" y="670453"/>
                    <a:pt x="244777" y="677075"/>
                  </a:cubicBezTo>
                  <a:cubicBezTo>
                    <a:pt x="260738" y="681065"/>
                    <a:pt x="277351" y="681728"/>
                    <a:pt x="293638" y="684055"/>
                  </a:cubicBezTo>
                  <a:cubicBezTo>
                    <a:pt x="328539" y="681728"/>
                    <a:pt x="363555" y="680737"/>
                    <a:pt x="398341" y="677075"/>
                  </a:cubicBezTo>
                  <a:cubicBezTo>
                    <a:pt x="417480" y="675060"/>
                    <a:pt x="452530" y="660037"/>
                    <a:pt x="468142" y="656134"/>
                  </a:cubicBezTo>
                  <a:cubicBezTo>
                    <a:pt x="500461" y="648054"/>
                    <a:pt x="533545" y="643274"/>
                    <a:pt x="565864" y="635194"/>
                  </a:cubicBezTo>
                  <a:cubicBezTo>
                    <a:pt x="676494" y="607537"/>
                    <a:pt x="540022" y="632523"/>
                    <a:pt x="649626" y="614253"/>
                  </a:cubicBezTo>
                  <a:cubicBezTo>
                    <a:pt x="658933" y="609600"/>
                    <a:pt x="667983" y="604392"/>
                    <a:pt x="677547" y="600293"/>
                  </a:cubicBezTo>
                  <a:cubicBezTo>
                    <a:pt x="684310" y="597395"/>
                    <a:pt x="692365" y="597394"/>
                    <a:pt x="698487" y="593313"/>
                  </a:cubicBezTo>
                  <a:cubicBezTo>
                    <a:pt x="706701" y="587837"/>
                    <a:pt x="712448" y="579353"/>
                    <a:pt x="719428" y="572373"/>
                  </a:cubicBezTo>
                  <a:cubicBezTo>
                    <a:pt x="724081" y="558413"/>
                    <a:pt x="735213" y="545094"/>
                    <a:pt x="733388" y="530492"/>
                  </a:cubicBezTo>
                  <a:cubicBezTo>
                    <a:pt x="731061" y="511878"/>
                    <a:pt x="730338" y="492992"/>
                    <a:pt x="726408" y="474650"/>
                  </a:cubicBezTo>
                  <a:cubicBezTo>
                    <a:pt x="722272" y="455346"/>
                    <a:pt x="706175" y="417087"/>
                    <a:pt x="698487" y="397869"/>
                  </a:cubicBezTo>
                  <a:cubicBezTo>
                    <a:pt x="667805" y="244454"/>
                    <a:pt x="690611" y="378614"/>
                    <a:pt x="677547" y="97722"/>
                  </a:cubicBezTo>
                  <a:cubicBezTo>
                    <a:pt x="676461" y="74364"/>
                    <a:pt x="676238" y="50606"/>
                    <a:pt x="670567" y="27921"/>
                  </a:cubicBezTo>
                  <a:cubicBezTo>
                    <a:pt x="668971" y="21536"/>
                    <a:pt x="662492" y="16903"/>
                    <a:pt x="656606" y="13960"/>
                  </a:cubicBezTo>
                  <a:cubicBezTo>
                    <a:pt x="648026" y="9670"/>
                    <a:pt x="637910" y="9615"/>
                    <a:pt x="628686" y="6980"/>
                  </a:cubicBezTo>
                  <a:cubicBezTo>
                    <a:pt x="621611" y="4959"/>
                    <a:pt x="614725" y="2327"/>
                    <a:pt x="607745" y="0"/>
                  </a:cubicBezTo>
                  <a:cubicBezTo>
                    <a:pt x="507221" y="16754"/>
                    <a:pt x="636651" y="-13157"/>
                    <a:pt x="510023" y="62821"/>
                  </a:cubicBezTo>
                  <a:cubicBezTo>
                    <a:pt x="460739" y="92392"/>
                    <a:pt x="486406" y="76239"/>
                    <a:pt x="433242" y="111682"/>
                  </a:cubicBezTo>
                  <a:cubicBezTo>
                    <a:pt x="433240" y="111683"/>
                    <a:pt x="391364" y="139602"/>
                    <a:pt x="391361" y="139603"/>
                  </a:cubicBezTo>
                  <a:cubicBezTo>
                    <a:pt x="382054" y="144256"/>
                    <a:pt x="373004" y="149464"/>
                    <a:pt x="363440" y="153563"/>
                  </a:cubicBezTo>
                  <a:cubicBezTo>
                    <a:pt x="356677" y="156461"/>
                    <a:pt x="349480" y="158217"/>
                    <a:pt x="342500" y="160544"/>
                  </a:cubicBezTo>
                  <a:cubicBezTo>
                    <a:pt x="337846" y="165197"/>
                    <a:pt x="332488" y="169239"/>
                    <a:pt x="328539" y="174504"/>
                  </a:cubicBezTo>
                  <a:cubicBezTo>
                    <a:pt x="305440" y="205303"/>
                    <a:pt x="327376" y="225691"/>
                    <a:pt x="307599" y="237325"/>
                  </a:cubicBez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2"/>
          <p:cNvSpPr txBox="1">
            <a:spLocks noChangeArrowheads="1"/>
          </p:cNvSpPr>
          <p:nvPr/>
        </p:nvSpPr>
        <p:spPr bwMode="auto">
          <a:xfrm>
            <a:off x="11290" y="3418566"/>
            <a:ext cx="9143999" cy="923330"/>
          </a:xfrm>
          <a:prstGeom prst="rect">
            <a:avLst/>
          </a:prstGeom>
          <a:noFill/>
          <a:ln w="9525">
            <a:noFill/>
            <a:miter lim="800000"/>
            <a:headEnd/>
            <a:tailEnd/>
          </a:ln>
        </p:spPr>
        <p:txBody>
          <a:bodyPr wrap="square">
            <a:spAutoFit/>
          </a:bodyPr>
          <a:lstStyle/>
          <a:p>
            <a:r>
              <a:rPr lang="en-US" b="1" dirty="0">
                <a:solidFill>
                  <a:srgbClr val="660066"/>
                </a:solidFill>
                <a:latin typeface="Times New Roman" pitchFamily="18" charset="0"/>
                <a:cs typeface="Times New Roman" pitchFamily="18" charset="0"/>
              </a:rPr>
              <a:t>Further development includes enlargement of existing spicules (blue blobs), with some adding additional projections (greenish blobs), and the appearance of additional bone spicules (light-blue blobs). </a:t>
            </a:r>
          </a:p>
        </p:txBody>
      </p:sp>
      <p:sp>
        <p:nvSpPr>
          <p:cNvPr id="35" name="TextBox 2"/>
          <p:cNvSpPr txBox="1">
            <a:spLocks noChangeArrowheads="1"/>
          </p:cNvSpPr>
          <p:nvPr/>
        </p:nvSpPr>
        <p:spPr bwMode="auto">
          <a:xfrm>
            <a:off x="6248400" y="1478105"/>
            <a:ext cx="2503889" cy="1477328"/>
          </a:xfrm>
          <a:prstGeom prst="rect">
            <a:avLst/>
          </a:prstGeom>
          <a:noFill/>
          <a:ln w="9525">
            <a:noFill/>
            <a:miter lim="800000"/>
            <a:headEnd/>
            <a:tailEnd/>
          </a:ln>
        </p:spPr>
        <p:txBody>
          <a:bodyPr wrap="square">
            <a:spAutoFit/>
          </a:bodyPr>
          <a:lstStyle/>
          <a:p>
            <a:r>
              <a:rPr lang="en-US" b="1" dirty="0">
                <a:solidFill>
                  <a:srgbClr val="002060"/>
                </a:solidFill>
                <a:latin typeface="Tempus Sans ITC" pitchFamily="82" charset="0"/>
                <a:cs typeface="Times New Roman" pitchFamily="18" charset="0"/>
              </a:rPr>
              <a:t>Here the yellow is an area of mesenchyme.  Blue blobs were mesenchyme, but now are bone spicules.</a:t>
            </a:r>
          </a:p>
        </p:txBody>
      </p:sp>
      <p:sp>
        <p:nvSpPr>
          <p:cNvPr id="36" name="TextBox 2"/>
          <p:cNvSpPr txBox="1">
            <a:spLocks noChangeArrowheads="1"/>
          </p:cNvSpPr>
          <p:nvPr/>
        </p:nvSpPr>
        <p:spPr bwMode="auto">
          <a:xfrm>
            <a:off x="6324598" y="4495800"/>
            <a:ext cx="2503889" cy="2031325"/>
          </a:xfrm>
          <a:prstGeom prst="rect">
            <a:avLst/>
          </a:prstGeom>
          <a:noFill/>
          <a:ln w="9525">
            <a:noFill/>
            <a:miter lim="800000"/>
            <a:headEnd/>
            <a:tailEnd/>
          </a:ln>
        </p:spPr>
        <p:txBody>
          <a:bodyPr wrap="square">
            <a:spAutoFit/>
          </a:bodyPr>
          <a:lstStyle/>
          <a:p>
            <a:r>
              <a:rPr lang="en-US" b="1" dirty="0">
                <a:solidFill>
                  <a:srgbClr val="002060"/>
                </a:solidFill>
                <a:latin typeface="Tempus Sans ITC" pitchFamily="82" charset="0"/>
                <a:cs typeface="Times New Roman" pitchFamily="18" charset="0"/>
              </a:rPr>
              <a:t>In fact, they all grow </a:t>
            </a:r>
            <a:r>
              <a:rPr lang="en-US" b="1" i="1" dirty="0">
                <a:solidFill>
                  <a:srgbClr val="002060"/>
                </a:solidFill>
                <a:latin typeface="Tempus Sans ITC" pitchFamily="82" charset="0"/>
                <a:cs typeface="Times New Roman" pitchFamily="18" charset="0"/>
              </a:rPr>
              <a:t>and</a:t>
            </a:r>
            <a:r>
              <a:rPr lang="en-US" b="1" dirty="0">
                <a:solidFill>
                  <a:srgbClr val="002060"/>
                </a:solidFill>
                <a:latin typeface="Tempus Sans ITC" pitchFamily="82" charset="0"/>
                <a:cs typeface="Times New Roman" pitchFamily="18" charset="0"/>
              </a:rPr>
              <a:t> add projections, but we just wanted to highlight the process by focusing on two here that add projections while they grow.</a:t>
            </a:r>
          </a:p>
        </p:txBody>
      </p:sp>
    </p:spTree>
    <p:extLst>
      <p:ext uri="{BB962C8B-B14F-4D97-AF65-F5344CB8AC3E}">
        <p14:creationId xmlns:p14="http://schemas.microsoft.com/office/powerpoint/2010/main" val="1395616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133600" y="4267200"/>
            <a:ext cx="4038600" cy="2209800"/>
            <a:chOff x="2057400" y="4343400"/>
            <a:chExt cx="4038600" cy="2209800"/>
          </a:xfrm>
        </p:grpSpPr>
        <p:sp>
          <p:nvSpPr>
            <p:cNvPr id="32" name="Rounded Rectangle 31"/>
            <p:cNvSpPr/>
            <p:nvPr/>
          </p:nvSpPr>
          <p:spPr>
            <a:xfrm>
              <a:off x="2057400" y="4343400"/>
              <a:ext cx="4038600" cy="2209800"/>
            </a:xfrm>
            <a:prstGeom prst="roundRect">
              <a:avLst/>
            </a:prstGeom>
            <a:solidFill>
              <a:srgbClr val="EBFC1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2878853" y="4436347"/>
              <a:ext cx="2999433" cy="1989574"/>
            </a:xfrm>
            <a:custGeom>
              <a:avLst/>
              <a:gdLst>
                <a:gd name="connsiteX0" fmla="*/ 2125226 w 2999433"/>
                <a:gd name="connsiteY0" fmla="*/ 617974 h 1989574"/>
                <a:gd name="connsiteX1" fmla="*/ 2095081 w 2999433"/>
                <a:gd name="connsiteY1" fmla="*/ 607926 h 1989574"/>
                <a:gd name="connsiteX2" fmla="*/ 2069960 w 2999433"/>
                <a:gd name="connsiteY2" fmla="*/ 602901 h 1989574"/>
                <a:gd name="connsiteX3" fmla="*/ 2054888 w 2999433"/>
                <a:gd name="connsiteY3" fmla="*/ 592853 h 1989574"/>
                <a:gd name="connsiteX4" fmla="*/ 2034791 w 2999433"/>
                <a:gd name="connsiteY4" fmla="*/ 582805 h 1989574"/>
                <a:gd name="connsiteX5" fmla="*/ 2019718 w 2999433"/>
                <a:gd name="connsiteY5" fmla="*/ 572756 h 1989574"/>
                <a:gd name="connsiteX6" fmla="*/ 2004646 w 2999433"/>
                <a:gd name="connsiteY6" fmla="*/ 567732 h 1989574"/>
                <a:gd name="connsiteX7" fmla="*/ 1974501 w 2999433"/>
                <a:gd name="connsiteY7" fmla="*/ 552660 h 1989574"/>
                <a:gd name="connsiteX8" fmla="*/ 1944356 w 2999433"/>
                <a:gd name="connsiteY8" fmla="*/ 537587 h 1989574"/>
                <a:gd name="connsiteX9" fmla="*/ 1929283 w 2999433"/>
                <a:gd name="connsiteY9" fmla="*/ 527539 h 1989574"/>
                <a:gd name="connsiteX10" fmla="*/ 1909187 w 2999433"/>
                <a:gd name="connsiteY10" fmla="*/ 522515 h 1989574"/>
                <a:gd name="connsiteX11" fmla="*/ 1879042 w 2999433"/>
                <a:gd name="connsiteY11" fmla="*/ 512466 h 1989574"/>
                <a:gd name="connsiteX12" fmla="*/ 1858945 w 2999433"/>
                <a:gd name="connsiteY12" fmla="*/ 507442 h 1989574"/>
                <a:gd name="connsiteX13" fmla="*/ 1828800 w 2999433"/>
                <a:gd name="connsiteY13" fmla="*/ 497394 h 1989574"/>
                <a:gd name="connsiteX14" fmla="*/ 1793631 w 2999433"/>
                <a:gd name="connsiteY14" fmla="*/ 487345 h 1989574"/>
                <a:gd name="connsiteX15" fmla="*/ 1723292 w 2999433"/>
                <a:gd name="connsiteY15" fmla="*/ 477297 h 1989574"/>
                <a:gd name="connsiteX16" fmla="*/ 1607736 w 2999433"/>
                <a:gd name="connsiteY16" fmla="*/ 482321 h 1989574"/>
                <a:gd name="connsiteX17" fmla="*/ 1577591 w 2999433"/>
                <a:gd name="connsiteY17" fmla="*/ 462224 h 1989574"/>
                <a:gd name="connsiteX18" fmla="*/ 1562518 w 2999433"/>
                <a:gd name="connsiteY18" fmla="*/ 452176 h 1989574"/>
                <a:gd name="connsiteX19" fmla="*/ 1537398 w 2999433"/>
                <a:gd name="connsiteY19" fmla="*/ 427055 h 1989574"/>
                <a:gd name="connsiteX20" fmla="*/ 1507252 w 2999433"/>
                <a:gd name="connsiteY20" fmla="*/ 417007 h 1989574"/>
                <a:gd name="connsiteX21" fmla="*/ 1492180 w 2999433"/>
                <a:gd name="connsiteY21" fmla="*/ 406958 h 1989574"/>
                <a:gd name="connsiteX22" fmla="*/ 1472083 w 2999433"/>
                <a:gd name="connsiteY22" fmla="*/ 401934 h 1989574"/>
                <a:gd name="connsiteX23" fmla="*/ 1457011 w 2999433"/>
                <a:gd name="connsiteY23" fmla="*/ 396910 h 1989574"/>
                <a:gd name="connsiteX24" fmla="*/ 1436914 w 2999433"/>
                <a:gd name="connsiteY24" fmla="*/ 401934 h 1989574"/>
                <a:gd name="connsiteX25" fmla="*/ 1411793 w 2999433"/>
                <a:gd name="connsiteY25" fmla="*/ 311499 h 1989574"/>
                <a:gd name="connsiteX26" fmla="*/ 1406769 w 2999433"/>
                <a:gd name="connsiteY26" fmla="*/ 241161 h 1989574"/>
                <a:gd name="connsiteX27" fmla="*/ 1401745 w 2999433"/>
                <a:gd name="connsiteY27" fmla="*/ 185895 h 1989574"/>
                <a:gd name="connsiteX28" fmla="*/ 1391696 w 2999433"/>
                <a:gd name="connsiteY28" fmla="*/ 100484 h 1989574"/>
                <a:gd name="connsiteX29" fmla="*/ 1381648 w 2999433"/>
                <a:gd name="connsiteY29" fmla="*/ 85411 h 1989574"/>
                <a:gd name="connsiteX30" fmla="*/ 1376624 w 2999433"/>
                <a:gd name="connsiteY30" fmla="*/ 70339 h 1989574"/>
                <a:gd name="connsiteX31" fmla="*/ 1356527 w 2999433"/>
                <a:gd name="connsiteY31" fmla="*/ 45218 h 1989574"/>
                <a:gd name="connsiteX32" fmla="*/ 1346479 w 2999433"/>
                <a:gd name="connsiteY32" fmla="*/ 30145 h 1989574"/>
                <a:gd name="connsiteX33" fmla="*/ 1296237 w 2999433"/>
                <a:gd name="connsiteY33" fmla="*/ 15073 h 1989574"/>
                <a:gd name="connsiteX34" fmla="*/ 1261068 w 2999433"/>
                <a:gd name="connsiteY34" fmla="*/ 0 h 1989574"/>
                <a:gd name="connsiteX35" fmla="*/ 1160584 w 2999433"/>
                <a:gd name="connsiteY35" fmla="*/ 5024 h 1989574"/>
                <a:gd name="connsiteX36" fmla="*/ 1130439 w 2999433"/>
                <a:gd name="connsiteY36" fmla="*/ 15073 h 1989574"/>
                <a:gd name="connsiteX37" fmla="*/ 1115367 w 2999433"/>
                <a:gd name="connsiteY37" fmla="*/ 25121 h 1989574"/>
                <a:gd name="connsiteX38" fmla="*/ 1100294 w 2999433"/>
                <a:gd name="connsiteY38" fmla="*/ 30145 h 1989574"/>
                <a:gd name="connsiteX39" fmla="*/ 1090246 w 2999433"/>
                <a:gd name="connsiteY39" fmla="*/ 40194 h 1989574"/>
                <a:gd name="connsiteX40" fmla="*/ 1060101 w 2999433"/>
                <a:gd name="connsiteY40" fmla="*/ 60290 h 1989574"/>
                <a:gd name="connsiteX41" fmla="*/ 1050052 w 2999433"/>
                <a:gd name="connsiteY41" fmla="*/ 70339 h 1989574"/>
                <a:gd name="connsiteX42" fmla="*/ 1019907 w 2999433"/>
                <a:gd name="connsiteY42" fmla="*/ 80387 h 1989574"/>
                <a:gd name="connsiteX43" fmla="*/ 974690 w 2999433"/>
                <a:gd name="connsiteY43" fmla="*/ 100484 h 1989574"/>
                <a:gd name="connsiteX44" fmla="*/ 959617 w 2999433"/>
                <a:gd name="connsiteY44" fmla="*/ 105508 h 1989574"/>
                <a:gd name="connsiteX45" fmla="*/ 944545 w 2999433"/>
                <a:gd name="connsiteY45" fmla="*/ 115556 h 1989574"/>
                <a:gd name="connsiteX46" fmla="*/ 909376 w 2999433"/>
                <a:gd name="connsiteY46" fmla="*/ 125605 h 1989574"/>
                <a:gd name="connsiteX47" fmla="*/ 894303 w 2999433"/>
                <a:gd name="connsiteY47" fmla="*/ 135653 h 1989574"/>
                <a:gd name="connsiteX48" fmla="*/ 823965 w 2999433"/>
                <a:gd name="connsiteY48" fmla="*/ 150726 h 1989574"/>
                <a:gd name="connsiteX49" fmla="*/ 788795 w 2999433"/>
                <a:gd name="connsiteY49" fmla="*/ 160774 h 1989574"/>
                <a:gd name="connsiteX50" fmla="*/ 753626 w 2999433"/>
                <a:gd name="connsiteY50" fmla="*/ 170822 h 1989574"/>
                <a:gd name="connsiteX51" fmla="*/ 738554 w 2999433"/>
                <a:gd name="connsiteY51" fmla="*/ 200967 h 1989574"/>
                <a:gd name="connsiteX52" fmla="*/ 728505 w 2999433"/>
                <a:gd name="connsiteY52" fmla="*/ 216040 h 1989574"/>
                <a:gd name="connsiteX53" fmla="*/ 708409 w 2999433"/>
                <a:gd name="connsiteY53" fmla="*/ 261257 h 1989574"/>
                <a:gd name="connsiteX54" fmla="*/ 693336 w 2999433"/>
                <a:gd name="connsiteY54" fmla="*/ 266282 h 1989574"/>
                <a:gd name="connsiteX55" fmla="*/ 688312 w 2999433"/>
                <a:gd name="connsiteY55" fmla="*/ 281354 h 1989574"/>
                <a:gd name="connsiteX56" fmla="*/ 653143 w 2999433"/>
                <a:gd name="connsiteY56" fmla="*/ 311499 h 1989574"/>
                <a:gd name="connsiteX57" fmla="*/ 643094 w 2999433"/>
                <a:gd name="connsiteY57" fmla="*/ 321548 h 1989574"/>
                <a:gd name="connsiteX58" fmla="*/ 612949 w 2999433"/>
                <a:gd name="connsiteY58" fmla="*/ 341644 h 1989574"/>
                <a:gd name="connsiteX59" fmla="*/ 597877 w 2999433"/>
                <a:gd name="connsiteY59" fmla="*/ 356717 h 1989574"/>
                <a:gd name="connsiteX60" fmla="*/ 572756 w 2999433"/>
                <a:gd name="connsiteY60" fmla="*/ 366765 h 1989574"/>
                <a:gd name="connsiteX61" fmla="*/ 542611 w 2999433"/>
                <a:gd name="connsiteY61" fmla="*/ 386862 h 1989574"/>
                <a:gd name="connsiteX62" fmla="*/ 527538 w 2999433"/>
                <a:gd name="connsiteY62" fmla="*/ 396910 h 1989574"/>
                <a:gd name="connsiteX63" fmla="*/ 512466 w 2999433"/>
                <a:gd name="connsiteY63" fmla="*/ 401934 h 1989574"/>
                <a:gd name="connsiteX64" fmla="*/ 497393 w 2999433"/>
                <a:gd name="connsiteY64" fmla="*/ 417007 h 1989574"/>
                <a:gd name="connsiteX65" fmla="*/ 447151 w 2999433"/>
                <a:gd name="connsiteY65" fmla="*/ 447152 h 1989574"/>
                <a:gd name="connsiteX66" fmla="*/ 411982 w 2999433"/>
                <a:gd name="connsiteY66" fmla="*/ 472273 h 1989574"/>
                <a:gd name="connsiteX67" fmla="*/ 391885 w 2999433"/>
                <a:gd name="connsiteY67" fmla="*/ 497394 h 1989574"/>
                <a:gd name="connsiteX68" fmla="*/ 361740 w 2999433"/>
                <a:gd name="connsiteY68" fmla="*/ 517490 h 1989574"/>
                <a:gd name="connsiteX69" fmla="*/ 331595 w 2999433"/>
                <a:gd name="connsiteY69" fmla="*/ 542611 h 1989574"/>
                <a:gd name="connsiteX70" fmla="*/ 306474 w 2999433"/>
                <a:gd name="connsiteY70" fmla="*/ 572756 h 1989574"/>
                <a:gd name="connsiteX71" fmla="*/ 281354 w 2999433"/>
                <a:gd name="connsiteY71" fmla="*/ 597877 h 1989574"/>
                <a:gd name="connsiteX72" fmla="*/ 261257 w 2999433"/>
                <a:gd name="connsiteY72" fmla="*/ 628022 h 1989574"/>
                <a:gd name="connsiteX73" fmla="*/ 241160 w 2999433"/>
                <a:gd name="connsiteY73" fmla="*/ 648119 h 1989574"/>
                <a:gd name="connsiteX74" fmla="*/ 236136 w 2999433"/>
                <a:gd name="connsiteY74" fmla="*/ 663191 h 1989574"/>
                <a:gd name="connsiteX75" fmla="*/ 216039 w 2999433"/>
                <a:gd name="connsiteY75" fmla="*/ 683288 h 1989574"/>
                <a:gd name="connsiteX76" fmla="*/ 205991 w 2999433"/>
                <a:gd name="connsiteY76" fmla="*/ 693337 h 1989574"/>
                <a:gd name="connsiteX77" fmla="*/ 190918 w 2999433"/>
                <a:gd name="connsiteY77" fmla="*/ 708409 h 1989574"/>
                <a:gd name="connsiteX78" fmla="*/ 165798 w 2999433"/>
                <a:gd name="connsiteY78" fmla="*/ 728506 h 1989574"/>
                <a:gd name="connsiteX79" fmla="*/ 155749 w 2999433"/>
                <a:gd name="connsiteY79" fmla="*/ 743578 h 1989574"/>
                <a:gd name="connsiteX80" fmla="*/ 135652 w 2999433"/>
                <a:gd name="connsiteY80" fmla="*/ 763675 h 1989574"/>
                <a:gd name="connsiteX81" fmla="*/ 120580 w 2999433"/>
                <a:gd name="connsiteY81" fmla="*/ 778748 h 1989574"/>
                <a:gd name="connsiteX82" fmla="*/ 100483 w 2999433"/>
                <a:gd name="connsiteY82" fmla="*/ 803868 h 1989574"/>
                <a:gd name="connsiteX83" fmla="*/ 85411 w 2999433"/>
                <a:gd name="connsiteY83" fmla="*/ 834013 h 1989574"/>
                <a:gd name="connsiteX84" fmla="*/ 75362 w 2999433"/>
                <a:gd name="connsiteY84" fmla="*/ 844062 h 1989574"/>
                <a:gd name="connsiteX85" fmla="*/ 65314 w 2999433"/>
                <a:gd name="connsiteY85" fmla="*/ 874207 h 1989574"/>
                <a:gd name="connsiteX86" fmla="*/ 60290 w 2999433"/>
                <a:gd name="connsiteY86" fmla="*/ 889279 h 1989574"/>
                <a:gd name="connsiteX87" fmla="*/ 55266 w 2999433"/>
                <a:gd name="connsiteY87" fmla="*/ 939521 h 1989574"/>
                <a:gd name="connsiteX88" fmla="*/ 50242 w 2999433"/>
                <a:gd name="connsiteY88" fmla="*/ 954594 h 1989574"/>
                <a:gd name="connsiteX89" fmla="*/ 40193 w 2999433"/>
                <a:gd name="connsiteY89" fmla="*/ 999811 h 1989574"/>
                <a:gd name="connsiteX90" fmla="*/ 30145 w 2999433"/>
                <a:gd name="connsiteY90" fmla="*/ 1029956 h 1989574"/>
                <a:gd name="connsiteX91" fmla="*/ 25121 w 2999433"/>
                <a:gd name="connsiteY91" fmla="*/ 1045029 h 1989574"/>
                <a:gd name="connsiteX92" fmla="*/ 15072 w 2999433"/>
                <a:gd name="connsiteY92" fmla="*/ 1080198 h 1989574"/>
                <a:gd name="connsiteX93" fmla="*/ 10048 w 2999433"/>
                <a:gd name="connsiteY93" fmla="*/ 1100295 h 1989574"/>
                <a:gd name="connsiteX94" fmla="*/ 0 w 2999433"/>
                <a:gd name="connsiteY94" fmla="*/ 1130440 h 1989574"/>
                <a:gd name="connsiteX95" fmla="*/ 5024 w 2999433"/>
                <a:gd name="connsiteY95" fmla="*/ 1311310 h 1989574"/>
                <a:gd name="connsiteX96" fmla="*/ 20096 w 2999433"/>
                <a:gd name="connsiteY96" fmla="*/ 1391697 h 1989574"/>
                <a:gd name="connsiteX97" fmla="*/ 30145 w 2999433"/>
                <a:gd name="connsiteY97" fmla="*/ 1401745 h 1989574"/>
                <a:gd name="connsiteX98" fmla="*/ 40193 w 2999433"/>
                <a:gd name="connsiteY98" fmla="*/ 1431890 h 1989574"/>
                <a:gd name="connsiteX99" fmla="*/ 45217 w 2999433"/>
                <a:gd name="connsiteY99" fmla="*/ 1446963 h 1989574"/>
                <a:gd name="connsiteX100" fmla="*/ 65314 w 2999433"/>
                <a:gd name="connsiteY100" fmla="*/ 1467060 h 1989574"/>
                <a:gd name="connsiteX101" fmla="*/ 80387 w 2999433"/>
                <a:gd name="connsiteY101" fmla="*/ 1482132 h 1989574"/>
                <a:gd name="connsiteX102" fmla="*/ 100483 w 2999433"/>
                <a:gd name="connsiteY102" fmla="*/ 1492180 h 1989574"/>
                <a:gd name="connsiteX103" fmla="*/ 125604 w 2999433"/>
                <a:gd name="connsiteY103" fmla="*/ 1507253 h 1989574"/>
                <a:gd name="connsiteX104" fmla="*/ 276329 w 2999433"/>
                <a:gd name="connsiteY104" fmla="*/ 1502229 h 1989574"/>
                <a:gd name="connsiteX105" fmla="*/ 316523 w 2999433"/>
                <a:gd name="connsiteY105" fmla="*/ 1497205 h 1989574"/>
                <a:gd name="connsiteX106" fmla="*/ 391885 w 2999433"/>
                <a:gd name="connsiteY106" fmla="*/ 1502229 h 1989574"/>
                <a:gd name="connsiteX107" fmla="*/ 427055 w 2999433"/>
                <a:gd name="connsiteY107" fmla="*/ 1512277 h 1989574"/>
                <a:gd name="connsiteX108" fmla="*/ 442127 w 2999433"/>
                <a:gd name="connsiteY108" fmla="*/ 1522326 h 1989574"/>
                <a:gd name="connsiteX109" fmla="*/ 452176 w 2999433"/>
                <a:gd name="connsiteY109" fmla="*/ 1542422 h 1989574"/>
                <a:gd name="connsiteX110" fmla="*/ 457200 w 2999433"/>
                <a:gd name="connsiteY110" fmla="*/ 1557495 h 1989574"/>
                <a:gd name="connsiteX111" fmla="*/ 467248 w 2999433"/>
                <a:gd name="connsiteY111" fmla="*/ 1572567 h 1989574"/>
                <a:gd name="connsiteX112" fmla="*/ 472272 w 2999433"/>
                <a:gd name="connsiteY112" fmla="*/ 1592664 h 1989574"/>
                <a:gd name="connsiteX113" fmla="*/ 482321 w 2999433"/>
                <a:gd name="connsiteY113" fmla="*/ 1622809 h 1989574"/>
                <a:gd name="connsiteX114" fmla="*/ 492369 w 2999433"/>
                <a:gd name="connsiteY114" fmla="*/ 1763486 h 1989574"/>
                <a:gd name="connsiteX115" fmla="*/ 502417 w 2999433"/>
                <a:gd name="connsiteY115" fmla="*/ 1813728 h 1989574"/>
                <a:gd name="connsiteX116" fmla="*/ 512466 w 2999433"/>
                <a:gd name="connsiteY116" fmla="*/ 1853921 h 1989574"/>
                <a:gd name="connsiteX117" fmla="*/ 522514 w 2999433"/>
                <a:gd name="connsiteY117" fmla="*/ 1868994 h 1989574"/>
                <a:gd name="connsiteX118" fmla="*/ 542611 w 2999433"/>
                <a:gd name="connsiteY118" fmla="*/ 1879042 h 1989574"/>
                <a:gd name="connsiteX119" fmla="*/ 572756 w 2999433"/>
                <a:gd name="connsiteY119" fmla="*/ 1889090 h 1989574"/>
                <a:gd name="connsiteX120" fmla="*/ 587828 w 2999433"/>
                <a:gd name="connsiteY120" fmla="*/ 1894115 h 1989574"/>
                <a:gd name="connsiteX121" fmla="*/ 638070 w 2999433"/>
                <a:gd name="connsiteY121" fmla="*/ 1899139 h 1989574"/>
                <a:gd name="connsiteX122" fmla="*/ 703384 w 2999433"/>
                <a:gd name="connsiteY122" fmla="*/ 1914211 h 1989574"/>
                <a:gd name="connsiteX123" fmla="*/ 728505 w 2999433"/>
                <a:gd name="connsiteY123" fmla="*/ 1924260 h 1989574"/>
                <a:gd name="connsiteX124" fmla="*/ 768699 w 2999433"/>
                <a:gd name="connsiteY124" fmla="*/ 1934308 h 1989574"/>
                <a:gd name="connsiteX125" fmla="*/ 783771 w 2999433"/>
                <a:gd name="connsiteY125" fmla="*/ 1939332 h 1989574"/>
                <a:gd name="connsiteX126" fmla="*/ 818940 w 2999433"/>
                <a:gd name="connsiteY126" fmla="*/ 1944356 h 1989574"/>
                <a:gd name="connsiteX127" fmla="*/ 859134 w 2999433"/>
                <a:gd name="connsiteY127" fmla="*/ 1959429 h 1989574"/>
                <a:gd name="connsiteX128" fmla="*/ 1004835 w 2999433"/>
                <a:gd name="connsiteY128" fmla="*/ 1954405 h 1989574"/>
                <a:gd name="connsiteX129" fmla="*/ 1019907 w 2999433"/>
                <a:gd name="connsiteY129" fmla="*/ 1949380 h 1989574"/>
                <a:gd name="connsiteX130" fmla="*/ 1024932 w 2999433"/>
                <a:gd name="connsiteY130" fmla="*/ 1934308 h 1989574"/>
                <a:gd name="connsiteX131" fmla="*/ 1034980 w 2999433"/>
                <a:gd name="connsiteY131" fmla="*/ 1914211 h 1989574"/>
                <a:gd name="connsiteX132" fmla="*/ 1045028 w 2999433"/>
                <a:gd name="connsiteY132" fmla="*/ 1884066 h 1989574"/>
                <a:gd name="connsiteX133" fmla="*/ 1055077 w 2999433"/>
                <a:gd name="connsiteY133" fmla="*/ 1848897 h 1989574"/>
                <a:gd name="connsiteX134" fmla="*/ 1055077 w 2999433"/>
                <a:gd name="connsiteY134" fmla="*/ 1768510 h 1989574"/>
                <a:gd name="connsiteX135" fmla="*/ 1050052 w 2999433"/>
                <a:gd name="connsiteY135" fmla="*/ 1753438 h 1989574"/>
                <a:gd name="connsiteX136" fmla="*/ 1014883 w 2999433"/>
                <a:gd name="connsiteY136" fmla="*/ 1713244 h 1989574"/>
                <a:gd name="connsiteX137" fmla="*/ 974690 w 2999433"/>
                <a:gd name="connsiteY137" fmla="*/ 1678075 h 1989574"/>
                <a:gd name="connsiteX138" fmla="*/ 944545 w 2999433"/>
                <a:gd name="connsiteY138" fmla="*/ 1652954 h 1989574"/>
                <a:gd name="connsiteX139" fmla="*/ 924448 w 2999433"/>
                <a:gd name="connsiteY139" fmla="*/ 1627833 h 1989574"/>
                <a:gd name="connsiteX140" fmla="*/ 899327 w 2999433"/>
                <a:gd name="connsiteY140" fmla="*/ 1602712 h 1989574"/>
                <a:gd name="connsiteX141" fmla="*/ 889279 w 2999433"/>
                <a:gd name="connsiteY141" fmla="*/ 1582616 h 1989574"/>
                <a:gd name="connsiteX142" fmla="*/ 879231 w 2999433"/>
                <a:gd name="connsiteY142" fmla="*/ 1572567 h 1989574"/>
                <a:gd name="connsiteX143" fmla="*/ 869182 w 2999433"/>
                <a:gd name="connsiteY143" fmla="*/ 1557495 h 1989574"/>
                <a:gd name="connsiteX144" fmla="*/ 864158 w 2999433"/>
                <a:gd name="connsiteY144" fmla="*/ 1542422 h 1989574"/>
                <a:gd name="connsiteX145" fmla="*/ 844061 w 2999433"/>
                <a:gd name="connsiteY145" fmla="*/ 1512277 h 1989574"/>
                <a:gd name="connsiteX146" fmla="*/ 834013 w 2999433"/>
                <a:gd name="connsiteY146" fmla="*/ 1497205 h 1989574"/>
                <a:gd name="connsiteX147" fmla="*/ 818940 w 2999433"/>
                <a:gd name="connsiteY147" fmla="*/ 1482132 h 1989574"/>
                <a:gd name="connsiteX148" fmla="*/ 808892 w 2999433"/>
                <a:gd name="connsiteY148" fmla="*/ 1462035 h 1989574"/>
                <a:gd name="connsiteX149" fmla="*/ 793820 w 2999433"/>
                <a:gd name="connsiteY149" fmla="*/ 1451987 h 1989574"/>
                <a:gd name="connsiteX150" fmla="*/ 788795 w 2999433"/>
                <a:gd name="connsiteY150" fmla="*/ 1436915 h 1989574"/>
                <a:gd name="connsiteX151" fmla="*/ 778747 w 2999433"/>
                <a:gd name="connsiteY151" fmla="*/ 1426866 h 1989574"/>
                <a:gd name="connsiteX152" fmla="*/ 758650 w 2999433"/>
                <a:gd name="connsiteY152" fmla="*/ 1396721 h 1989574"/>
                <a:gd name="connsiteX153" fmla="*/ 748602 w 2999433"/>
                <a:gd name="connsiteY153" fmla="*/ 1381649 h 1989574"/>
                <a:gd name="connsiteX154" fmla="*/ 728505 w 2999433"/>
                <a:gd name="connsiteY154" fmla="*/ 1331407 h 1989574"/>
                <a:gd name="connsiteX155" fmla="*/ 723481 w 2999433"/>
                <a:gd name="connsiteY155" fmla="*/ 1316334 h 1989574"/>
                <a:gd name="connsiteX156" fmla="*/ 718457 w 2999433"/>
                <a:gd name="connsiteY156" fmla="*/ 1301262 h 1989574"/>
                <a:gd name="connsiteX157" fmla="*/ 713433 w 2999433"/>
                <a:gd name="connsiteY157" fmla="*/ 1245996 h 1989574"/>
                <a:gd name="connsiteX158" fmla="*/ 708409 w 2999433"/>
                <a:gd name="connsiteY158" fmla="*/ 1230923 h 1989574"/>
                <a:gd name="connsiteX159" fmla="*/ 703384 w 2999433"/>
                <a:gd name="connsiteY159" fmla="*/ 1190730 h 1989574"/>
                <a:gd name="connsiteX160" fmla="*/ 683288 w 2999433"/>
                <a:gd name="connsiteY160" fmla="*/ 1145512 h 1989574"/>
                <a:gd name="connsiteX161" fmla="*/ 673239 w 2999433"/>
                <a:gd name="connsiteY161" fmla="*/ 1135464 h 1989574"/>
                <a:gd name="connsiteX162" fmla="*/ 663191 w 2999433"/>
                <a:gd name="connsiteY162" fmla="*/ 1100295 h 1989574"/>
                <a:gd name="connsiteX163" fmla="*/ 653143 w 2999433"/>
                <a:gd name="connsiteY163" fmla="*/ 1090246 h 1989574"/>
                <a:gd name="connsiteX164" fmla="*/ 633046 w 2999433"/>
                <a:gd name="connsiteY164" fmla="*/ 1045029 h 1989574"/>
                <a:gd name="connsiteX165" fmla="*/ 622998 w 2999433"/>
                <a:gd name="connsiteY165" fmla="*/ 1034980 h 1989574"/>
                <a:gd name="connsiteX166" fmla="*/ 612949 w 2999433"/>
                <a:gd name="connsiteY166" fmla="*/ 1019908 h 1989574"/>
                <a:gd name="connsiteX167" fmla="*/ 602901 w 2999433"/>
                <a:gd name="connsiteY167" fmla="*/ 999811 h 1989574"/>
                <a:gd name="connsiteX168" fmla="*/ 587828 w 2999433"/>
                <a:gd name="connsiteY168" fmla="*/ 994787 h 1989574"/>
                <a:gd name="connsiteX169" fmla="*/ 567732 w 2999433"/>
                <a:gd name="connsiteY169" fmla="*/ 969666 h 1989574"/>
                <a:gd name="connsiteX170" fmla="*/ 552659 w 2999433"/>
                <a:gd name="connsiteY170" fmla="*/ 959618 h 1989574"/>
                <a:gd name="connsiteX171" fmla="*/ 542611 w 2999433"/>
                <a:gd name="connsiteY171" fmla="*/ 944545 h 1989574"/>
                <a:gd name="connsiteX172" fmla="*/ 532562 w 2999433"/>
                <a:gd name="connsiteY172" fmla="*/ 914400 h 1989574"/>
                <a:gd name="connsiteX173" fmla="*/ 537587 w 2999433"/>
                <a:gd name="connsiteY173" fmla="*/ 859134 h 1989574"/>
                <a:gd name="connsiteX174" fmla="*/ 557683 w 2999433"/>
                <a:gd name="connsiteY174" fmla="*/ 823965 h 1989574"/>
                <a:gd name="connsiteX175" fmla="*/ 582804 w 2999433"/>
                <a:gd name="connsiteY175" fmla="*/ 803868 h 1989574"/>
                <a:gd name="connsiteX176" fmla="*/ 592852 w 2999433"/>
                <a:gd name="connsiteY176" fmla="*/ 788796 h 1989574"/>
                <a:gd name="connsiteX177" fmla="*/ 612949 w 2999433"/>
                <a:gd name="connsiteY177" fmla="*/ 768699 h 1989574"/>
                <a:gd name="connsiteX178" fmla="*/ 622998 w 2999433"/>
                <a:gd name="connsiteY178" fmla="*/ 758651 h 1989574"/>
                <a:gd name="connsiteX179" fmla="*/ 648118 w 2999433"/>
                <a:gd name="connsiteY179" fmla="*/ 738554 h 1989574"/>
                <a:gd name="connsiteX180" fmla="*/ 663191 w 2999433"/>
                <a:gd name="connsiteY180" fmla="*/ 733530 h 1989574"/>
                <a:gd name="connsiteX181" fmla="*/ 678263 w 2999433"/>
                <a:gd name="connsiteY181" fmla="*/ 723482 h 1989574"/>
                <a:gd name="connsiteX182" fmla="*/ 723481 w 2999433"/>
                <a:gd name="connsiteY182" fmla="*/ 708409 h 1989574"/>
                <a:gd name="connsiteX183" fmla="*/ 738554 w 2999433"/>
                <a:gd name="connsiteY183" fmla="*/ 703385 h 1989574"/>
                <a:gd name="connsiteX184" fmla="*/ 753626 w 2999433"/>
                <a:gd name="connsiteY184" fmla="*/ 698361 h 1989574"/>
                <a:gd name="connsiteX185" fmla="*/ 773723 w 2999433"/>
                <a:gd name="connsiteY185" fmla="*/ 678264 h 1989574"/>
                <a:gd name="connsiteX186" fmla="*/ 788795 w 2999433"/>
                <a:gd name="connsiteY186" fmla="*/ 628022 h 1989574"/>
                <a:gd name="connsiteX187" fmla="*/ 798844 w 2999433"/>
                <a:gd name="connsiteY187" fmla="*/ 597877 h 1989574"/>
                <a:gd name="connsiteX188" fmla="*/ 803868 w 2999433"/>
                <a:gd name="connsiteY188" fmla="*/ 582805 h 1989574"/>
                <a:gd name="connsiteX189" fmla="*/ 808892 w 2999433"/>
                <a:gd name="connsiteY189" fmla="*/ 522515 h 1989574"/>
                <a:gd name="connsiteX190" fmla="*/ 813916 w 2999433"/>
                <a:gd name="connsiteY190" fmla="*/ 507442 h 1989574"/>
                <a:gd name="connsiteX191" fmla="*/ 818940 w 2999433"/>
                <a:gd name="connsiteY191" fmla="*/ 462224 h 1989574"/>
                <a:gd name="connsiteX192" fmla="*/ 828989 w 2999433"/>
                <a:gd name="connsiteY192" fmla="*/ 432079 h 1989574"/>
                <a:gd name="connsiteX193" fmla="*/ 834013 w 2999433"/>
                <a:gd name="connsiteY193" fmla="*/ 417007 h 1989574"/>
                <a:gd name="connsiteX194" fmla="*/ 839037 w 2999433"/>
                <a:gd name="connsiteY194" fmla="*/ 401934 h 1989574"/>
                <a:gd name="connsiteX195" fmla="*/ 844061 w 2999433"/>
                <a:gd name="connsiteY195" fmla="*/ 366765 h 1989574"/>
                <a:gd name="connsiteX196" fmla="*/ 859134 w 2999433"/>
                <a:gd name="connsiteY196" fmla="*/ 341644 h 1989574"/>
                <a:gd name="connsiteX197" fmla="*/ 874206 w 2999433"/>
                <a:gd name="connsiteY197" fmla="*/ 336620 h 1989574"/>
                <a:gd name="connsiteX198" fmla="*/ 969666 w 2999433"/>
                <a:gd name="connsiteY198" fmla="*/ 321548 h 1989574"/>
                <a:gd name="connsiteX199" fmla="*/ 999811 w 2999433"/>
                <a:gd name="connsiteY199" fmla="*/ 346668 h 1989574"/>
                <a:gd name="connsiteX200" fmla="*/ 1029956 w 2999433"/>
                <a:gd name="connsiteY200" fmla="*/ 386862 h 1989574"/>
                <a:gd name="connsiteX201" fmla="*/ 1034980 w 2999433"/>
                <a:gd name="connsiteY201" fmla="*/ 406958 h 1989574"/>
                <a:gd name="connsiteX202" fmla="*/ 1045028 w 2999433"/>
                <a:gd name="connsiteY202" fmla="*/ 437104 h 1989574"/>
                <a:gd name="connsiteX203" fmla="*/ 1040004 w 2999433"/>
                <a:gd name="connsiteY203" fmla="*/ 492369 h 1989574"/>
                <a:gd name="connsiteX204" fmla="*/ 1019907 w 2999433"/>
                <a:gd name="connsiteY204" fmla="*/ 512466 h 1989574"/>
                <a:gd name="connsiteX205" fmla="*/ 1009859 w 2999433"/>
                <a:gd name="connsiteY205" fmla="*/ 527539 h 1989574"/>
                <a:gd name="connsiteX206" fmla="*/ 979714 w 2999433"/>
                <a:gd name="connsiteY206" fmla="*/ 542611 h 1989574"/>
                <a:gd name="connsiteX207" fmla="*/ 959617 w 2999433"/>
                <a:gd name="connsiteY207" fmla="*/ 562708 h 1989574"/>
                <a:gd name="connsiteX208" fmla="*/ 949569 w 2999433"/>
                <a:gd name="connsiteY208" fmla="*/ 577780 h 1989574"/>
                <a:gd name="connsiteX209" fmla="*/ 934496 w 2999433"/>
                <a:gd name="connsiteY209" fmla="*/ 582805 h 1989574"/>
                <a:gd name="connsiteX210" fmla="*/ 919424 w 2999433"/>
                <a:gd name="connsiteY210" fmla="*/ 628022 h 1989574"/>
                <a:gd name="connsiteX211" fmla="*/ 914400 w 2999433"/>
                <a:gd name="connsiteY211" fmla="*/ 643095 h 1989574"/>
                <a:gd name="connsiteX212" fmla="*/ 909376 w 2999433"/>
                <a:gd name="connsiteY212" fmla="*/ 658167 h 1989574"/>
                <a:gd name="connsiteX213" fmla="*/ 919424 w 2999433"/>
                <a:gd name="connsiteY213" fmla="*/ 718457 h 1989574"/>
                <a:gd name="connsiteX214" fmla="*/ 929472 w 2999433"/>
                <a:gd name="connsiteY214" fmla="*/ 728506 h 1989574"/>
                <a:gd name="connsiteX215" fmla="*/ 934496 w 2999433"/>
                <a:gd name="connsiteY215" fmla="*/ 743578 h 1989574"/>
                <a:gd name="connsiteX216" fmla="*/ 964642 w 2999433"/>
                <a:gd name="connsiteY216" fmla="*/ 753627 h 1989574"/>
                <a:gd name="connsiteX217" fmla="*/ 1019907 w 2999433"/>
                <a:gd name="connsiteY217" fmla="*/ 763675 h 1989574"/>
                <a:gd name="connsiteX218" fmla="*/ 1014883 w 2999433"/>
                <a:gd name="connsiteY218" fmla="*/ 974690 h 1989574"/>
                <a:gd name="connsiteX219" fmla="*/ 999811 w 2999433"/>
                <a:gd name="connsiteY219" fmla="*/ 1004835 h 1989574"/>
                <a:gd name="connsiteX220" fmla="*/ 954593 w 2999433"/>
                <a:gd name="connsiteY220" fmla="*/ 1029956 h 1989574"/>
                <a:gd name="connsiteX221" fmla="*/ 944545 w 2999433"/>
                <a:gd name="connsiteY221" fmla="*/ 1045029 h 1989574"/>
                <a:gd name="connsiteX222" fmla="*/ 934496 w 2999433"/>
                <a:gd name="connsiteY222" fmla="*/ 1055077 h 1989574"/>
                <a:gd name="connsiteX223" fmla="*/ 914400 w 2999433"/>
                <a:gd name="connsiteY223" fmla="*/ 1085222 h 1989574"/>
                <a:gd name="connsiteX224" fmla="*/ 904351 w 2999433"/>
                <a:gd name="connsiteY224" fmla="*/ 1130440 h 1989574"/>
                <a:gd name="connsiteX225" fmla="*/ 914400 w 2999433"/>
                <a:gd name="connsiteY225" fmla="*/ 1316334 h 1989574"/>
                <a:gd name="connsiteX226" fmla="*/ 919424 w 2999433"/>
                <a:gd name="connsiteY226" fmla="*/ 1336431 h 1989574"/>
                <a:gd name="connsiteX227" fmla="*/ 934496 w 2999433"/>
                <a:gd name="connsiteY227" fmla="*/ 1411794 h 1989574"/>
                <a:gd name="connsiteX228" fmla="*/ 944545 w 2999433"/>
                <a:gd name="connsiteY228" fmla="*/ 1431890 h 1989574"/>
                <a:gd name="connsiteX229" fmla="*/ 959617 w 2999433"/>
                <a:gd name="connsiteY229" fmla="*/ 1446963 h 1989574"/>
                <a:gd name="connsiteX230" fmla="*/ 974690 w 2999433"/>
                <a:gd name="connsiteY230" fmla="*/ 1472084 h 1989574"/>
                <a:gd name="connsiteX231" fmla="*/ 994787 w 2999433"/>
                <a:gd name="connsiteY231" fmla="*/ 1497205 h 1989574"/>
                <a:gd name="connsiteX232" fmla="*/ 1009859 w 2999433"/>
                <a:gd name="connsiteY232" fmla="*/ 1502229 h 1989574"/>
                <a:gd name="connsiteX233" fmla="*/ 1080198 w 2999433"/>
                <a:gd name="connsiteY233" fmla="*/ 1492180 h 1989574"/>
                <a:gd name="connsiteX234" fmla="*/ 1095270 w 2999433"/>
                <a:gd name="connsiteY234" fmla="*/ 1487156 h 1989574"/>
                <a:gd name="connsiteX235" fmla="*/ 1120391 w 2999433"/>
                <a:gd name="connsiteY235" fmla="*/ 1482132 h 1989574"/>
                <a:gd name="connsiteX236" fmla="*/ 1145512 w 2999433"/>
                <a:gd name="connsiteY236" fmla="*/ 1472084 h 1989574"/>
                <a:gd name="connsiteX237" fmla="*/ 1165609 w 2999433"/>
                <a:gd name="connsiteY237" fmla="*/ 1467060 h 1989574"/>
                <a:gd name="connsiteX238" fmla="*/ 1195754 w 2999433"/>
                <a:gd name="connsiteY238" fmla="*/ 1457011 h 1989574"/>
                <a:gd name="connsiteX239" fmla="*/ 1225899 w 2999433"/>
                <a:gd name="connsiteY239" fmla="*/ 1441939 h 1989574"/>
                <a:gd name="connsiteX240" fmla="*/ 1251020 w 2999433"/>
                <a:gd name="connsiteY240" fmla="*/ 1421842 h 1989574"/>
                <a:gd name="connsiteX241" fmla="*/ 1281165 w 2999433"/>
                <a:gd name="connsiteY241" fmla="*/ 1411794 h 1989574"/>
                <a:gd name="connsiteX242" fmla="*/ 1296237 w 2999433"/>
                <a:gd name="connsiteY242" fmla="*/ 1401745 h 1989574"/>
                <a:gd name="connsiteX243" fmla="*/ 1321358 w 2999433"/>
                <a:gd name="connsiteY243" fmla="*/ 1376624 h 1989574"/>
                <a:gd name="connsiteX244" fmla="*/ 1336431 w 2999433"/>
                <a:gd name="connsiteY244" fmla="*/ 1366576 h 1989574"/>
                <a:gd name="connsiteX245" fmla="*/ 1366576 w 2999433"/>
                <a:gd name="connsiteY245" fmla="*/ 1331407 h 1989574"/>
                <a:gd name="connsiteX246" fmla="*/ 1396721 w 2999433"/>
                <a:gd name="connsiteY246" fmla="*/ 1311310 h 1989574"/>
                <a:gd name="connsiteX247" fmla="*/ 1421842 w 2999433"/>
                <a:gd name="connsiteY247" fmla="*/ 1286189 h 1989574"/>
                <a:gd name="connsiteX248" fmla="*/ 1436914 w 2999433"/>
                <a:gd name="connsiteY248" fmla="*/ 1271117 h 1989574"/>
                <a:gd name="connsiteX249" fmla="*/ 1446962 w 2999433"/>
                <a:gd name="connsiteY249" fmla="*/ 1261068 h 1989574"/>
                <a:gd name="connsiteX250" fmla="*/ 1472083 w 2999433"/>
                <a:gd name="connsiteY250" fmla="*/ 1225899 h 1989574"/>
                <a:gd name="connsiteX251" fmla="*/ 1497204 w 2999433"/>
                <a:gd name="connsiteY251" fmla="*/ 1200778 h 1989574"/>
                <a:gd name="connsiteX252" fmla="*/ 1517301 w 2999433"/>
                <a:gd name="connsiteY252" fmla="*/ 1170633 h 1989574"/>
                <a:gd name="connsiteX253" fmla="*/ 1542422 w 2999433"/>
                <a:gd name="connsiteY253" fmla="*/ 1150537 h 1989574"/>
                <a:gd name="connsiteX254" fmla="*/ 1557494 w 2999433"/>
                <a:gd name="connsiteY254" fmla="*/ 1120391 h 1989574"/>
                <a:gd name="connsiteX255" fmla="*/ 1562518 w 2999433"/>
                <a:gd name="connsiteY255" fmla="*/ 1105319 h 1989574"/>
                <a:gd name="connsiteX256" fmla="*/ 1582615 w 2999433"/>
                <a:gd name="connsiteY256" fmla="*/ 1075174 h 1989574"/>
                <a:gd name="connsiteX257" fmla="*/ 1577591 w 2999433"/>
                <a:gd name="connsiteY257" fmla="*/ 1029956 h 1989574"/>
                <a:gd name="connsiteX258" fmla="*/ 1527349 w 2999433"/>
                <a:gd name="connsiteY258" fmla="*/ 999811 h 1989574"/>
                <a:gd name="connsiteX259" fmla="*/ 1492180 w 2999433"/>
                <a:gd name="connsiteY259" fmla="*/ 989763 h 1989574"/>
                <a:gd name="connsiteX260" fmla="*/ 1441938 w 2999433"/>
                <a:gd name="connsiteY260" fmla="*/ 974690 h 1989574"/>
                <a:gd name="connsiteX261" fmla="*/ 1356527 w 2999433"/>
                <a:gd name="connsiteY261" fmla="*/ 964642 h 1989574"/>
                <a:gd name="connsiteX262" fmla="*/ 1341455 w 2999433"/>
                <a:gd name="connsiteY262" fmla="*/ 959618 h 1989574"/>
                <a:gd name="connsiteX263" fmla="*/ 1316334 w 2999433"/>
                <a:gd name="connsiteY263" fmla="*/ 929473 h 1989574"/>
                <a:gd name="connsiteX264" fmla="*/ 1301261 w 2999433"/>
                <a:gd name="connsiteY264" fmla="*/ 904352 h 1989574"/>
                <a:gd name="connsiteX265" fmla="*/ 1281165 w 2999433"/>
                <a:gd name="connsiteY265" fmla="*/ 874207 h 1989574"/>
                <a:gd name="connsiteX266" fmla="*/ 1276140 w 2999433"/>
                <a:gd name="connsiteY266" fmla="*/ 854110 h 1989574"/>
                <a:gd name="connsiteX267" fmla="*/ 1251020 w 2999433"/>
                <a:gd name="connsiteY267" fmla="*/ 823965 h 1989574"/>
                <a:gd name="connsiteX268" fmla="*/ 1240971 w 2999433"/>
                <a:gd name="connsiteY268" fmla="*/ 793820 h 1989574"/>
                <a:gd name="connsiteX269" fmla="*/ 1230923 w 2999433"/>
                <a:gd name="connsiteY269" fmla="*/ 758651 h 1989574"/>
                <a:gd name="connsiteX270" fmla="*/ 1220874 w 2999433"/>
                <a:gd name="connsiteY270" fmla="*/ 743578 h 1989574"/>
                <a:gd name="connsiteX271" fmla="*/ 1210826 w 2999433"/>
                <a:gd name="connsiteY271" fmla="*/ 708409 h 1989574"/>
                <a:gd name="connsiteX272" fmla="*/ 1220874 w 2999433"/>
                <a:gd name="connsiteY272" fmla="*/ 658167 h 1989574"/>
                <a:gd name="connsiteX273" fmla="*/ 1230923 w 2999433"/>
                <a:gd name="connsiteY273" fmla="*/ 648119 h 1989574"/>
                <a:gd name="connsiteX274" fmla="*/ 1251020 w 2999433"/>
                <a:gd name="connsiteY274" fmla="*/ 622998 h 1989574"/>
                <a:gd name="connsiteX275" fmla="*/ 1326382 w 2999433"/>
                <a:gd name="connsiteY275" fmla="*/ 633046 h 1989574"/>
                <a:gd name="connsiteX276" fmla="*/ 1356527 w 2999433"/>
                <a:gd name="connsiteY276" fmla="*/ 643095 h 1989574"/>
                <a:gd name="connsiteX277" fmla="*/ 1406769 w 2999433"/>
                <a:gd name="connsiteY277" fmla="*/ 658167 h 1989574"/>
                <a:gd name="connsiteX278" fmla="*/ 1421842 w 2999433"/>
                <a:gd name="connsiteY278" fmla="*/ 663191 h 1989574"/>
                <a:gd name="connsiteX279" fmla="*/ 1436914 w 2999433"/>
                <a:gd name="connsiteY279" fmla="*/ 668216 h 1989574"/>
                <a:gd name="connsiteX280" fmla="*/ 1457011 w 2999433"/>
                <a:gd name="connsiteY280" fmla="*/ 673240 h 1989574"/>
                <a:gd name="connsiteX281" fmla="*/ 1507252 w 2999433"/>
                <a:gd name="connsiteY281" fmla="*/ 693337 h 1989574"/>
                <a:gd name="connsiteX282" fmla="*/ 1557494 w 2999433"/>
                <a:gd name="connsiteY282" fmla="*/ 708409 h 1989574"/>
                <a:gd name="connsiteX283" fmla="*/ 1572567 w 2999433"/>
                <a:gd name="connsiteY283" fmla="*/ 718457 h 1989574"/>
                <a:gd name="connsiteX284" fmla="*/ 1617784 w 2999433"/>
                <a:gd name="connsiteY284" fmla="*/ 733530 h 1989574"/>
                <a:gd name="connsiteX285" fmla="*/ 1632857 w 2999433"/>
                <a:gd name="connsiteY285" fmla="*/ 738554 h 1989574"/>
                <a:gd name="connsiteX286" fmla="*/ 1673050 w 2999433"/>
                <a:gd name="connsiteY286" fmla="*/ 778748 h 1989574"/>
                <a:gd name="connsiteX287" fmla="*/ 1683099 w 2999433"/>
                <a:gd name="connsiteY287" fmla="*/ 788796 h 1989574"/>
                <a:gd name="connsiteX288" fmla="*/ 1693147 w 2999433"/>
                <a:gd name="connsiteY288" fmla="*/ 803868 h 1989574"/>
                <a:gd name="connsiteX289" fmla="*/ 1713244 w 2999433"/>
                <a:gd name="connsiteY289" fmla="*/ 828989 h 1989574"/>
                <a:gd name="connsiteX290" fmla="*/ 1718268 w 2999433"/>
                <a:gd name="connsiteY290" fmla="*/ 844062 h 1989574"/>
                <a:gd name="connsiteX291" fmla="*/ 1733340 w 2999433"/>
                <a:gd name="connsiteY291" fmla="*/ 854110 h 1989574"/>
                <a:gd name="connsiteX292" fmla="*/ 1743389 w 2999433"/>
                <a:gd name="connsiteY292" fmla="*/ 864158 h 1989574"/>
                <a:gd name="connsiteX293" fmla="*/ 1748413 w 2999433"/>
                <a:gd name="connsiteY293" fmla="*/ 879231 h 1989574"/>
                <a:gd name="connsiteX294" fmla="*/ 1793631 w 2999433"/>
                <a:gd name="connsiteY294" fmla="*/ 904352 h 1989574"/>
                <a:gd name="connsiteX295" fmla="*/ 1818751 w 2999433"/>
                <a:gd name="connsiteY295" fmla="*/ 929473 h 1989574"/>
                <a:gd name="connsiteX296" fmla="*/ 1843872 w 2999433"/>
                <a:gd name="connsiteY296" fmla="*/ 944545 h 1989574"/>
                <a:gd name="connsiteX297" fmla="*/ 1868993 w 2999433"/>
                <a:gd name="connsiteY297" fmla="*/ 974690 h 1989574"/>
                <a:gd name="connsiteX298" fmla="*/ 1894114 w 2999433"/>
                <a:gd name="connsiteY298" fmla="*/ 999811 h 1989574"/>
                <a:gd name="connsiteX299" fmla="*/ 1914211 w 2999433"/>
                <a:gd name="connsiteY299" fmla="*/ 1019908 h 1989574"/>
                <a:gd name="connsiteX300" fmla="*/ 1929283 w 2999433"/>
                <a:gd name="connsiteY300" fmla="*/ 1029956 h 1989574"/>
                <a:gd name="connsiteX301" fmla="*/ 1939332 w 2999433"/>
                <a:gd name="connsiteY301" fmla="*/ 1040005 h 1989574"/>
                <a:gd name="connsiteX302" fmla="*/ 1954404 w 2999433"/>
                <a:gd name="connsiteY302" fmla="*/ 1045029 h 1989574"/>
                <a:gd name="connsiteX303" fmla="*/ 1969477 w 2999433"/>
                <a:gd name="connsiteY303" fmla="*/ 1055077 h 1989574"/>
                <a:gd name="connsiteX304" fmla="*/ 1964452 w 2999433"/>
                <a:gd name="connsiteY304" fmla="*/ 1075174 h 1989574"/>
                <a:gd name="connsiteX305" fmla="*/ 1959428 w 2999433"/>
                <a:gd name="connsiteY305" fmla="*/ 1090246 h 1989574"/>
                <a:gd name="connsiteX306" fmla="*/ 1949380 w 2999433"/>
                <a:gd name="connsiteY306" fmla="*/ 1185706 h 1989574"/>
                <a:gd name="connsiteX307" fmla="*/ 1939332 w 2999433"/>
                <a:gd name="connsiteY307" fmla="*/ 1215851 h 1989574"/>
                <a:gd name="connsiteX308" fmla="*/ 1924259 w 2999433"/>
                <a:gd name="connsiteY308" fmla="*/ 1256044 h 1989574"/>
                <a:gd name="connsiteX309" fmla="*/ 1909187 w 2999433"/>
                <a:gd name="connsiteY309" fmla="*/ 1266093 h 1989574"/>
                <a:gd name="connsiteX310" fmla="*/ 1899138 w 2999433"/>
                <a:gd name="connsiteY310" fmla="*/ 1281165 h 1989574"/>
                <a:gd name="connsiteX311" fmla="*/ 1884066 w 2999433"/>
                <a:gd name="connsiteY311" fmla="*/ 1306286 h 1989574"/>
                <a:gd name="connsiteX312" fmla="*/ 1863969 w 2999433"/>
                <a:gd name="connsiteY312" fmla="*/ 1326383 h 1989574"/>
                <a:gd name="connsiteX313" fmla="*/ 1853921 w 2999433"/>
                <a:gd name="connsiteY313" fmla="*/ 1341455 h 1989574"/>
                <a:gd name="connsiteX314" fmla="*/ 1843872 w 2999433"/>
                <a:gd name="connsiteY314" fmla="*/ 1351504 h 1989574"/>
                <a:gd name="connsiteX315" fmla="*/ 1833824 w 2999433"/>
                <a:gd name="connsiteY315" fmla="*/ 1371600 h 1989574"/>
                <a:gd name="connsiteX316" fmla="*/ 1813727 w 2999433"/>
                <a:gd name="connsiteY316" fmla="*/ 1396721 h 1989574"/>
                <a:gd name="connsiteX317" fmla="*/ 1788606 w 2999433"/>
                <a:gd name="connsiteY317" fmla="*/ 1467060 h 1989574"/>
                <a:gd name="connsiteX318" fmla="*/ 1783582 w 2999433"/>
                <a:gd name="connsiteY318" fmla="*/ 1482132 h 1989574"/>
                <a:gd name="connsiteX319" fmla="*/ 1778558 w 2999433"/>
                <a:gd name="connsiteY319" fmla="*/ 1497205 h 1989574"/>
                <a:gd name="connsiteX320" fmla="*/ 1768510 w 2999433"/>
                <a:gd name="connsiteY320" fmla="*/ 1512277 h 1989574"/>
                <a:gd name="connsiteX321" fmla="*/ 1763485 w 2999433"/>
                <a:gd name="connsiteY321" fmla="*/ 1547446 h 1989574"/>
                <a:gd name="connsiteX322" fmla="*/ 1758461 w 2999433"/>
                <a:gd name="connsiteY322" fmla="*/ 1562519 h 1989574"/>
                <a:gd name="connsiteX323" fmla="*/ 1753437 w 2999433"/>
                <a:gd name="connsiteY323" fmla="*/ 1587640 h 1989574"/>
                <a:gd name="connsiteX324" fmla="*/ 1748413 w 2999433"/>
                <a:gd name="connsiteY324" fmla="*/ 1607737 h 1989574"/>
                <a:gd name="connsiteX325" fmla="*/ 1743389 w 2999433"/>
                <a:gd name="connsiteY325" fmla="*/ 1657978 h 1989574"/>
                <a:gd name="connsiteX326" fmla="*/ 1713244 w 2999433"/>
                <a:gd name="connsiteY326" fmla="*/ 1678075 h 1989574"/>
                <a:gd name="connsiteX327" fmla="*/ 1703195 w 2999433"/>
                <a:gd name="connsiteY327" fmla="*/ 1688123 h 1989574"/>
                <a:gd name="connsiteX328" fmla="*/ 1668026 w 2999433"/>
                <a:gd name="connsiteY328" fmla="*/ 1698172 h 1989574"/>
                <a:gd name="connsiteX329" fmla="*/ 1652954 w 2999433"/>
                <a:gd name="connsiteY329" fmla="*/ 1708220 h 1989574"/>
                <a:gd name="connsiteX330" fmla="*/ 1602712 w 2999433"/>
                <a:gd name="connsiteY330" fmla="*/ 1723293 h 1989574"/>
                <a:gd name="connsiteX331" fmla="*/ 1572567 w 2999433"/>
                <a:gd name="connsiteY331" fmla="*/ 1733341 h 1989574"/>
                <a:gd name="connsiteX332" fmla="*/ 1547446 w 2999433"/>
                <a:gd name="connsiteY332" fmla="*/ 1738365 h 1989574"/>
                <a:gd name="connsiteX333" fmla="*/ 1512277 w 2999433"/>
                <a:gd name="connsiteY333" fmla="*/ 1748413 h 1989574"/>
                <a:gd name="connsiteX334" fmla="*/ 1446962 w 2999433"/>
                <a:gd name="connsiteY334" fmla="*/ 1763486 h 1989574"/>
                <a:gd name="connsiteX335" fmla="*/ 1431890 w 2999433"/>
                <a:gd name="connsiteY335" fmla="*/ 1778558 h 1989574"/>
                <a:gd name="connsiteX336" fmla="*/ 1416817 w 2999433"/>
                <a:gd name="connsiteY336" fmla="*/ 1788607 h 1989574"/>
                <a:gd name="connsiteX337" fmla="*/ 1391696 w 2999433"/>
                <a:gd name="connsiteY337" fmla="*/ 1808704 h 1989574"/>
                <a:gd name="connsiteX338" fmla="*/ 1376624 w 2999433"/>
                <a:gd name="connsiteY338" fmla="*/ 1843873 h 1989574"/>
                <a:gd name="connsiteX339" fmla="*/ 1366576 w 2999433"/>
                <a:gd name="connsiteY339" fmla="*/ 1874018 h 1989574"/>
                <a:gd name="connsiteX340" fmla="*/ 1361551 w 2999433"/>
                <a:gd name="connsiteY340" fmla="*/ 1889090 h 1989574"/>
                <a:gd name="connsiteX341" fmla="*/ 1366576 w 2999433"/>
                <a:gd name="connsiteY341" fmla="*/ 1914211 h 1989574"/>
                <a:gd name="connsiteX342" fmla="*/ 1391696 w 2999433"/>
                <a:gd name="connsiteY342" fmla="*/ 1934308 h 1989574"/>
                <a:gd name="connsiteX343" fmla="*/ 1431890 w 2999433"/>
                <a:gd name="connsiteY343" fmla="*/ 1964453 h 1989574"/>
                <a:gd name="connsiteX344" fmla="*/ 1446962 w 2999433"/>
                <a:gd name="connsiteY344" fmla="*/ 1979526 h 1989574"/>
                <a:gd name="connsiteX345" fmla="*/ 1477107 w 2999433"/>
                <a:gd name="connsiteY345" fmla="*/ 1989574 h 1989574"/>
                <a:gd name="connsiteX346" fmla="*/ 1547446 w 2999433"/>
                <a:gd name="connsiteY346" fmla="*/ 1984550 h 1989574"/>
                <a:gd name="connsiteX347" fmla="*/ 1607736 w 2999433"/>
                <a:gd name="connsiteY347" fmla="*/ 1969477 h 1989574"/>
                <a:gd name="connsiteX348" fmla="*/ 1607736 w 2999433"/>
                <a:gd name="connsiteY348" fmla="*/ 1969477 h 1989574"/>
                <a:gd name="connsiteX349" fmla="*/ 1673050 w 2999433"/>
                <a:gd name="connsiteY349" fmla="*/ 1959429 h 1989574"/>
                <a:gd name="connsiteX350" fmla="*/ 1748413 w 2999433"/>
                <a:gd name="connsiteY350" fmla="*/ 1949380 h 1989574"/>
                <a:gd name="connsiteX351" fmla="*/ 1763485 w 2999433"/>
                <a:gd name="connsiteY351" fmla="*/ 1944356 h 1989574"/>
                <a:gd name="connsiteX352" fmla="*/ 1813727 w 2999433"/>
                <a:gd name="connsiteY352" fmla="*/ 1934308 h 1989574"/>
                <a:gd name="connsiteX353" fmla="*/ 1863969 w 2999433"/>
                <a:gd name="connsiteY353" fmla="*/ 1924260 h 1989574"/>
                <a:gd name="connsiteX354" fmla="*/ 1894114 w 2999433"/>
                <a:gd name="connsiteY354" fmla="*/ 1899139 h 1989574"/>
                <a:gd name="connsiteX355" fmla="*/ 1904162 w 2999433"/>
                <a:gd name="connsiteY355" fmla="*/ 1884066 h 1989574"/>
                <a:gd name="connsiteX356" fmla="*/ 1924259 w 2999433"/>
                <a:gd name="connsiteY356" fmla="*/ 1879042 h 1989574"/>
                <a:gd name="connsiteX357" fmla="*/ 1939332 w 2999433"/>
                <a:gd name="connsiteY357" fmla="*/ 1868994 h 1989574"/>
                <a:gd name="connsiteX358" fmla="*/ 1949380 w 2999433"/>
                <a:gd name="connsiteY358" fmla="*/ 1858945 h 1989574"/>
                <a:gd name="connsiteX359" fmla="*/ 1974501 w 2999433"/>
                <a:gd name="connsiteY359" fmla="*/ 1853921 h 1989574"/>
                <a:gd name="connsiteX360" fmla="*/ 2004646 w 2999433"/>
                <a:gd name="connsiteY360" fmla="*/ 1838849 h 1989574"/>
                <a:gd name="connsiteX361" fmla="*/ 2034791 w 2999433"/>
                <a:gd name="connsiteY361" fmla="*/ 1803679 h 1989574"/>
                <a:gd name="connsiteX362" fmla="*/ 2049863 w 2999433"/>
                <a:gd name="connsiteY362" fmla="*/ 1788607 h 1989574"/>
                <a:gd name="connsiteX363" fmla="*/ 2059912 w 2999433"/>
                <a:gd name="connsiteY363" fmla="*/ 1778558 h 1989574"/>
                <a:gd name="connsiteX364" fmla="*/ 2069960 w 2999433"/>
                <a:gd name="connsiteY364" fmla="*/ 1763486 h 1989574"/>
                <a:gd name="connsiteX365" fmla="*/ 2080009 w 2999433"/>
                <a:gd name="connsiteY365" fmla="*/ 1753438 h 1989574"/>
                <a:gd name="connsiteX366" fmla="*/ 2115178 w 2999433"/>
                <a:gd name="connsiteY366" fmla="*/ 1718268 h 1989574"/>
                <a:gd name="connsiteX367" fmla="*/ 2120202 w 2999433"/>
                <a:gd name="connsiteY367" fmla="*/ 1698172 h 1989574"/>
                <a:gd name="connsiteX368" fmla="*/ 2135274 w 2999433"/>
                <a:gd name="connsiteY368" fmla="*/ 1693148 h 1989574"/>
                <a:gd name="connsiteX369" fmla="*/ 2165420 w 2999433"/>
                <a:gd name="connsiteY369" fmla="*/ 1673051 h 1989574"/>
                <a:gd name="connsiteX370" fmla="*/ 2180492 w 2999433"/>
                <a:gd name="connsiteY370" fmla="*/ 1668027 h 1989574"/>
                <a:gd name="connsiteX371" fmla="*/ 2215661 w 2999433"/>
                <a:gd name="connsiteY371" fmla="*/ 1652954 h 1989574"/>
                <a:gd name="connsiteX372" fmla="*/ 2240782 w 2999433"/>
                <a:gd name="connsiteY372" fmla="*/ 1632857 h 1989574"/>
                <a:gd name="connsiteX373" fmla="*/ 2280976 w 2999433"/>
                <a:gd name="connsiteY373" fmla="*/ 1622809 h 1989574"/>
                <a:gd name="connsiteX374" fmla="*/ 2366387 w 2999433"/>
                <a:gd name="connsiteY374" fmla="*/ 1607737 h 1989574"/>
                <a:gd name="connsiteX375" fmla="*/ 2396532 w 2999433"/>
                <a:gd name="connsiteY375" fmla="*/ 1602712 h 1989574"/>
                <a:gd name="connsiteX376" fmla="*/ 2532184 w 2999433"/>
                <a:gd name="connsiteY376" fmla="*/ 1597688 h 1989574"/>
                <a:gd name="connsiteX377" fmla="*/ 2562329 w 2999433"/>
                <a:gd name="connsiteY377" fmla="*/ 1592664 h 1989574"/>
                <a:gd name="connsiteX378" fmla="*/ 2632668 w 2999433"/>
                <a:gd name="connsiteY378" fmla="*/ 1582616 h 1989574"/>
                <a:gd name="connsiteX379" fmla="*/ 2662813 w 2999433"/>
                <a:gd name="connsiteY379" fmla="*/ 1572567 h 1989574"/>
                <a:gd name="connsiteX380" fmla="*/ 2677885 w 2999433"/>
                <a:gd name="connsiteY380" fmla="*/ 1567543 h 1989574"/>
                <a:gd name="connsiteX381" fmla="*/ 2692958 w 2999433"/>
                <a:gd name="connsiteY381" fmla="*/ 1562519 h 1989574"/>
                <a:gd name="connsiteX382" fmla="*/ 2723103 w 2999433"/>
                <a:gd name="connsiteY382" fmla="*/ 1557495 h 1989574"/>
                <a:gd name="connsiteX383" fmla="*/ 2738176 w 2999433"/>
                <a:gd name="connsiteY383" fmla="*/ 1552471 h 1989574"/>
                <a:gd name="connsiteX384" fmla="*/ 2788417 w 2999433"/>
                <a:gd name="connsiteY384" fmla="*/ 1542422 h 1989574"/>
                <a:gd name="connsiteX385" fmla="*/ 2808514 w 2999433"/>
                <a:gd name="connsiteY385" fmla="*/ 1537398 h 1989574"/>
                <a:gd name="connsiteX386" fmla="*/ 2848707 w 2999433"/>
                <a:gd name="connsiteY386" fmla="*/ 1532374 h 1989574"/>
                <a:gd name="connsiteX387" fmla="*/ 2863780 w 2999433"/>
                <a:gd name="connsiteY387" fmla="*/ 1527350 h 1989574"/>
                <a:gd name="connsiteX388" fmla="*/ 2883877 w 2999433"/>
                <a:gd name="connsiteY388" fmla="*/ 1522326 h 1989574"/>
                <a:gd name="connsiteX389" fmla="*/ 2893925 w 2999433"/>
                <a:gd name="connsiteY389" fmla="*/ 1512277 h 1989574"/>
                <a:gd name="connsiteX390" fmla="*/ 2908998 w 2999433"/>
                <a:gd name="connsiteY390" fmla="*/ 1507253 h 1989574"/>
                <a:gd name="connsiteX391" fmla="*/ 2924070 w 2999433"/>
                <a:gd name="connsiteY391" fmla="*/ 1497205 h 1989574"/>
                <a:gd name="connsiteX392" fmla="*/ 2959239 w 2999433"/>
                <a:gd name="connsiteY392" fmla="*/ 1462035 h 1989574"/>
                <a:gd name="connsiteX393" fmla="*/ 2969288 w 2999433"/>
                <a:gd name="connsiteY393" fmla="*/ 1451987 h 1989574"/>
                <a:gd name="connsiteX394" fmla="*/ 2984360 w 2999433"/>
                <a:gd name="connsiteY394" fmla="*/ 1436915 h 1989574"/>
                <a:gd name="connsiteX395" fmla="*/ 2994409 w 2999433"/>
                <a:gd name="connsiteY395" fmla="*/ 1401745 h 1989574"/>
                <a:gd name="connsiteX396" fmla="*/ 2999433 w 2999433"/>
                <a:gd name="connsiteY396" fmla="*/ 1386673 h 1989574"/>
                <a:gd name="connsiteX397" fmla="*/ 2994409 w 2999433"/>
                <a:gd name="connsiteY397" fmla="*/ 1351504 h 1989574"/>
                <a:gd name="connsiteX398" fmla="*/ 2984360 w 2999433"/>
                <a:gd name="connsiteY398" fmla="*/ 1321358 h 1989574"/>
                <a:gd name="connsiteX399" fmla="*/ 2979336 w 2999433"/>
                <a:gd name="connsiteY399" fmla="*/ 1306286 h 1989574"/>
                <a:gd name="connsiteX400" fmla="*/ 2974312 w 2999433"/>
                <a:gd name="connsiteY400" fmla="*/ 1291213 h 1989574"/>
                <a:gd name="connsiteX401" fmla="*/ 2964263 w 2999433"/>
                <a:gd name="connsiteY401" fmla="*/ 1235948 h 1989574"/>
                <a:gd name="connsiteX402" fmla="*/ 2954215 w 2999433"/>
                <a:gd name="connsiteY402" fmla="*/ 1045029 h 1989574"/>
                <a:gd name="connsiteX403" fmla="*/ 2939143 w 2999433"/>
                <a:gd name="connsiteY403" fmla="*/ 994787 h 1989574"/>
                <a:gd name="connsiteX404" fmla="*/ 2929094 w 2999433"/>
                <a:gd name="connsiteY404" fmla="*/ 974690 h 1989574"/>
                <a:gd name="connsiteX405" fmla="*/ 2919046 w 2999433"/>
                <a:gd name="connsiteY405" fmla="*/ 934497 h 1989574"/>
                <a:gd name="connsiteX406" fmla="*/ 2903973 w 2999433"/>
                <a:gd name="connsiteY406" fmla="*/ 924449 h 1989574"/>
                <a:gd name="connsiteX407" fmla="*/ 2893925 w 2999433"/>
                <a:gd name="connsiteY407" fmla="*/ 914400 h 1989574"/>
                <a:gd name="connsiteX408" fmla="*/ 2853732 w 2999433"/>
                <a:gd name="connsiteY408" fmla="*/ 919424 h 1989574"/>
                <a:gd name="connsiteX409" fmla="*/ 2803490 w 2999433"/>
                <a:gd name="connsiteY409" fmla="*/ 934497 h 1989574"/>
                <a:gd name="connsiteX410" fmla="*/ 2788417 w 2999433"/>
                <a:gd name="connsiteY410" fmla="*/ 939521 h 1989574"/>
                <a:gd name="connsiteX411" fmla="*/ 2773345 w 2999433"/>
                <a:gd name="connsiteY411" fmla="*/ 944545 h 1989574"/>
                <a:gd name="connsiteX412" fmla="*/ 2763296 w 2999433"/>
                <a:gd name="connsiteY412" fmla="*/ 954594 h 1989574"/>
                <a:gd name="connsiteX413" fmla="*/ 2728127 w 2999433"/>
                <a:gd name="connsiteY413" fmla="*/ 979715 h 1989574"/>
                <a:gd name="connsiteX414" fmla="*/ 2703006 w 2999433"/>
                <a:gd name="connsiteY414" fmla="*/ 1004835 h 1989574"/>
                <a:gd name="connsiteX415" fmla="*/ 2692958 w 2999433"/>
                <a:gd name="connsiteY415" fmla="*/ 1014884 h 1989574"/>
                <a:gd name="connsiteX416" fmla="*/ 2677885 w 2999433"/>
                <a:gd name="connsiteY416" fmla="*/ 1019908 h 1989574"/>
                <a:gd name="connsiteX417" fmla="*/ 2662813 w 2999433"/>
                <a:gd name="connsiteY417" fmla="*/ 1034980 h 1989574"/>
                <a:gd name="connsiteX418" fmla="*/ 2627644 w 2999433"/>
                <a:gd name="connsiteY418" fmla="*/ 1055077 h 1989574"/>
                <a:gd name="connsiteX419" fmla="*/ 2597499 w 2999433"/>
                <a:gd name="connsiteY419" fmla="*/ 1070150 h 1989574"/>
                <a:gd name="connsiteX420" fmla="*/ 2587450 w 2999433"/>
                <a:gd name="connsiteY420" fmla="*/ 1080198 h 1989574"/>
                <a:gd name="connsiteX421" fmla="*/ 2562329 w 2999433"/>
                <a:gd name="connsiteY421" fmla="*/ 1100295 h 1989574"/>
                <a:gd name="connsiteX422" fmla="*/ 2542233 w 2999433"/>
                <a:gd name="connsiteY422" fmla="*/ 1130440 h 1989574"/>
                <a:gd name="connsiteX423" fmla="*/ 2512088 w 2999433"/>
                <a:gd name="connsiteY423" fmla="*/ 1140488 h 1989574"/>
                <a:gd name="connsiteX424" fmla="*/ 2476918 w 2999433"/>
                <a:gd name="connsiteY424" fmla="*/ 1150537 h 1989574"/>
                <a:gd name="connsiteX425" fmla="*/ 2426677 w 2999433"/>
                <a:gd name="connsiteY425" fmla="*/ 1165609 h 1989574"/>
                <a:gd name="connsiteX426" fmla="*/ 2416628 w 2999433"/>
                <a:gd name="connsiteY426" fmla="*/ 1175657 h 1989574"/>
                <a:gd name="connsiteX427" fmla="*/ 2391507 w 2999433"/>
                <a:gd name="connsiteY427" fmla="*/ 1180682 h 1989574"/>
                <a:gd name="connsiteX428" fmla="*/ 2371411 w 2999433"/>
                <a:gd name="connsiteY428" fmla="*/ 1185706 h 1989574"/>
                <a:gd name="connsiteX429" fmla="*/ 2341266 w 2999433"/>
                <a:gd name="connsiteY429" fmla="*/ 1200778 h 1989574"/>
                <a:gd name="connsiteX430" fmla="*/ 2326193 w 2999433"/>
                <a:gd name="connsiteY430" fmla="*/ 1210827 h 1989574"/>
                <a:gd name="connsiteX431" fmla="*/ 2286000 w 2999433"/>
                <a:gd name="connsiteY431" fmla="*/ 1220875 h 1989574"/>
                <a:gd name="connsiteX432" fmla="*/ 2255855 w 2999433"/>
                <a:gd name="connsiteY432" fmla="*/ 1240972 h 1989574"/>
                <a:gd name="connsiteX433" fmla="*/ 2225710 w 2999433"/>
                <a:gd name="connsiteY433" fmla="*/ 1251020 h 1989574"/>
                <a:gd name="connsiteX434" fmla="*/ 2210637 w 2999433"/>
                <a:gd name="connsiteY434" fmla="*/ 1256044 h 1989574"/>
                <a:gd name="connsiteX435" fmla="*/ 2200589 w 2999433"/>
                <a:gd name="connsiteY435" fmla="*/ 1266093 h 1989574"/>
                <a:gd name="connsiteX436" fmla="*/ 2185516 w 2999433"/>
                <a:gd name="connsiteY436" fmla="*/ 1271117 h 1989574"/>
                <a:gd name="connsiteX437" fmla="*/ 2160395 w 2999433"/>
                <a:gd name="connsiteY437" fmla="*/ 1296238 h 1989574"/>
                <a:gd name="connsiteX438" fmla="*/ 2135274 w 2999433"/>
                <a:gd name="connsiteY438" fmla="*/ 1286189 h 1989574"/>
                <a:gd name="connsiteX439" fmla="*/ 2130250 w 2999433"/>
                <a:gd name="connsiteY439" fmla="*/ 1271117 h 1989574"/>
                <a:gd name="connsiteX440" fmla="*/ 2135274 w 2999433"/>
                <a:gd name="connsiteY440" fmla="*/ 1105319 h 1989574"/>
                <a:gd name="connsiteX441" fmla="*/ 2145323 w 2999433"/>
                <a:gd name="connsiteY441" fmla="*/ 1095271 h 1989574"/>
                <a:gd name="connsiteX442" fmla="*/ 2155371 w 2999433"/>
                <a:gd name="connsiteY442" fmla="*/ 1080198 h 1989574"/>
                <a:gd name="connsiteX443" fmla="*/ 2195565 w 2999433"/>
                <a:gd name="connsiteY443" fmla="*/ 1050053 h 1989574"/>
                <a:gd name="connsiteX444" fmla="*/ 2210637 w 2999433"/>
                <a:gd name="connsiteY444" fmla="*/ 1045029 h 1989574"/>
                <a:gd name="connsiteX445" fmla="*/ 2225710 w 2999433"/>
                <a:gd name="connsiteY445" fmla="*/ 1034980 h 1989574"/>
                <a:gd name="connsiteX446" fmla="*/ 2240782 w 2999433"/>
                <a:gd name="connsiteY446" fmla="*/ 1029956 h 1989574"/>
                <a:gd name="connsiteX447" fmla="*/ 2250831 w 2999433"/>
                <a:gd name="connsiteY447" fmla="*/ 1019908 h 1989574"/>
                <a:gd name="connsiteX448" fmla="*/ 2270927 w 2999433"/>
                <a:gd name="connsiteY448" fmla="*/ 1009860 h 1989574"/>
                <a:gd name="connsiteX449" fmla="*/ 2296048 w 2999433"/>
                <a:gd name="connsiteY449" fmla="*/ 984739 h 1989574"/>
                <a:gd name="connsiteX450" fmla="*/ 2306096 w 2999433"/>
                <a:gd name="connsiteY450" fmla="*/ 974690 h 1989574"/>
                <a:gd name="connsiteX451" fmla="*/ 2316145 w 2999433"/>
                <a:gd name="connsiteY451" fmla="*/ 964642 h 1989574"/>
                <a:gd name="connsiteX452" fmla="*/ 2341266 w 2999433"/>
                <a:gd name="connsiteY452" fmla="*/ 934497 h 1989574"/>
                <a:gd name="connsiteX453" fmla="*/ 2356338 w 2999433"/>
                <a:gd name="connsiteY453" fmla="*/ 924449 h 1989574"/>
                <a:gd name="connsiteX454" fmla="*/ 2386483 w 2999433"/>
                <a:gd name="connsiteY454" fmla="*/ 884255 h 1989574"/>
                <a:gd name="connsiteX455" fmla="*/ 2396532 w 2999433"/>
                <a:gd name="connsiteY455" fmla="*/ 869183 h 1989574"/>
                <a:gd name="connsiteX456" fmla="*/ 2401556 w 2999433"/>
                <a:gd name="connsiteY456" fmla="*/ 854110 h 1989574"/>
                <a:gd name="connsiteX457" fmla="*/ 2411604 w 2999433"/>
                <a:gd name="connsiteY457" fmla="*/ 839038 h 1989574"/>
                <a:gd name="connsiteX458" fmla="*/ 2416628 w 2999433"/>
                <a:gd name="connsiteY458" fmla="*/ 818941 h 1989574"/>
                <a:gd name="connsiteX459" fmla="*/ 2426677 w 2999433"/>
                <a:gd name="connsiteY459" fmla="*/ 783772 h 1989574"/>
                <a:gd name="connsiteX460" fmla="*/ 2426677 w 2999433"/>
                <a:gd name="connsiteY460" fmla="*/ 607926 h 1989574"/>
                <a:gd name="connsiteX461" fmla="*/ 2416628 w 2999433"/>
                <a:gd name="connsiteY461" fmla="*/ 592853 h 1989574"/>
                <a:gd name="connsiteX462" fmla="*/ 2386483 w 2999433"/>
                <a:gd name="connsiteY462" fmla="*/ 572756 h 1989574"/>
                <a:gd name="connsiteX463" fmla="*/ 2371411 w 2999433"/>
                <a:gd name="connsiteY463" fmla="*/ 562708 h 1989574"/>
                <a:gd name="connsiteX464" fmla="*/ 2346290 w 2999433"/>
                <a:gd name="connsiteY464" fmla="*/ 557684 h 1989574"/>
                <a:gd name="connsiteX465" fmla="*/ 2270927 w 2999433"/>
                <a:gd name="connsiteY465" fmla="*/ 572756 h 1989574"/>
                <a:gd name="connsiteX466" fmla="*/ 2240782 w 2999433"/>
                <a:gd name="connsiteY466" fmla="*/ 582805 h 1989574"/>
                <a:gd name="connsiteX467" fmla="*/ 2210637 w 2999433"/>
                <a:gd name="connsiteY467" fmla="*/ 597877 h 1989574"/>
                <a:gd name="connsiteX468" fmla="*/ 2165420 w 2999433"/>
                <a:gd name="connsiteY468" fmla="*/ 602901 h 1989574"/>
                <a:gd name="connsiteX469" fmla="*/ 2125226 w 2999433"/>
                <a:gd name="connsiteY469" fmla="*/ 617974 h 198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2999433" h="1989574">
                  <a:moveTo>
                    <a:pt x="2125226" y="617974"/>
                  </a:moveTo>
                  <a:cubicBezTo>
                    <a:pt x="2113503" y="618811"/>
                    <a:pt x="2105300" y="610713"/>
                    <a:pt x="2095081" y="607926"/>
                  </a:cubicBezTo>
                  <a:cubicBezTo>
                    <a:pt x="2086842" y="605679"/>
                    <a:pt x="2077956" y="605900"/>
                    <a:pt x="2069960" y="602901"/>
                  </a:cubicBezTo>
                  <a:cubicBezTo>
                    <a:pt x="2064306" y="600781"/>
                    <a:pt x="2060131" y="595849"/>
                    <a:pt x="2054888" y="592853"/>
                  </a:cubicBezTo>
                  <a:cubicBezTo>
                    <a:pt x="2048385" y="589137"/>
                    <a:pt x="2041294" y="586521"/>
                    <a:pt x="2034791" y="582805"/>
                  </a:cubicBezTo>
                  <a:cubicBezTo>
                    <a:pt x="2029548" y="579809"/>
                    <a:pt x="2025119" y="575457"/>
                    <a:pt x="2019718" y="572756"/>
                  </a:cubicBezTo>
                  <a:cubicBezTo>
                    <a:pt x="2014981" y="570388"/>
                    <a:pt x="2009383" y="570100"/>
                    <a:pt x="2004646" y="567732"/>
                  </a:cubicBezTo>
                  <a:cubicBezTo>
                    <a:pt x="1965688" y="548254"/>
                    <a:pt x="2012384" y="565288"/>
                    <a:pt x="1974501" y="552660"/>
                  </a:cubicBezTo>
                  <a:cubicBezTo>
                    <a:pt x="1931311" y="523866"/>
                    <a:pt x="1985950" y="558384"/>
                    <a:pt x="1944356" y="537587"/>
                  </a:cubicBezTo>
                  <a:cubicBezTo>
                    <a:pt x="1938955" y="534887"/>
                    <a:pt x="1934833" y="529918"/>
                    <a:pt x="1929283" y="527539"/>
                  </a:cubicBezTo>
                  <a:cubicBezTo>
                    <a:pt x="1922936" y="524819"/>
                    <a:pt x="1915801" y="524499"/>
                    <a:pt x="1909187" y="522515"/>
                  </a:cubicBezTo>
                  <a:cubicBezTo>
                    <a:pt x="1899042" y="519471"/>
                    <a:pt x="1889318" y="515035"/>
                    <a:pt x="1879042" y="512466"/>
                  </a:cubicBezTo>
                  <a:cubicBezTo>
                    <a:pt x="1872343" y="510791"/>
                    <a:pt x="1865559" y="509426"/>
                    <a:pt x="1858945" y="507442"/>
                  </a:cubicBezTo>
                  <a:cubicBezTo>
                    <a:pt x="1848800" y="504399"/>
                    <a:pt x="1838848" y="500743"/>
                    <a:pt x="1828800" y="497394"/>
                  </a:cubicBezTo>
                  <a:cubicBezTo>
                    <a:pt x="1817541" y="493641"/>
                    <a:pt x="1805353" y="489148"/>
                    <a:pt x="1793631" y="487345"/>
                  </a:cubicBezTo>
                  <a:cubicBezTo>
                    <a:pt x="1690195" y="471432"/>
                    <a:pt x="1791287" y="490895"/>
                    <a:pt x="1723292" y="477297"/>
                  </a:cubicBezTo>
                  <a:cubicBezTo>
                    <a:pt x="1684773" y="478972"/>
                    <a:pt x="1646086" y="486288"/>
                    <a:pt x="1607736" y="482321"/>
                  </a:cubicBezTo>
                  <a:cubicBezTo>
                    <a:pt x="1595723" y="481078"/>
                    <a:pt x="1587639" y="468923"/>
                    <a:pt x="1577591" y="462224"/>
                  </a:cubicBezTo>
                  <a:cubicBezTo>
                    <a:pt x="1572567" y="458875"/>
                    <a:pt x="1566788" y="456446"/>
                    <a:pt x="1562518" y="452176"/>
                  </a:cubicBezTo>
                  <a:cubicBezTo>
                    <a:pt x="1554145" y="443802"/>
                    <a:pt x="1548632" y="430800"/>
                    <a:pt x="1537398" y="427055"/>
                  </a:cubicBezTo>
                  <a:lnTo>
                    <a:pt x="1507252" y="417007"/>
                  </a:lnTo>
                  <a:cubicBezTo>
                    <a:pt x="1502228" y="413657"/>
                    <a:pt x="1497730" y="409337"/>
                    <a:pt x="1492180" y="406958"/>
                  </a:cubicBezTo>
                  <a:cubicBezTo>
                    <a:pt x="1485833" y="404238"/>
                    <a:pt x="1478722" y="403831"/>
                    <a:pt x="1472083" y="401934"/>
                  </a:cubicBezTo>
                  <a:cubicBezTo>
                    <a:pt x="1466991" y="400479"/>
                    <a:pt x="1462035" y="398585"/>
                    <a:pt x="1457011" y="396910"/>
                  </a:cubicBezTo>
                  <a:cubicBezTo>
                    <a:pt x="1450312" y="398585"/>
                    <a:pt x="1443819" y="401934"/>
                    <a:pt x="1436914" y="401934"/>
                  </a:cubicBezTo>
                  <a:cubicBezTo>
                    <a:pt x="1378066" y="401934"/>
                    <a:pt x="1407770" y="379888"/>
                    <a:pt x="1411793" y="311499"/>
                  </a:cubicBezTo>
                  <a:cubicBezTo>
                    <a:pt x="1410118" y="288053"/>
                    <a:pt x="1408643" y="264592"/>
                    <a:pt x="1406769" y="241161"/>
                  </a:cubicBezTo>
                  <a:cubicBezTo>
                    <a:pt x="1405294" y="222722"/>
                    <a:pt x="1403220" y="204334"/>
                    <a:pt x="1401745" y="185895"/>
                  </a:cubicBezTo>
                  <a:cubicBezTo>
                    <a:pt x="1400836" y="174531"/>
                    <a:pt x="1403144" y="123378"/>
                    <a:pt x="1391696" y="100484"/>
                  </a:cubicBezTo>
                  <a:cubicBezTo>
                    <a:pt x="1388995" y="95083"/>
                    <a:pt x="1384348" y="90812"/>
                    <a:pt x="1381648" y="85411"/>
                  </a:cubicBezTo>
                  <a:cubicBezTo>
                    <a:pt x="1379280" y="80674"/>
                    <a:pt x="1378992" y="75076"/>
                    <a:pt x="1376624" y="70339"/>
                  </a:cubicBezTo>
                  <a:cubicBezTo>
                    <a:pt x="1366312" y="49713"/>
                    <a:pt x="1368992" y="60799"/>
                    <a:pt x="1356527" y="45218"/>
                  </a:cubicBezTo>
                  <a:cubicBezTo>
                    <a:pt x="1352755" y="40503"/>
                    <a:pt x="1351600" y="33345"/>
                    <a:pt x="1346479" y="30145"/>
                  </a:cubicBezTo>
                  <a:cubicBezTo>
                    <a:pt x="1336425" y="23861"/>
                    <a:pt x="1309241" y="18788"/>
                    <a:pt x="1296237" y="15073"/>
                  </a:cubicBezTo>
                  <a:cubicBezTo>
                    <a:pt x="1278988" y="10145"/>
                    <a:pt x="1278931" y="8932"/>
                    <a:pt x="1261068" y="0"/>
                  </a:cubicBezTo>
                  <a:cubicBezTo>
                    <a:pt x="1227573" y="1675"/>
                    <a:pt x="1193899" y="1180"/>
                    <a:pt x="1160584" y="5024"/>
                  </a:cubicBezTo>
                  <a:cubicBezTo>
                    <a:pt x="1150062" y="6238"/>
                    <a:pt x="1130439" y="15073"/>
                    <a:pt x="1130439" y="15073"/>
                  </a:cubicBezTo>
                  <a:cubicBezTo>
                    <a:pt x="1125415" y="18422"/>
                    <a:pt x="1120768" y="22421"/>
                    <a:pt x="1115367" y="25121"/>
                  </a:cubicBezTo>
                  <a:cubicBezTo>
                    <a:pt x="1110630" y="27489"/>
                    <a:pt x="1104835" y="27420"/>
                    <a:pt x="1100294" y="30145"/>
                  </a:cubicBezTo>
                  <a:cubicBezTo>
                    <a:pt x="1096232" y="32582"/>
                    <a:pt x="1094036" y="37352"/>
                    <a:pt x="1090246" y="40194"/>
                  </a:cubicBezTo>
                  <a:cubicBezTo>
                    <a:pt x="1080585" y="47440"/>
                    <a:pt x="1068640" y="51751"/>
                    <a:pt x="1060101" y="60290"/>
                  </a:cubicBezTo>
                  <a:cubicBezTo>
                    <a:pt x="1056751" y="63640"/>
                    <a:pt x="1054289" y="68220"/>
                    <a:pt x="1050052" y="70339"/>
                  </a:cubicBezTo>
                  <a:cubicBezTo>
                    <a:pt x="1040578" y="75076"/>
                    <a:pt x="1019907" y="80387"/>
                    <a:pt x="1019907" y="80387"/>
                  </a:cubicBezTo>
                  <a:cubicBezTo>
                    <a:pt x="996023" y="96310"/>
                    <a:pt x="1010562" y="88527"/>
                    <a:pt x="974690" y="100484"/>
                  </a:cubicBezTo>
                  <a:lnTo>
                    <a:pt x="959617" y="105508"/>
                  </a:lnTo>
                  <a:cubicBezTo>
                    <a:pt x="954593" y="108857"/>
                    <a:pt x="949946" y="112856"/>
                    <a:pt x="944545" y="115556"/>
                  </a:cubicBezTo>
                  <a:cubicBezTo>
                    <a:pt x="937341" y="119158"/>
                    <a:pt x="915809" y="123996"/>
                    <a:pt x="909376" y="125605"/>
                  </a:cubicBezTo>
                  <a:cubicBezTo>
                    <a:pt x="904352" y="128954"/>
                    <a:pt x="899821" y="133201"/>
                    <a:pt x="894303" y="135653"/>
                  </a:cubicBezTo>
                  <a:cubicBezTo>
                    <a:pt x="862566" y="149758"/>
                    <a:pt x="860369" y="144658"/>
                    <a:pt x="823965" y="150726"/>
                  </a:cubicBezTo>
                  <a:cubicBezTo>
                    <a:pt x="805116" y="153868"/>
                    <a:pt x="805521" y="155995"/>
                    <a:pt x="788795" y="160774"/>
                  </a:cubicBezTo>
                  <a:cubicBezTo>
                    <a:pt x="744634" y="173391"/>
                    <a:pt x="789767" y="158776"/>
                    <a:pt x="753626" y="170822"/>
                  </a:cubicBezTo>
                  <a:cubicBezTo>
                    <a:pt x="724823" y="214030"/>
                    <a:pt x="759360" y="159356"/>
                    <a:pt x="738554" y="200967"/>
                  </a:cubicBezTo>
                  <a:cubicBezTo>
                    <a:pt x="735853" y="206368"/>
                    <a:pt x="731855" y="211016"/>
                    <a:pt x="728505" y="216040"/>
                  </a:cubicBezTo>
                  <a:cubicBezTo>
                    <a:pt x="725435" y="225251"/>
                    <a:pt x="719266" y="252571"/>
                    <a:pt x="708409" y="261257"/>
                  </a:cubicBezTo>
                  <a:cubicBezTo>
                    <a:pt x="704273" y="264566"/>
                    <a:pt x="698360" y="264607"/>
                    <a:pt x="693336" y="266282"/>
                  </a:cubicBezTo>
                  <a:cubicBezTo>
                    <a:pt x="691661" y="271306"/>
                    <a:pt x="691390" y="277045"/>
                    <a:pt x="688312" y="281354"/>
                  </a:cubicBezTo>
                  <a:cubicBezTo>
                    <a:pt x="672185" y="303931"/>
                    <a:pt x="670846" y="297336"/>
                    <a:pt x="653143" y="311499"/>
                  </a:cubicBezTo>
                  <a:cubicBezTo>
                    <a:pt x="649444" y="314458"/>
                    <a:pt x="646884" y="318706"/>
                    <a:pt x="643094" y="321548"/>
                  </a:cubicBezTo>
                  <a:cubicBezTo>
                    <a:pt x="633433" y="328794"/>
                    <a:pt x="621488" y="333104"/>
                    <a:pt x="612949" y="341644"/>
                  </a:cubicBezTo>
                  <a:cubicBezTo>
                    <a:pt x="607925" y="346668"/>
                    <a:pt x="603902" y="352951"/>
                    <a:pt x="597877" y="356717"/>
                  </a:cubicBezTo>
                  <a:cubicBezTo>
                    <a:pt x="590229" y="361497"/>
                    <a:pt x="580673" y="362446"/>
                    <a:pt x="572756" y="366765"/>
                  </a:cubicBezTo>
                  <a:cubicBezTo>
                    <a:pt x="562154" y="372548"/>
                    <a:pt x="552659" y="380163"/>
                    <a:pt x="542611" y="386862"/>
                  </a:cubicBezTo>
                  <a:cubicBezTo>
                    <a:pt x="537587" y="390211"/>
                    <a:pt x="533267" y="395000"/>
                    <a:pt x="527538" y="396910"/>
                  </a:cubicBezTo>
                  <a:lnTo>
                    <a:pt x="512466" y="401934"/>
                  </a:lnTo>
                  <a:cubicBezTo>
                    <a:pt x="507442" y="406958"/>
                    <a:pt x="503175" y="412877"/>
                    <a:pt x="497393" y="417007"/>
                  </a:cubicBezTo>
                  <a:cubicBezTo>
                    <a:pt x="469641" y="436830"/>
                    <a:pt x="478454" y="415848"/>
                    <a:pt x="447151" y="447152"/>
                  </a:cubicBezTo>
                  <a:cubicBezTo>
                    <a:pt x="423310" y="470994"/>
                    <a:pt x="436042" y="464253"/>
                    <a:pt x="411982" y="472273"/>
                  </a:cubicBezTo>
                  <a:cubicBezTo>
                    <a:pt x="405390" y="482161"/>
                    <a:pt x="401431" y="490235"/>
                    <a:pt x="391885" y="497394"/>
                  </a:cubicBezTo>
                  <a:cubicBezTo>
                    <a:pt x="382224" y="504640"/>
                    <a:pt x="361740" y="517490"/>
                    <a:pt x="361740" y="517490"/>
                  </a:cubicBezTo>
                  <a:cubicBezTo>
                    <a:pt x="343426" y="544963"/>
                    <a:pt x="362193" y="522212"/>
                    <a:pt x="331595" y="542611"/>
                  </a:cubicBezTo>
                  <a:cubicBezTo>
                    <a:pt x="322638" y="548582"/>
                    <a:pt x="311994" y="566546"/>
                    <a:pt x="306474" y="572756"/>
                  </a:cubicBezTo>
                  <a:cubicBezTo>
                    <a:pt x="298607" y="581607"/>
                    <a:pt x="287923" y="588024"/>
                    <a:pt x="281354" y="597877"/>
                  </a:cubicBezTo>
                  <a:cubicBezTo>
                    <a:pt x="274655" y="607925"/>
                    <a:pt x="269796" y="619483"/>
                    <a:pt x="261257" y="628022"/>
                  </a:cubicBezTo>
                  <a:lnTo>
                    <a:pt x="241160" y="648119"/>
                  </a:lnTo>
                  <a:cubicBezTo>
                    <a:pt x="239485" y="653143"/>
                    <a:pt x="239214" y="658882"/>
                    <a:pt x="236136" y="663191"/>
                  </a:cubicBezTo>
                  <a:cubicBezTo>
                    <a:pt x="230629" y="670900"/>
                    <a:pt x="222738" y="676589"/>
                    <a:pt x="216039" y="683288"/>
                  </a:cubicBezTo>
                  <a:lnTo>
                    <a:pt x="205991" y="693337"/>
                  </a:lnTo>
                  <a:cubicBezTo>
                    <a:pt x="200967" y="698361"/>
                    <a:pt x="196830" y="704468"/>
                    <a:pt x="190918" y="708409"/>
                  </a:cubicBezTo>
                  <a:cubicBezTo>
                    <a:pt x="179723" y="715872"/>
                    <a:pt x="173982" y="718276"/>
                    <a:pt x="165798" y="728506"/>
                  </a:cubicBezTo>
                  <a:cubicBezTo>
                    <a:pt x="162026" y="733221"/>
                    <a:pt x="159679" y="738993"/>
                    <a:pt x="155749" y="743578"/>
                  </a:cubicBezTo>
                  <a:cubicBezTo>
                    <a:pt x="149583" y="750771"/>
                    <a:pt x="142351" y="756976"/>
                    <a:pt x="135652" y="763675"/>
                  </a:cubicBezTo>
                  <a:cubicBezTo>
                    <a:pt x="130628" y="768699"/>
                    <a:pt x="124521" y="772836"/>
                    <a:pt x="120580" y="778748"/>
                  </a:cubicBezTo>
                  <a:cubicBezTo>
                    <a:pt x="89647" y="825148"/>
                    <a:pt x="129125" y="768066"/>
                    <a:pt x="100483" y="803868"/>
                  </a:cubicBezTo>
                  <a:cubicBezTo>
                    <a:pt x="69992" y="841982"/>
                    <a:pt x="107697" y="796870"/>
                    <a:pt x="85411" y="834013"/>
                  </a:cubicBezTo>
                  <a:cubicBezTo>
                    <a:pt x="82974" y="838075"/>
                    <a:pt x="78712" y="840712"/>
                    <a:pt x="75362" y="844062"/>
                  </a:cubicBezTo>
                  <a:lnTo>
                    <a:pt x="65314" y="874207"/>
                  </a:lnTo>
                  <a:lnTo>
                    <a:pt x="60290" y="889279"/>
                  </a:lnTo>
                  <a:cubicBezTo>
                    <a:pt x="58615" y="906026"/>
                    <a:pt x="57825" y="922886"/>
                    <a:pt x="55266" y="939521"/>
                  </a:cubicBezTo>
                  <a:cubicBezTo>
                    <a:pt x="54461" y="944755"/>
                    <a:pt x="51527" y="949456"/>
                    <a:pt x="50242" y="954594"/>
                  </a:cubicBezTo>
                  <a:cubicBezTo>
                    <a:pt x="43073" y="983268"/>
                    <a:pt x="47927" y="974032"/>
                    <a:pt x="40193" y="999811"/>
                  </a:cubicBezTo>
                  <a:cubicBezTo>
                    <a:pt x="37150" y="1009956"/>
                    <a:pt x="33494" y="1019908"/>
                    <a:pt x="30145" y="1029956"/>
                  </a:cubicBezTo>
                  <a:cubicBezTo>
                    <a:pt x="28470" y="1034980"/>
                    <a:pt x="26406" y="1039891"/>
                    <a:pt x="25121" y="1045029"/>
                  </a:cubicBezTo>
                  <a:cubicBezTo>
                    <a:pt x="9398" y="1107910"/>
                    <a:pt x="29499" y="1029703"/>
                    <a:pt x="15072" y="1080198"/>
                  </a:cubicBezTo>
                  <a:cubicBezTo>
                    <a:pt x="13175" y="1086837"/>
                    <a:pt x="12032" y="1093681"/>
                    <a:pt x="10048" y="1100295"/>
                  </a:cubicBezTo>
                  <a:cubicBezTo>
                    <a:pt x="7005" y="1110440"/>
                    <a:pt x="0" y="1130440"/>
                    <a:pt x="0" y="1130440"/>
                  </a:cubicBezTo>
                  <a:cubicBezTo>
                    <a:pt x="1675" y="1190730"/>
                    <a:pt x="2404" y="1251054"/>
                    <a:pt x="5024" y="1311310"/>
                  </a:cubicBezTo>
                  <a:cubicBezTo>
                    <a:pt x="5290" y="1317427"/>
                    <a:pt x="8383" y="1379985"/>
                    <a:pt x="20096" y="1391697"/>
                  </a:cubicBezTo>
                  <a:lnTo>
                    <a:pt x="30145" y="1401745"/>
                  </a:lnTo>
                  <a:lnTo>
                    <a:pt x="40193" y="1431890"/>
                  </a:lnTo>
                  <a:cubicBezTo>
                    <a:pt x="41868" y="1436914"/>
                    <a:pt x="41472" y="1443218"/>
                    <a:pt x="45217" y="1446963"/>
                  </a:cubicBezTo>
                  <a:lnTo>
                    <a:pt x="65314" y="1467060"/>
                  </a:lnTo>
                  <a:cubicBezTo>
                    <a:pt x="70338" y="1472084"/>
                    <a:pt x="74032" y="1478954"/>
                    <a:pt x="80387" y="1482132"/>
                  </a:cubicBezTo>
                  <a:cubicBezTo>
                    <a:pt x="87086" y="1485481"/>
                    <a:pt x="94252" y="1488026"/>
                    <a:pt x="100483" y="1492180"/>
                  </a:cubicBezTo>
                  <a:cubicBezTo>
                    <a:pt x="128069" y="1510571"/>
                    <a:pt x="90619" y="1495591"/>
                    <a:pt x="125604" y="1507253"/>
                  </a:cubicBezTo>
                  <a:lnTo>
                    <a:pt x="276329" y="1502229"/>
                  </a:lnTo>
                  <a:cubicBezTo>
                    <a:pt x="289813" y="1501519"/>
                    <a:pt x="303021" y="1497205"/>
                    <a:pt x="316523" y="1497205"/>
                  </a:cubicBezTo>
                  <a:cubicBezTo>
                    <a:pt x="341699" y="1497205"/>
                    <a:pt x="366764" y="1500554"/>
                    <a:pt x="391885" y="1502229"/>
                  </a:cubicBezTo>
                  <a:cubicBezTo>
                    <a:pt x="398322" y="1503838"/>
                    <a:pt x="419849" y="1508674"/>
                    <a:pt x="427055" y="1512277"/>
                  </a:cubicBezTo>
                  <a:cubicBezTo>
                    <a:pt x="432456" y="1514977"/>
                    <a:pt x="437103" y="1518976"/>
                    <a:pt x="442127" y="1522326"/>
                  </a:cubicBezTo>
                  <a:cubicBezTo>
                    <a:pt x="445477" y="1529025"/>
                    <a:pt x="449226" y="1535538"/>
                    <a:pt x="452176" y="1542422"/>
                  </a:cubicBezTo>
                  <a:cubicBezTo>
                    <a:pt x="454262" y="1547290"/>
                    <a:pt x="454832" y="1552758"/>
                    <a:pt x="457200" y="1557495"/>
                  </a:cubicBezTo>
                  <a:cubicBezTo>
                    <a:pt x="459900" y="1562896"/>
                    <a:pt x="463899" y="1567543"/>
                    <a:pt x="467248" y="1572567"/>
                  </a:cubicBezTo>
                  <a:cubicBezTo>
                    <a:pt x="468923" y="1579266"/>
                    <a:pt x="470288" y="1586050"/>
                    <a:pt x="472272" y="1592664"/>
                  </a:cubicBezTo>
                  <a:cubicBezTo>
                    <a:pt x="475316" y="1602809"/>
                    <a:pt x="482321" y="1622809"/>
                    <a:pt x="482321" y="1622809"/>
                  </a:cubicBezTo>
                  <a:cubicBezTo>
                    <a:pt x="494716" y="1721974"/>
                    <a:pt x="478693" y="1585696"/>
                    <a:pt x="492369" y="1763486"/>
                  </a:cubicBezTo>
                  <a:cubicBezTo>
                    <a:pt x="494106" y="1786066"/>
                    <a:pt x="497920" y="1793493"/>
                    <a:pt x="502417" y="1813728"/>
                  </a:cubicBezTo>
                  <a:cubicBezTo>
                    <a:pt x="504710" y="1824044"/>
                    <a:pt x="507080" y="1843149"/>
                    <a:pt x="512466" y="1853921"/>
                  </a:cubicBezTo>
                  <a:cubicBezTo>
                    <a:pt x="515166" y="1859322"/>
                    <a:pt x="517875" y="1865128"/>
                    <a:pt x="522514" y="1868994"/>
                  </a:cubicBezTo>
                  <a:cubicBezTo>
                    <a:pt x="528268" y="1873789"/>
                    <a:pt x="535657" y="1876261"/>
                    <a:pt x="542611" y="1879042"/>
                  </a:cubicBezTo>
                  <a:cubicBezTo>
                    <a:pt x="552445" y="1882976"/>
                    <a:pt x="562708" y="1885740"/>
                    <a:pt x="572756" y="1889090"/>
                  </a:cubicBezTo>
                  <a:cubicBezTo>
                    <a:pt x="577780" y="1890765"/>
                    <a:pt x="582558" y="1893588"/>
                    <a:pt x="587828" y="1894115"/>
                  </a:cubicBezTo>
                  <a:lnTo>
                    <a:pt x="638070" y="1899139"/>
                  </a:lnTo>
                  <a:cubicBezTo>
                    <a:pt x="679449" y="1912932"/>
                    <a:pt x="657730" y="1907689"/>
                    <a:pt x="703384" y="1914211"/>
                  </a:cubicBezTo>
                  <a:cubicBezTo>
                    <a:pt x="711758" y="1917561"/>
                    <a:pt x="719885" y="1921608"/>
                    <a:pt x="728505" y="1924260"/>
                  </a:cubicBezTo>
                  <a:cubicBezTo>
                    <a:pt x="741705" y="1928321"/>
                    <a:pt x="755597" y="1929941"/>
                    <a:pt x="768699" y="1934308"/>
                  </a:cubicBezTo>
                  <a:cubicBezTo>
                    <a:pt x="773723" y="1935983"/>
                    <a:pt x="778578" y="1938293"/>
                    <a:pt x="783771" y="1939332"/>
                  </a:cubicBezTo>
                  <a:cubicBezTo>
                    <a:pt x="795383" y="1941654"/>
                    <a:pt x="807217" y="1942681"/>
                    <a:pt x="818940" y="1944356"/>
                  </a:cubicBezTo>
                  <a:cubicBezTo>
                    <a:pt x="832338" y="1949380"/>
                    <a:pt x="845375" y="1955498"/>
                    <a:pt x="859134" y="1959429"/>
                  </a:cubicBezTo>
                  <a:cubicBezTo>
                    <a:pt x="905603" y="1972706"/>
                    <a:pt x="961925" y="1958136"/>
                    <a:pt x="1004835" y="1954405"/>
                  </a:cubicBezTo>
                  <a:cubicBezTo>
                    <a:pt x="1009859" y="1952730"/>
                    <a:pt x="1016162" y="1953125"/>
                    <a:pt x="1019907" y="1949380"/>
                  </a:cubicBezTo>
                  <a:cubicBezTo>
                    <a:pt x="1023652" y="1945635"/>
                    <a:pt x="1022846" y="1939176"/>
                    <a:pt x="1024932" y="1934308"/>
                  </a:cubicBezTo>
                  <a:cubicBezTo>
                    <a:pt x="1027882" y="1927424"/>
                    <a:pt x="1032199" y="1921165"/>
                    <a:pt x="1034980" y="1914211"/>
                  </a:cubicBezTo>
                  <a:cubicBezTo>
                    <a:pt x="1038914" y="1904377"/>
                    <a:pt x="1041679" y="1894114"/>
                    <a:pt x="1045028" y="1884066"/>
                  </a:cubicBezTo>
                  <a:cubicBezTo>
                    <a:pt x="1052236" y="1862441"/>
                    <a:pt x="1048767" y="1874134"/>
                    <a:pt x="1055077" y="1848897"/>
                  </a:cubicBezTo>
                  <a:cubicBezTo>
                    <a:pt x="1059783" y="1801840"/>
                    <a:pt x="1063674" y="1807194"/>
                    <a:pt x="1055077" y="1768510"/>
                  </a:cubicBezTo>
                  <a:cubicBezTo>
                    <a:pt x="1053928" y="1763340"/>
                    <a:pt x="1052420" y="1758175"/>
                    <a:pt x="1050052" y="1753438"/>
                  </a:cubicBezTo>
                  <a:cubicBezTo>
                    <a:pt x="1035060" y="1723455"/>
                    <a:pt x="1041087" y="1752551"/>
                    <a:pt x="1014883" y="1713244"/>
                  </a:cubicBezTo>
                  <a:cubicBezTo>
                    <a:pt x="986414" y="1670540"/>
                    <a:pt x="1033304" y="1736689"/>
                    <a:pt x="974690" y="1678075"/>
                  </a:cubicBezTo>
                  <a:cubicBezTo>
                    <a:pt x="938892" y="1642277"/>
                    <a:pt x="979513" y="1680927"/>
                    <a:pt x="944545" y="1652954"/>
                  </a:cubicBezTo>
                  <a:cubicBezTo>
                    <a:pt x="928216" y="1639892"/>
                    <a:pt x="939685" y="1645247"/>
                    <a:pt x="924448" y="1627833"/>
                  </a:cubicBezTo>
                  <a:cubicBezTo>
                    <a:pt x="916650" y="1618921"/>
                    <a:pt x="904623" y="1613304"/>
                    <a:pt x="899327" y="1602712"/>
                  </a:cubicBezTo>
                  <a:cubicBezTo>
                    <a:pt x="895978" y="1596013"/>
                    <a:pt x="893433" y="1588848"/>
                    <a:pt x="889279" y="1582616"/>
                  </a:cubicBezTo>
                  <a:cubicBezTo>
                    <a:pt x="886651" y="1578675"/>
                    <a:pt x="882190" y="1576266"/>
                    <a:pt x="879231" y="1572567"/>
                  </a:cubicBezTo>
                  <a:cubicBezTo>
                    <a:pt x="875459" y="1567852"/>
                    <a:pt x="872532" y="1562519"/>
                    <a:pt x="869182" y="1557495"/>
                  </a:cubicBezTo>
                  <a:cubicBezTo>
                    <a:pt x="867507" y="1552471"/>
                    <a:pt x="866730" y="1547052"/>
                    <a:pt x="864158" y="1542422"/>
                  </a:cubicBezTo>
                  <a:cubicBezTo>
                    <a:pt x="858293" y="1531865"/>
                    <a:pt x="850760" y="1522325"/>
                    <a:pt x="844061" y="1512277"/>
                  </a:cubicBezTo>
                  <a:cubicBezTo>
                    <a:pt x="840712" y="1507253"/>
                    <a:pt x="838283" y="1501475"/>
                    <a:pt x="834013" y="1497205"/>
                  </a:cubicBezTo>
                  <a:lnTo>
                    <a:pt x="818940" y="1482132"/>
                  </a:lnTo>
                  <a:cubicBezTo>
                    <a:pt x="815591" y="1475433"/>
                    <a:pt x="813687" y="1467789"/>
                    <a:pt x="808892" y="1462035"/>
                  </a:cubicBezTo>
                  <a:cubicBezTo>
                    <a:pt x="805027" y="1457396"/>
                    <a:pt x="797592" y="1456702"/>
                    <a:pt x="793820" y="1451987"/>
                  </a:cubicBezTo>
                  <a:cubicBezTo>
                    <a:pt x="790512" y="1447852"/>
                    <a:pt x="791520" y="1441456"/>
                    <a:pt x="788795" y="1436915"/>
                  </a:cubicBezTo>
                  <a:cubicBezTo>
                    <a:pt x="786358" y="1432853"/>
                    <a:pt x="781589" y="1430656"/>
                    <a:pt x="778747" y="1426866"/>
                  </a:cubicBezTo>
                  <a:cubicBezTo>
                    <a:pt x="771501" y="1417205"/>
                    <a:pt x="765349" y="1406769"/>
                    <a:pt x="758650" y="1396721"/>
                  </a:cubicBezTo>
                  <a:cubicBezTo>
                    <a:pt x="755301" y="1391697"/>
                    <a:pt x="751302" y="1387050"/>
                    <a:pt x="748602" y="1381649"/>
                  </a:cubicBezTo>
                  <a:cubicBezTo>
                    <a:pt x="733818" y="1352081"/>
                    <a:pt x="740921" y="1368654"/>
                    <a:pt x="728505" y="1331407"/>
                  </a:cubicBezTo>
                  <a:lnTo>
                    <a:pt x="723481" y="1316334"/>
                  </a:lnTo>
                  <a:lnTo>
                    <a:pt x="718457" y="1301262"/>
                  </a:lnTo>
                  <a:cubicBezTo>
                    <a:pt x="716782" y="1282840"/>
                    <a:pt x="716049" y="1264308"/>
                    <a:pt x="713433" y="1245996"/>
                  </a:cubicBezTo>
                  <a:cubicBezTo>
                    <a:pt x="712684" y="1240753"/>
                    <a:pt x="709356" y="1236134"/>
                    <a:pt x="708409" y="1230923"/>
                  </a:cubicBezTo>
                  <a:cubicBezTo>
                    <a:pt x="705994" y="1217639"/>
                    <a:pt x="706213" y="1203932"/>
                    <a:pt x="703384" y="1190730"/>
                  </a:cubicBezTo>
                  <a:cubicBezTo>
                    <a:pt x="699303" y="1171688"/>
                    <a:pt x="694720" y="1159802"/>
                    <a:pt x="683288" y="1145512"/>
                  </a:cubicBezTo>
                  <a:cubicBezTo>
                    <a:pt x="680329" y="1141813"/>
                    <a:pt x="676589" y="1138813"/>
                    <a:pt x="673239" y="1135464"/>
                  </a:cubicBezTo>
                  <a:cubicBezTo>
                    <a:pt x="672300" y="1131709"/>
                    <a:pt x="666280" y="1105444"/>
                    <a:pt x="663191" y="1100295"/>
                  </a:cubicBezTo>
                  <a:cubicBezTo>
                    <a:pt x="660754" y="1096233"/>
                    <a:pt x="656492" y="1093596"/>
                    <a:pt x="653143" y="1090246"/>
                  </a:cubicBezTo>
                  <a:cubicBezTo>
                    <a:pt x="645175" y="1066342"/>
                    <a:pt x="646695" y="1062091"/>
                    <a:pt x="633046" y="1045029"/>
                  </a:cubicBezTo>
                  <a:cubicBezTo>
                    <a:pt x="630087" y="1041330"/>
                    <a:pt x="625957" y="1038679"/>
                    <a:pt x="622998" y="1034980"/>
                  </a:cubicBezTo>
                  <a:cubicBezTo>
                    <a:pt x="619226" y="1030265"/>
                    <a:pt x="615945" y="1025151"/>
                    <a:pt x="612949" y="1019908"/>
                  </a:cubicBezTo>
                  <a:cubicBezTo>
                    <a:pt x="609233" y="1013405"/>
                    <a:pt x="608197" y="1005107"/>
                    <a:pt x="602901" y="999811"/>
                  </a:cubicBezTo>
                  <a:cubicBezTo>
                    <a:pt x="599156" y="996066"/>
                    <a:pt x="592852" y="996462"/>
                    <a:pt x="587828" y="994787"/>
                  </a:cubicBezTo>
                  <a:cubicBezTo>
                    <a:pt x="580369" y="983599"/>
                    <a:pt x="577957" y="977846"/>
                    <a:pt x="567732" y="969666"/>
                  </a:cubicBezTo>
                  <a:cubicBezTo>
                    <a:pt x="563017" y="965894"/>
                    <a:pt x="557683" y="962967"/>
                    <a:pt x="552659" y="959618"/>
                  </a:cubicBezTo>
                  <a:cubicBezTo>
                    <a:pt x="549310" y="954594"/>
                    <a:pt x="545063" y="950063"/>
                    <a:pt x="542611" y="944545"/>
                  </a:cubicBezTo>
                  <a:cubicBezTo>
                    <a:pt x="538309" y="934866"/>
                    <a:pt x="532562" y="914400"/>
                    <a:pt x="532562" y="914400"/>
                  </a:cubicBezTo>
                  <a:cubicBezTo>
                    <a:pt x="534237" y="895978"/>
                    <a:pt x="533959" y="877273"/>
                    <a:pt x="537587" y="859134"/>
                  </a:cubicBezTo>
                  <a:cubicBezTo>
                    <a:pt x="538572" y="854210"/>
                    <a:pt x="552965" y="828683"/>
                    <a:pt x="557683" y="823965"/>
                  </a:cubicBezTo>
                  <a:cubicBezTo>
                    <a:pt x="583804" y="797844"/>
                    <a:pt x="562911" y="828735"/>
                    <a:pt x="582804" y="803868"/>
                  </a:cubicBezTo>
                  <a:cubicBezTo>
                    <a:pt x="586576" y="799153"/>
                    <a:pt x="588922" y="793380"/>
                    <a:pt x="592852" y="788796"/>
                  </a:cubicBezTo>
                  <a:cubicBezTo>
                    <a:pt x="599017" y="781603"/>
                    <a:pt x="606250" y="775398"/>
                    <a:pt x="612949" y="768699"/>
                  </a:cubicBezTo>
                  <a:lnTo>
                    <a:pt x="622998" y="758651"/>
                  </a:lnTo>
                  <a:cubicBezTo>
                    <a:pt x="632346" y="749303"/>
                    <a:pt x="635439" y="744893"/>
                    <a:pt x="648118" y="738554"/>
                  </a:cubicBezTo>
                  <a:cubicBezTo>
                    <a:pt x="652855" y="736186"/>
                    <a:pt x="658167" y="735205"/>
                    <a:pt x="663191" y="733530"/>
                  </a:cubicBezTo>
                  <a:cubicBezTo>
                    <a:pt x="668215" y="730181"/>
                    <a:pt x="672745" y="725934"/>
                    <a:pt x="678263" y="723482"/>
                  </a:cubicBezTo>
                  <a:cubicBezTo>
                    <a:pt x="678265" y="723481"/>
                    <a:pt x="715943" y="710922"/>
                    <a:pt x="723481" y="708409"/>
                  </a:cubicBezTo>
                  <a:lnTo>
                    <a:pt x="738554" y="703385"/>
                  </a:lnTo>
                  <a:lnTo>
                    <a:pt x="753626" y="698361"/>
                  </a:lnTo>
                  <a:cubicBezTo>
                    <a:pt x="760325" y="691662"/>
                    <a:pt x="771425" y="687455"/>
                    <a:pt x="773723" y="678264"/>
                  </a:cubicBezTo>
                  <a:cubicBezTo>
                    <a:pt x="781314" y="647899"/>
                    <a:pt x="776566" y="664706"/>
                    <a:pt x="788795" y="628022"/>
                  </a:cubicBezTo>
                  <a:lnTo>
                    <a:pt x="798844" y="597877"/>
                  </a:lnTo>
                  <a:lnTo>
                    <a:pt x="803868" y="582805"/>
                  </a:lnTo>
                  <a:cubicBezTo>
                    <a:pt x="805543" y="562708"/>
                    <a:pt x="806227" y="542504"/>
                    <a:pt x="808892" y="522515"/>
                  </a:cubicBezTo>
                  <a:cubicBezTo>
                    <a:pt x="809592" y="517265"/>
                    <a:pt x="813045" y="512666"/>
                    <a:pt x="813916" y="507442"/>
                  </a:cubicBezTo>
                  <a:cubicBezTo>
                    <a:pt x="816409" y="492483"/>
                    <a:pt x="815966" y="477095"/>
                    <a:pt x="818940" y="462224"/>
                  </a:cubicBezTo>
                  <a:cubicBezTo>
                    <a:pt x="821017" y="451838"/>
                    <a:pt x="825639" y="442127"/>
                    <a:pt x="828989" y="432079"/>
                  </a:cubicBezTo>
                  <a:lnTo>
                    <a:pt x="834013" y="417007"/>
                  </a:lnTo>
                  <a:lnTo>
                    <a:pt x="839037" y="401934"/>
                  </a:lnTo>
                  <a:cubicBezTo>
                    <a:pt x="840712" y="390211"/>
                    <a:pt x="841739" y="378377"/>
                    <a:pt x="844061" y="366765"/>
                  </a:cubicBezTo>
                  <a:cubicBezTo>
                    <a:pt x="846217" y="355987"/>
                    <a:pt x="849246" y="347577"/>
                    <a:pt x="859134" y="341644"/>
                  </a:cubicBezTo>
                  <a:cubicBezTo>
                    <a:pt x="863675" y="338919"/>
                    <a:pt x="869182" y="338295"/>
                    <a:pt x="874206" y="336620"/>
                  </a:cubicBezTo>
                  <a:cubicBezTo>
                    <a:pt x="912106" y="298720"/>
                    <a:pt x="884850" y="315893"/>
                    <a:pt x="969666" y="321548"/>
                  </a:cubicBezTo>
                  <a:cubicBezTo>
                    <a:pt x="983062" y="330478"/>
                    <a:pt x="989398" y="333279"/>
                    <a:pt x="999811" y="346668"/>
                  </a:cubicBezTo>
                  <a:cubicBezTo>
                    <a:pt x="1039582" y="397802"/>
                    <a:pt x="1004680" y="361586"/>
                    <a:pt x="1029956" y="386862"/>
                  </a:cubicBezTo>
                  <a:cubicBezTo>
                    <a:pt x="1031631" y="393561"/>
                    <a:pt x="1032996" y="400344"/>
                    <a:pt x="1034980" y="406958"/>
                  </a:cubicBezTo>
                  <a:cubicBezTo>
                    <a:pt x="1038024" y="417103"/>
                    <a:pt x="1045028" y="437104"/>
                    <a:pt x="1045028" y="437104"/>
                  </a:cubicBezTo>
                  <a:cubicBezTo>
                    <a:pt x="1043353" y="455526"/>
                    <a:pt x="1045854" y="474821"/>
                    <a:pt x="1040004" y="492369"/>
                  </a:cubicBezTo>
                  <a:cubicBezTo>
                    <a:pt x="1037008" y="501357"/>
                    <a:pt x="1025162" y="504583"/>
                    <a:pt x="1019907" y="512466"/>
                  </a:cubicBezTo>
                  <a:cubicBezTo>
                    <a:pt x="1016558" y="517490"/>
                    <a:pt x="1014129" y="523269"/>
                    <a:pt x="1009859" y="527539"/>
                  </a:cubicBezTo>
                  <a:cubicBezTo>
                    <a:pt x="1000120" y="537278"/>
                    <a:pt x="991973" y="538525"/>
                    <a:pt x="979714" y="542611"/>
                  </a:cubicBezTo>
                  <a:cubicBezTo>
                    <a:pt x="973015" y="549310"/>
                    <a:pt x="964872" y="554825"/>
                    <a:pt x="959617" y="562708"/>
                  </a:cubicBezTo>
                  <a:cubicBezTo>
                    <a:pt x="956268" y="567732"/>
                    <a:pt x="954284" y="574008"/>
                    <a:pt x="949569" y="577780"/>
                  </a:cubicBezTo>
                  <a:cubicBezTo>
                    <a:pt x="945433" y="581089"/>
                    <a:pt x="939520" y="581130"/>
                    <a:pt x="934496" y="582805"/>
                  </a:cubicBezTo>
                  <a:lnTo>
                    <a:pt x="919424" y="628022"/>
                  </a:lnTo>
                  <a:lnTo>
                    <a:pt x="914400" y="643095"/>
                  </a:lnTo>
                  <a:lnTo>
                    <a:pt x="909376" y="658167"/>
                  </a:lnTo>
                  <a:cubicBezTo>
                    <a:pt x="909872" y="662635"/>
                    <a:pt x="911390" y="705066"/>
                    <a:pt x="919424" y="718457"/>
                  </a:cubicBezTo>
                  <a:cubicBezTo>
                    <a:pt x="921861" y="722519"/>
                    <a:pt x="926123" y="725156"/>
                    <a:pt x="929472" y="728506"/>
                  </a:cubicBezTo>
                  <a:cubicBezTo>
                    <a:pt x="931147" y="733530"/>
                    <a:pt x="930187" y="740500"/>
                    <a:pt x="934496" y="743578"/>
                  </a:cubicBezTo>
                  <a:cubicBezTo>
                    <a:pt x="943115" y="749735"/>
                    <a:pt x="954194" y="751886"/>
                    <a:pt x="964642" y="753627"/>
                  </a:cubicBezTo>
                  <a:cubicBezTo>
                    <a:pt x="1003210" y="760055"/>
                    <a:pt x="984798" y="756653"/>
                    <a:pt x="1019907" y="763675"/>
                  </a:cubicBezTo>
                  <a:cubicBezTo>
                    <a:pt x="1018232" y="834013"/>
                    <a:pt x="1018007" y="904401"/>
                    <a:pt x="1014883" y="974690"/>
                  </a:cubicBezTo>
                  <a:cubicBezTo>
                    <a:pt x="1014531" y="982614"/>
                    <a:pt x="1005294" y="1000038"/>
                    <a:pt x="999811" y="1004835"/>
                  </a:cubicBezTo>
                  <a:cubicBezTo>
                    <a:pt x="978547" y="1023441"/>
                    <a:pt x="975296" y="1023056"/>
                    <a:pt x="954593" y="1029956"/>
                  </a:cubicBezTo>
                  <a:cubicBezTo>
                    <a:pt x="951244" y="1034980"/>
                    <a:pt x="948317" y="1040314"/>
                    <a:pt x="944545" y="1045029"/>
                  </a:cubicBezTo>
                  <a:cubicBezTo>
                    <a:pt x="941586" y="1048728"/>
                    <a:pt x="936933" y="1051015"/>
                    <a:pt x="934496" y="1055077"/>
                  </a:cubicBezTo>
                  <a:cubicBezTo>
                    <a:pt x="912680" y="1091435"/>
                    <a:pt x="952730" y="1046892"/>
                    <a:pt x="914400" y="1085222"/>
                  </a:cubicBezTo>
                  <a:cubicBezTo>
                    <a:pt x="909220" y="1100763"/>
                    <a:pt x="904351" y="1112760"/>
                    <a:pt x="904351" y="1130440"/>
                  </a:cubicBezTo>
                  <a:cubicBezTo>
                    <a:pt x="904351" y="1185934"/>
                    <a:pt x="903544" y="1256622"/>
                    <a:pt x="914400" y="1316334"/>
                  </a:cubicBezTo>
                  <a:cubicBezTo>
                    <a:pt x="915635" y="1323128"/>
                    <a:pt x="918189" y="1329637"/>
                    <a:pt x="919424" y="1336431"/>
                  </a:cubicBezTo>
                  <a:cubicBezTo>
                    <a:pt x="923948" y="1361314"/>
                    <a:pt x="924355" y="1388133"/>
                    <a:pt x="934496" y="1411794"/>
                  </a:cubicBezTo>
                  <a:cubicBezTo>
                    <a:pt x="937446" y="1418678"/>
                    <a:pt x="940192" y="1425796"/>
                    <a:pt x="944545" y="1431890"/>
                  </a:cubicBezTo>
                  <a:cubicBezTo>
                    <a:pt x="948675" y="1437672"/>
                    <a:pt x="954593" y="1441939"/>
                    <a:pt x="959617" y="1446963"/>
                  </a:cubicBezTo>
                  <a:cubicBezTo>
                    <a:pt x="968343" y="1473137"/>
                    <a:pt x="958927" y="1452379"/>
                    <a:pt x="974690" y="1472084"/>
                  </a:cubicBezTo>
                  <a:cubicBezTo>
                    <a:pt x="981009" y="1479984"/>
                    <a:pt x="985455" y="1491606"/>
                    <a:pt x="994787" y="1497205"/>
                  </a:cubicBezTo>
                  <a:cubicBezTo>
                    <a:pt x="999328" y="1499930"/>
                    <a:pt x="1004835" y="1500554"/>
                    <a:pt x="1009859" y="1502229"/>
                  </a:cubicBezTo>
                  <a:cubicBezTo>
                    <a:pt x="1038008" y="1499102"/>
                    <a:pt x="1054597" y="1498581"/>
                    <a:pt x="1080198" y="1492180"/>
                  </a:cubicBezTo>
                  <a:cubicBezTo>
                    <a:pt x="1085336" y="1490895"/>
                    <a:pt x="1090132" y="1488440"/>
                    <a:pt x="1095270" y="1487156"/>
                  </a:cubicBezTo>
                  <a:cubicBezTo>
                    <a:pt x="1103555" y="1485085"/>
                    <a:pt x="1112212" y="1484586"/>
                    <a:pt x="1120391" y="1482132"/>
                  </a:cubicBezTo>
                  <a:cubicBezTo>
                    <a:pt x="1129029" y="1479541"/>
                    <a:pt x="1136956" y="1474936"/>
                    <a:pt x="1145512" y="1472084"/>
                  </a:cubicBezTo>
                  <a:cubicBezTo>
                    <a:pt x="1152063" y="1469900"/>
                    <a:pt x="1158995" y="1469044"/>
                    <a:pt x="1165609" y="1467060"/>
                  </a:cubicBezTo>
                  <a:cubicBezTo>
                    <a:pt x="1175754" y="1464016"/>
                    <a:pt x="1185706" y="1460361"/>
                    <a:pt x="1195754" y="1457011"/>
                  </a:cubicBezTo>
                  <a:cubicBezTo>
                    <a:pt x="1211672" y="1451705"/>
                    <a:pt x="1211987" y="1453069"/>
                    <a:pt x="1225899" y="1441939"/>
                  </a:cubicBezTo>
                  <a:cubicBezTo>
                    <a:pt x="1238952" y="1431496"/>
                    <a:pt x="1233617" y="1429576"/>
                    <a:pt x="1251020" y="1421842"/>
                  </a:cubicBezTo>
                  <a:cubicBezTo>
                    <a:pt x="1260699" y="1417540"/>
                    <a:pt x="1281165" y="1411794"/>
                    <a:pt x="1281165" y="1411794"/>
                  </a:cubicBezTo>
                  <a:cubicBezTo>
                    <a:pt x="1286189" y="1408444"/>
                    <a:pt x="1291693" y="1405721"/>
                    <a:pt x="1296237" y="1401745"/>
                  </a:cubicBezTo>
                  <a:cubicBezTo>
                    <a:pt x="1305149" y="1393947"/>
                    <a:pt x="1311505" y="1383193"/>
                    <a:pt x="1321358" y="1376624"/>
                  </a:cubicBezTo>
                  <a:lnTo>
                    <a:pt x="1336431" y="1366576"/>
                  </a:lnTo>
                  <a:cubicBezTo>
                    <a:pt x="1345522" y="1352939"/>
                    <a:pt x="1351956" y="1341154"/>
                    <a:pt x="1366576" y="1331407"/>
                  </a:cubicBezTo>
                  <a:cubicBezTo>
                    <a:pt x="1376624" y="1324708"/>
                    <a:pt x="1388182" y="1319849"/>
                    <a:pt x="1396721" y="1311310"/>
                  </a:cubicBezTo>
                  <a:lnTo>
                    <a:pt x="1421842" y="1286189"/>
                  </a:lnTo>
                  <a:lnTo>
                    <a:pt x="1436914" y="1271117"/>
                  </a:lnTo>
                  <a:cubicBezTo>
                    <a:pt x="1440263" y="1267767"/>
                    <a:pt x="1444334" y="1265009"/>
                    <a:pt x="1446962" y="1261068"/>
                  </a:cubicBezTo>
                  <a:cubicBezTo>
                    <a:pt x="1454162" y="1250270"/>
                    <a:pt x="1463781" y="1235239"/>
                    <a:pt x="1472083" y="1225899"/>
                  </a:cubicBezTo>
                  <a:cubicBezTo>
                    <a:pt x="1479950" y="1217048"/>
                    <a:pt x="1490635" y="1210631"/>
                    <a:pt x="1497204" y="1200778"/>
                  </a:cubicBezTo>
                  <a:cubicBezTo>
                    <a:pt x="1503903" y="1190730"/>
                    <a:pt x="1507253" y="1177332"/>
                    <a:pt x="1517301" y="1170633"/>
                  </a:cubicBezTo>
                  <a:cubicBezTo>
                    <a:pt x="1536314" y="1157957"/>
                    <a:pt x="1528103" y="1164854"/>
                    <a:pt x="1542422" y="1150537"/>
                  </a:cubicBezTo>
                  <a:cubicBezTo>
                    <a:pt x="1555049" y="1112654"/>
                    <a:pt x="1538017" y="1159347"/>
                    <a:pt x="1557494" y="1120391"/>
                  </a:cubicBezTo>
                  <a:cubicBezTo>
                    <a:pt x="1559862" y="1115654"/>
                    <a:pt x="1559946" y="1109948"/>
                    <a:pt x="1562518" y="1105319"/>
                  </a:cubicBezTo>
                  <a:cubicBezTo>
                    <a:pt x="1568383" y="1094762"/>
                    <a:pt x="1582615" y="1075174"/>
                    <a:pt x="1582615" y="1075174"/>
                  </a:cubicBezTo>
                  <a:cubicBezTo>
                    <a:pt x="1580940" y="1060101"/>
                    <a:pt x="1584781" y="1043309"/>
                    <a:pt x="1577591" y="1029956"/>
                  </a:cubicBezTo>
                  <a:cubicBezTo>
                    <a:pt x="1574020" y="1023325"/>
                    <a:pt x="1537901" y="1004333"/>
                    <a:pt x="1527349" y="999811"/>
                  </a:cubicBezTo>
                  <a:cubicBezTo>
                    <a:pt x="1514218" y="994183"/>
                    <a:pt x="1506343" y="994012"/>
                    <a:pt x="1492180" y="989763"/>
                  </a:cubicBezTo>
                  <a:cubicBezTo>
                    <a:pt x="1466560" y="982077"/>
                    <a:pt x="1465090" y="979321"/>
                    <a:pt x="1441938" y="974690"/>
                  </a:cubicBezTo>
                  <a:cubicBezTo>
                    <a:pt x="1408339" y="967970"/>
                    <a:pt x="1395078" y="968147"/>
                    <a:pt x="1356527" y="964642"/>
                  </a:cubicBezTo>
                  <a:cubicBezTo>
                    <a:pt x="1351503" y="962967"/>
                    <a:pt x="1345200" y="963363"/>
                    <a:pt x="1341455" y="959618"/>
                  </a:cubicBezTo>
                  <a:cubicBezTo>
                    <a:pt x="1290461" y="908624"/>
                    <a:pt x="1368470" y="964230"/>
                    <a:pt x="1316334" y="929473"/>
                  </a:cubicBezTo>
                  <a:cubicBezTo>
                    <a:pt x="1306727" y="900651"/>
                    <a:pt x="1317814" y="926423"/>
                    <a:pt x="1301261" y="904352"/>
                  </a:cubicBezTo>
                  <a:cubicBezTo>
                    <a:pt x="1294015" y="894691"/>
                    <a:pt x="1281165" y="874207"/>
                    <a:pt x="1281165" y="874207"/>
                  </a:cubicBezTo>
                  <a:cubicBezTo>
                    <a:pt x="1279490" y="867508"/>
                    <a:pt x="1279566" y="860105"/>
                    <a:pt x="1276140" y="854110"/>
                  </a:cubicBezTo>
                  <a:cubicBezTo>
                    <a:pt x="1252474" y="812695"/>
                    <a:pt x="1268684" y="863710"/>
                    <a:pt x="1251020" y="823965"/>
                  </a:cubicBezTo>
                  <a:cubicBezTo>
                    <a:pt x="1246718" y="814286"/>
                    <a:pt x="1243540" y="804096"/>
                    <a:pt x="1240971" y="793820"/>
                  </a:cubicBezTo>
                  <a:cubicBezTo>
                    <a:pt x="1239361" y="787381"/>
                    <a:pt x="1234527" y="765859"/>
                    <a:pt x="1230923" y="758651"/>
                  </a:cubicBezTo>
                  <a:cubicBezTo>
                    <a:pt x="1228222" y="753250"/>
                    <a:pt x="1224224" y="748602"/>
                    <a:pt x="1220874" y="743578"/>
                  </a:cubicBezTo>
                  <a:cubicBezTo>
                    <a:pt x="1218504" y="736469"/>
                    <a:pt x="1210826" y="714719"/>
                    <a:pt x="1210826" y="708409"/>
                  </a:cubicBezTo>
                  <a:cubicBezTo>
                    <a:pt x="1210826" y="703765"/>
                    <a:pt x="1214687" y="668478"/>
                    <a:pt x="1220874" y="658167"/>
                  </a:cubicBezTo>
                  <a:cubicBezTo>
                    <a:pt x="1223311" y="654105"/>
                    <a:pt x="1227964" y="651818"/>
                    <a:pt x="1230923" y="648119"/>
                  </a:cubicBezTo>
                  <a:cubicBezTo>
                    <a:pt x="1256275" y="616429"/>
                    <a:pt x="1226757" y="647259"/>
                    <a:pt x="1251020" y="622998"/>
                  </a:cubicBezTo>
                  <a:cubicBezTo>
                    <a:pt x="1266071" y="624670"/>
                    <a:pt x="1308343" y="628536"/>
                    <a:pt x="1326382" y="633046"/>
                  </a:cubicBezTo>
                  <a:cubicBezTo>
                    <a:pt x="1336658" y="635615"/>
                    <a:pt x="1346251" y="640526"/>
                    <a:pt x="1356527" y="643095"/>
                  </a:cubicBezTo>
                  <a:cubicBezTo>
                    <a:pt x="1386901" y="650688"/>
                    <a:pt x="1370072" y="645935"/>
                    <a:pt x="1406769" y="658167"/>
                  </a:cubicBezTo>
                  <a:lnTo>
                    <a:pt x="1421842" y="663191"/>
                  </a:lnTo>
                  <a:cubicBezTo>
                    <a:pt x="1426866" y="664866"/>
                    <a:pt x="1431776" y="666932"/>
                    <a:pt x="1436914" y="668216"/>
                  </a:cubicBezTo>
                  <a:lnTo>
                    <a:pt x="1457011" y="673240"/>
                  </a:lnTo>
                  <a:cubicBezTo>
                    <a:pt x="1477798" y="683633"/>
                    <a:pt x="1482423" y="687130"/>
                    <a:pt x="1507252" y="693337"/>
                  </a:cubicBezTo>
                  <a:cubicBezTo>
                    <a:pt x="1518487" y="696145"/>
                    <a:pt x="1550154" y="703516"/>
                    <a:pt x="1557494" y="708409"/>
                  </a:cubicBezTo>
                  <a:cubicBezTo>
                    <a:pt x="1562518" y="711758"/>
                    <a:pt x="1567049" y="716005"/>
                    <a:pt x="1572567" y="718457"/>
                  </a:cubicBezTo>
                  <a:cubicBezTo>
                    <a:pt x="1572572" y="718459"/>
                    <a:pt x="1610245" y="731017"/>
                    <a:pt x="1617784" y="733530"/>
                  </a:cubicBezTo>
                  <a:lnTo>
                    <a:pt x="1632857" y="738554"/>
                  </a:lnTo>
                  <a:lnTo>
                    <a:pt x="1673050" y="778748"/>
                  </a:lnTo>
                  <a:cubicBezTo>
                    <a:pt x="1676400" y="782098"/>
                    <a:pt x="1680471" y="784855"/>
                    <a:pt x="1683099" y="788796"/>
                  </a:cubicBezTo>
                  <a:cubicBezTo>
                    <a:pt x="1686448" y="793820"/>
                    <a:pt x="1689375" y="799153"/>
                    <a:pt x="1693147" y="803868"/>
                  </a:cubicBezTo>
                  <a:cubicBezTo>
                    <a:pt x="1721791" y="839674"/>
                    <a:pt x="1682305" y="782586"/>
                    <a:pt x="1713244" y="828989"/>
                  </a:cubicBezTo>
                  <a:cubicBezTo>
                    <a:pt x="1714919" y="834013"/>
                    <a:pt x="1714960" y="839926"/>
                    <a:pt x="1718268" y="844062"/>
                  </a:cubicBezTo>
                  <a:cubicBezTo>
                    <a:pt x="1722040" y="848777"/>
                    <a:pt x="1728625" y="850338"/>
                    <a:pt x="1733340" y="854110"/>
                  </a:cubicBezTo>
                  <a:cubicBezTo>
                    <a:pt x="1737039" y="857069"/>
                    <a:pt x="1740039" y="860809"/>
                    <a:pt x="1743389" y="864158"/>
                  </a:cubicBezTo>
                  <a:cubicBezTo>
                    <a:pt x="1745064" y="869182"/>
                    <a:pt x="1744668" y="875486"/>
                    <a:pt x="1748413" y="879231"/>
                  </a:cubicBezTo>
                  <a:cubicBezTo>
                    <a:pt x="1765689" y="896508"/>
                    <a:pt x="1774677" y="898034"/>
                    <a:pt x="1793631" y="904352"/>
                  </a:cubicBezTo>
                  <a:cubicBezTo>
                    <a:pt x="1810854" y="930187"/>
                    <a:pt x="1794829" y="910335"/>
                    <a:pt x="1818751" y="929473"/>
                  </a:cubicBezTo>
                  <a:cubicBezTo>
                    <a:pt x="1838453" y="945235"/>
                    <a:pt x="1817701" y="935821"/>
                    <a:pt x="1843872" y="944545"/>
                  </a:cubicBezTo>
                  <a:cubicBezTo>
                    <a:pt x="1876734" y="977407"/>
                    <a:pt x="1821220" y="920946"/>
                    <a:pt x="1868993" y="974690"/>
                  </a:cubicBezTo>
                  <a:cubicBezTo>
                    <a:pt x="1876861" y="983541"/>
                    <a:pt x="1885740" y="991437"/>
                    <a:pt x="1894114" y="999811"/>
                  </a:cubicBezTo>
                  <a:lnTo>
                    <a:pt x="1914211" y="1019908"/>
                  </a:lnTo>
                  <a:cubicBezTo>
                    <a:pt x="1919235" y="1023257"/>
                    <a:pt x="1924568" y="1026184"/>
                    <a:pt x="1929283" y="1029956"/>
                  </a:cubicBezTo>
                  <a:cubicBezTo>
                    <a:pt x="1932982" y="1032915"/>
                    <a:pt x="1935270" y="1037568"/>
                    <a:pt x="1939332" y="1040005"/>
                  </a:cubicBezTo>
                  <a:cubicBezTo>
                    <a:pt x="1943873" y="1042730"/>
                    <a:pt x="1949667" y="1042661"/>
                    <a:pt x="1954404" y="1045029"/>
                  </a:cubicBezTo>
                  <a:cubicBezTo>
                    <a:pt x="1959805" y="1047729"/>
                    <a:pt x="1964453" y="1051728"/>
                    <a:pt x="1969477" y="1055077"/>
                  </a:cubicBezTo>
                  <a:cubicBezTo>
                    <a:pt x="1967802" y="1061776"/>
                    <a:pt x="1966349" y="1068534"/>
                    <a:pt x="1964452" y="1075174"/>
                  </a:cubicBezTo>
                  <a:cubicBezTo>
                    <a:pt x="1962997" y="1080266"/>
                    <a:pt x="1960177" y="1085003"/>
                    <a:pt x="1959428" y="1090246"/>
                  </a:cubicBezTo>
                  <a:cubicBezTo>
                    <a:pt x="1956797" y="1108666"/>
                    <a:pt x="1954060" y="1163867"/>
                    <a:pt x="1949380" y="1185706"/>
                  </a:cubicBezTo>
                  <a:cubicBezTo>
                    <a:pt x="1947161" y="1196063"/>
                    <a:pt x="1941901" y="1205575"/>
                    <a:pt x="1939332" y="1215851"/>
                  </a:cubicBezTo>
                  <a:cubicBezTo>
                    <a:pt x="1935951" y="1229371"/>
                    <a:pt x="1933641" y="1244785"/>
                    <a:pt x="1924259" y="1256044"/>
                  </a:cubicBezTo>
                  <a:cubicBezTo>
                    <a:pt x="1920393" y="1260683"/>
                    <a:pt x="1914211" y="1262743"/>
                    <a:pt x="1909187" y="1266093"/>
                  </a:cubicBezTo>
                  <a:cubicBezTo>
                    <a:pt x="1905837" y="1271117"/>
                    <a:pt x="1902338" y="1276045"/>
                    <a:pt x="1899138" y="1281165"/>
                  </a:cubicBezTo>
                  <a:cubicBezTo>
                    <a:pt x="1893962" y="1289446"/>
                    <a:pt x="1890061" y="1298578"/>
                    <a:pt x="1884066" y="1306286"/>
                  </a:cubicBezTo>
                  <a:cubicBezTo>
                    <a:pt x="1878250" y="1313764"/>
                    <a:pt x="1870134" y="1319190"/>
                    <a:pt x="1863969" y="1326383"/>
                  </a:cubicBezTo>
                  <a:cubicBezTo>
                    <a:pt x="1860039" y="1330967"/>
                    <a:pt x="1857693" y="1336740"/>
                    <a:pt x="1853921" y="1341455"/>
                  </a:cubicBezTo>
                  <a:cubicBezTo>
                    <a:pt x="1850962" y="1345154"/>
                    <a:pt x="1846500" y="1347562"/>
                    <a:pt x="1843872" y="1351504"/>
                  </a:cubicBezTo>
                  <a:cubicBezTo>
                    <a:pt x="1839718" y="1357735"/>
                    <a:pt x="1837978" y="1365368"/>
                    <a:pt x="1833824" y="1371600"/>
                  </a:cubicBezTo>
                  <a:cubicBezTo>
                    <a:pt x="1815136" y="1399633"/>
                    <a:pt x="1831975" y="1360226"/>
                    <a:pt x="1813727" y="1396721"/>
                  </a:cubicBezTo>
                  <a:cubicBezTo>
                    <a:pt x="1805755" y="1412664"/>
                    <a:pt x="1792478" y="1455443"/>
                    <a:pt x="1788606" y="1467060"/>
                  </a:cubicBezTo>
                  <a:lnTo>
                    <a:pt x="1783582" y="1482132"/>
                  </a:lnTo>
                  <a:cubicBezTo>
                    <a:pt x="1781907" y="1487156"/>
                    <a:pt x="1781496" y="1492798"/>
                    <a:pt x="1778558" y="1497205"/>
                  </a:cubicBezTo>
                  <a:lnTo>
                    <a:pt x="1768510" y="1512277"/>
                  </a:lnTo>
                  <a:cubicBezTo>
                    <a:pt x="1766835" y="1524000"/>
                    <a:pt x="1765808" y="1535834"/>
                    <a:pt x="1763485" y="1547446"/>
                  </a:cubicBezTo>
                  <a:cubicBezTo>
                    <a:pt x="1762446" y="1552639"/>
                    <a:pt x="1759745" y="1557381"/>
                    <a:pt x="1758461" y="1562519"/>
                  </a:cubicBezTo>
                  <a:cubicBezTo>
                    <a:pt x="1756390" y="1570804"/>
                    <a:pt x="1755289" y="1579304"/>
                    <a:pt x="1753437" y="1587640"/>
                  </a:cubicBezTo>
                  <a:cubicBezTo>
                    <a:pt x="1751939" y="1594381"/>
                    <a:pt x="1750088" y="1601038"/>
                    <a:pt x="1748413" y="1607737"/>
                  </a:cubicBezTo>
                  <a:cubicBezTo>
                    <a:pt x="1746738" y="1624484"/>
                    <a:pt x="1750916" y="1642924"/>
                    <a:pt x="1743389" y="1657978"/>
                  </a:cubicBezTo>
                  <a:cubicBezTo>
                    <a:pt x="1737988" y="1668780"/>
                    <a:pt x="1721784" y="1669536"/>
                    <a:pt x="1713244" y="1678075"/>
                  </a:cubicBezTo>
                  <a:cubicBezTo>
                    <a:pt x="1709894" y="1681424"/>
                    <a:pt x="1707257" y="1685686"/>
                    <a:pt x="1703195" y="1688123"/>
                  </a:cubicBezTo>
                  <a:cubicBezTo>
                    <a:pt x="1698042" y="1691215"/>
                    <a:pt x="1671786" y="1697232"/>
                    <a:pt x="1668026" y="1698172"/>
                  </a:cubicBezTo>
                  <a:cubicBezTo>
                    <a:pt x="1663002" y="1701521"/>
                    <a:pt x="1658472" y="1705768"/>
                    <a:pt x="1652954" y="1708220"/>
                  </a:cubicBezTo>
                  <a:cubicBezTo>
                    <a:pt x="1628370" y="1719146"/>
                    <a:pt x="1625188" y="1716550"/>
                    <a:pt x="1602712" y="1723293"/>
                  </a:cubicBezTo>
                  <a:cubicBezTo>
                    <a:pt x="1592567" y="1726337"/>
                    <a:pt x="1582953" y="1731264"/>
                    <a:pt x="1572567" y="1733341"/>
                  </a:cubicBezTo>
                  <a:cubicBezTo>
                    <a:pt x="1564193" y="1735016"/>
                    <a:pt x="1555731" y="1736294"/>
                    <a:pt x="1547446" y="1738365"/>
                  </a:cubicBezTo>
                  <a:cubicBezTo>
                    <a:pt x="1494706" y="1751549"/>
                    <a:pt x="1578080" y="1734312"/>
                    <a:pt x="1512277" y="1748413"/>
                  </a:cubicBezTo>
                  <a:cubicBezTo>
                    <a:pt x="1450190" y="1761718"/>
                    <a:pt x="1480300" y="1752374"/>
                    <a:pt x="1446962" y="1763486"/>
                  </a:cubicBezTo>
                  <a:cubicBezTo>
                    <a:pt x="1441938" y="1768510"/>
                    <a:pt x="1437348" y="1774009"/>
                    <a:pt x="1431890" y="1778558"/>
                  </a:cubicBezTo>
                  <a:cubicBezTo>
                    <a:pt x="1427251" y="1782424"/>
                    <a:pt x="1421087" y="1784337"/>
                    <a:pt x="1416817" y="1788607"/>
                  </a:cubicBezTo>
                  <a:cubicBezTo>
                    <a:pt x="1394091" y="1811333"/>
                    <a:pt x="1421040" y="1798921"/>
                    <a:pt x="1391696" y="1808704"/>
                  </a:cubicBezTo>
                  <a:cubicBezTo>
                    <a:pt x="1375523" y="1857224"/>
                    <a:pt x="1401459" y="1781783"/>
                    <a:pt x="1376624" y="1843873"/>
                  </a:cubicBezTo>
                  <a:cubicBezTo>
                    <a:pt x="1372690" y="1853707"/>
                    <a:pt x="1369926" y="1863970"/>
                    <a:pt x="1366576" y="1874018"/>
                  </a:cubicBezTo>
                  <a:lnTo>
                    <a:pt x="1361551" y="1889090"/>
                  </a:lnTo>
                  <a:cubicBezTo>
                    <a:pt x="1363226" y="1897464"/>
                    <a:pt x="1363212" y="1906362"/>
                    <a:pt x="1366576" y="1914211"/>
                  </a:cubicBezTo>
                  <a:cubicBezTo>
                    <a:pt x="1369935" y="1922049"/>
                    <a:pt x="1386651" y="1929894"/>
                    <a:pt x="1391696" y="1934308"/>
                  </a:cubicBezTo>
                  <a:cubicBezTo>
                    <a:pt x="1427223" y="1965394"/>
                    <a:pt x="1402604" y="1954692"/>
                    <a:pt x="1431890" y="1964453"/>
                  </a:cubicBezTo>
                  <a:cubicBezTo>
                    <a:pt x="1436914" y="1969477"/>
                    <a:pt x="1440751" y="1976075"/>
                    <a:pt x="1446962" y="1979526"/>
                  </a:cubicBezTo>
                  <a:cubicBezTo>
                    <a:pt x="1456221" y="1984670"/>
                    <a:pt x="1477107" y="1989574"/>
                    <a:pt x="1477107" y="1989574"/>
                  </a:cubicBezTo>
                  <a:cubicBezTo>
                    <a:pt x="1500553" y="1987899"/>
                    <a:pt x="1524057" y="1986889"/>
                    <a:pt x="1547446" y="1984550"/>
                  </a:cubicBezTo>
                  <a:cubicBezTo>
                    <a:pt x="1576442" y="1981650"/>
                    <a:pt x="1579984" y="1978728"/>
                    <a:pt x="1607736" y="1969477"/>
                  </a:cubicBezTo>
                  <a:lnTo>
                    <a:pt x="1607736" y="1969477"/>
                  </a:lnTo>
                  <a:cubicBezTo>
                    <a:pt x="1709737" y="1954906"/>
                    <a:pt x="1582408" y="1973373"/>
                    <a:pt x="1673050" y="1959429"/>
                  </a:cubicBezTo>
                  <a:cubicBezTo>
                    <a:pt x="1703076" y="1954810"/>
                    <a:pt x="1717574" y="1953236"/>
                    <a:pt x="1748413" y="1949380"/>
                  </a:cubicBezTo>
                  <a:cubicBezTo>
                    <a:pt x="1753437" y="1947705"/>
                    <a:pt x="1758325" y="1945547"/>
                    <a:pt x="1763485" y="1944356"/>
                  </a:cubicBezTo>
                  <a:cubicBezTo>
                    <a:pt x="1780127" y="1940516"/>
                    <a:pt x="1797524" y="1939709"/>
                    <a:pt x="1813727" y="1934308"/>
                  </a:cubicBezTo>
                  <a:cubicBezTo>
                    <a:pt x="1840034" y="1925539"/>
                    <a:pt x="1823557" y="1930033"/>
                    <a:pt x="1863969" y="1924260"/>
                  </a:cubicBezTo>
                  <a:cubicBezTo>
                    <a:pt x="1878788" y="1914380"/>
                    <a:pt x="1882027" y="1913644"/>
                    <a:pt x="1894114" y="1899139"/>
                  </a:cubicBezTo>
                  <a:cubicBezTo>
                    <a:pt x="1897980" y="1894500"/>
                    <a:pt x="1899138" y="1887416"/>
                    <a:pt x="1904162" y="1884066"/>
                  </a:cubicBezTo>
                  <a:cubicBezTo>
                    <a:pt x="1909907" y="1880236"/>
                    <a:pt x="1917560" y="1880717"/>
                    <a:pt x="1924259" y="1879042"/>
                  </a:cubicBezTo>
                  <a:cubicBezTo>
                    <a:pt x="1929283" y="1875693"/>
                    <a:pt x="1934617" y="1872766"/>
                    <a:pt x="1939332" y="1868994"/>
                  </a:cubicBezTo>
                  <a:cubicBezTo>
                    <a:pt x="1943031" y="1866035"/>
                    <a:pt x="1945026" y="1860811"/>
                    <a:pt x="1949380" y="1858945"/>
                  </a:cubicBezTo>
                  <a:cubicBezTo>
                    <a:pt x="1957229" y="1855581"/>
                    <a:pt x="1966216" y="1855992"/>
                    <a:pt x="1974501" y="1853921"/>
                  </a:cubicBezTo>
                  <a:cubicBezTo>
                    <a:pt x="1991141" y="1849761"/>
                    <a:pt x="1989911" y="1848672"/>
                    <a:pt x="2004646" y="1838849"/>
                  </a:cubicBezTo>
                  <a:cubicBezTo>
                    <a:pt x="2019949" y="1815893"/>
                    <a:pt x="2010424" y="1828046"/>
                    <a:pt x="2034791" y="1803679"/>
                  </a:cubicBezTo>
                  <a:lnTo>
                    <a:pt x="2049863" y="1788607"/>
                  </a:lnTo>
                  <a:cubicBezTo>
                    <a:pt x="2053213" y="1785257"/>
                    <a:pt x="2057284" y="1782500"/>
                    <a:pt x="2059912" y="1778558"/>
                  </a:cubicBezTo>
                  <a:cubicBezTo>
                    <a:pt x="2063261" y="1773534"/>
                    <a:pt x="2066188" y="1768201"/>
                    <a:pt x="2069960" y="1763486"/>
                  </a:cubicBezTo>
                  <a:cubicBezTo>
                    <a:pt x="2072919" y="1759787"/>
                    <a:pt x="2077167" y="1757228"/>
                    <a:pt x="2080009" y="1753438"/>
                  </a:cubicBezTo>
                  <a:cubicBezTo>
                    <a:pt x="2106883" y="1717606"/>
                    <a:pt x="2086964" y="1727674"/>
                    <a:pt x="2115178" y="1718268"/>
                  </a:cubicBezTo>
                  <a:cubicBezTo>
                    <a:pt x="2116853" y="1711569"/>
                    <a:pt x="2115889" y="1703564"/>
                    <a:pt x="2120202" y="1698172"/>
                  </a:cubicBezTo>
                  <a:cubicBezTo>
                    <a:pt x="2123510" y="1694037"/>
                    <a:pt x="2130645" y="1695720"/>
                    <a:pt x="2135274" y="1693148"/>
                  </a:cubicBezTo>
                  <a:cubicBezTo>
                    <a:pt x="2145831" y="1687283"/>
                    <a:pt x="2154863" y="1678916"/>
                    <a:pt x="2165420" y="1673051"/>
                  </a:cubicBezTo>
                  <a:cubicBezTo>
                    <a:pt x="2170049" y="1670479"/>
                    <a:pt x="2175624" y="1670113"/>
                    <a:pt x="2180492" y="1668027"/>
                  </a:cubicBezTo>
                  <a:cubicBezTo>
                    <a:pt x="2223950" y="1649401"/>
                    <a:pt x="2180315" y="1664736"/>
                    <a:pt x="2215661" y="1652954"/>
                  </a:cubicBezTo>
                  <a:cubicBezTo>
                    <a:pt x="2222875" y="1645741"/>
                    <a:pt x="2230826" y="1636477"/>
                    <a:pt x="2240782" y="1632857"/>
                  </a:cubicBezTo>
                  <a:cubicBezTo>
                    <a:pt x="2253761" y="1628137"/>
                    <a:pt x="2280976" y="1622809"/>
                    <a:pt x="2280976" y="1622809"/>
                  </a:cubicBezTo>
                  <a:cubicBezTo>
                    <a:pt x="2316596" y="1599063"/>
                    <a:pt x="2286174" y="1615759"/>
                    <a:pt x="2366387" y="1607737"/>
                  </a:cubicBezTo>
                  <a:cubicBezTo>
                    <a:pt x="2376523" y="1606723"/>
                    <a:pt x="2386364" y="1603328"/>
                    <a:pt x="2396532" y="1602712"/>
                  </a:cubicBezTo>
                  <a:cubicBezTo>
                    <a:pt x="2441697" y="1599975"/>
                    <a:pt x="2486967" y="1599363"/>
                    <a:pt x="2532184" y="1597688"/>
                  </a:cubicBezTo>
                  <a:cubicBezTo>
                    <a:pt x="2542232" y="1596013"/>
                    <a:pt x="2552231" y="1594010"/>
                    <a:pt x="2562329" y="1592664"/>
                  </a:cubicBezTo>
                  <a:cubicBezTo>
                    <a:pt x="2587535" y="1589303"/>
                    <a:pt x="2608724" y="1589146"/>
                    <a:pt x="2632668" y="1582616"/>
                  </a:cubicBezTo>
                  <a:cubicBezTo>
                    <a:pt x="2642887" y="1579829"/>
                    <a:pt x="2652765" y="1575917"/>
                    <a:pt x="2662813" y="1572567"/>
                  </a:cubicBezTo>
                  <a:lnTo>
                    <a:pt x="2677885" y="1567543"/>
                  </a:lnTo>
                  <a:cubicBezTo>
                    <a:pt x="2682909" y="1565868"/>
                    <a:pt x="2687734" y="1563390"/>
                    <a:pt x="2692958" y="1562519"/>
                  </a:cubicBezTo>
                  <a:cubicBezTo>
                    <a:pt x="2703006" y="1560844"/>
                    <a:pt x="2713159" y="1559705"/>
                    <a:pt x="2723103" y="1557495"/>
                  </a:cubicBezTo>
                  <a:cubicBezTo>
                    <a:pt x="2728273" y="1556346"/>
                    <a:pt x="2733016" y="1553662"/>
                    <a:pt x="2738176" y="1552471"/>
                  </a:cubicBezTo>
                  <a:cubicBezTo>
                    <a:pt x="2754817" y="1548631"/>
                    <a:pt x="2771848" y="1546564"/>
                    <a:pt x="2788417" y="1542422"/>
                  </a:cubicBezTo>
                  <a:cubicBezTo>
                    <a:pt x="2795116" y="1540747"/>
                    <a:pt x="2801703" y="1538533"/>
                    <a:pt x="2808514" y="1537398"/>
                  </a:cubicBezTo>
                  <a:cubicBezTo>
                    <a:pt x="2821832" y="1535178"/>
                    <a:pt x="2835309" y="1534049"/>
                    <a:pt x="2848707" y="1532374"/>
                  </a:cubicBezTo>
                  <a:cubicBezTo>
                    <a:pt x="2853731" y="1530699"/>
                    <a:pt x="2858688" y="1528805"/>
                    <a:pt x="2863780" y="1527350"/>
                  </a:cubicBezTo>
                  <a:cubicBezTo>
                    <a:pt x="2870419" y="1525453"/>
                    <a:pt x="2877701" y="1525414"/>
                    <a:pt x="2883877" y="1522326"/>
                  </a:cubicBezTo>
                  <a:cubicBezTo>
                    <a:pt x="2888114" y="1520208"/>
                    <a:pt x="2889863" y="1514714"/>
                    <a:pt x="2893925" y="1512277"/>
                  </a:cubicBezTo>
                  <a:cubicBezTo>
                    <a:pt x="2898466" y="1509552"/>
                    <a:pt x="2903974" y="1508928"/>
                    <a:pt x="2908998" y="1507253"/>
                  </a:cubicBezTo>
                  <a:cubicBezTo>
                    <a:pt x="2914022" y="1503904"/>
                    <a:pt x="2919486" y="1501135"/>
                    <a:pt x="2924070" y="1497205"/>
                  </a:cubicBezTo>
                  <a:cubicBezTo>
                    <a:pt x="2924083" y="1497193"/>
                    <a:pt x="2956299" y="1464975"/>
                    <a:pt x="2959239" y="1462035"/>
                  </a:cubicBezTo>
                  <a:lnTo>
                    <a:pt x="2969288" y="1451987"/>
                  </a:lnTo>
                  <a:lnTo>
                    <a:pt x="2984360" y="1436915"/>
                  </a:lnTo>
                  <a:cubicBezTo>
                    <a:pt x="2996408" y="1400769"/>
                    <a:pt x="2981788" y="1445914"/>
                    <a:pt x="2994409" y="1401745"/>
                  </a:cubicBezTo>
                  <a:cubicBezTo>
                    <a:pt x="2995864" y="1396653"/>
                    <a:pt x="2997758" y="1391697"/>
                    <a:pt x="2999433" y="1386673"/>
                  </a:cubicBezTo>
                  <a:cubicBezTo>
                    <a:pt x="2997758" y="1374950"/>
                    <a:pt x="2997072" y="1363043"/>
                    <a:pt x="2994409" y="1351504"/>
                  </a:cubicBezTo>
                  <a:cubicBezTo>
                    <a:pt x="2992027" y="1341183"/>
                    <a:pt x="2987710" y="1331407"/>
                    <a:pt x="2984360" y="1321358"/>
                  </a:cubicBezTo>
                  <a:lnTo>
                    <a:pt x="2979336" y="1306286"/>
                  </a:lnTo>
                  <a:cubicBezTo>
                    <a:pt x="2977661" y="1301262"/>
                    <a:pt x="2975183" y="1296437"/>
                    <a:pt x="2974312" y="1291213"/>
                  </a:cubicBezTo>
                  <a:cubicBezTo>
                    <a:pt x="2967884" y="1252645"/>
                    <a:pt x="2971286" y="1271057"/>
                    <a:pt x="2964263" y="1235948"/>
                  </a:cubicBezTo>
                  <a:cubicBezTo>
                    <a:pt x="2962282" y="1176526"/>
                    <a:pt x="2964536" y="1106956"/>
                    <a:pt x="2954215" y="1045029"/>
                  </a:cubicBezTo>
                  <a:cubicBezTo>
                    <a:pt x="2952412" y="1034211"/>
                    <a:pt x="2942493" y="1001487"/>
                    <a:pt x="2939143" y="994787"/>
                  </a:cubicBezTo>
                  <a:lnTo>
                    <a:pt x="2929094" y="974690"/>
                  </a:lnTo>
                  <a:cubicBezTo>
                    <a:pt x="2928844" y="973440"/>
                    <a:pt x="2923166" y="939647"/>
                    <a:pt x="2919046" y="934497"/>
                  </a:cubicBezTo>
                  <a:cubicBezTo>
                    <a:pt x="2915274" y="929782"/>
                    <a:pt x="2908688" y="928221"/>
                    <a:pt x="2903973" y="924449"/>
                  </a:cubicBezTo>
                  <a:cubicBezTo>
                    <a:pt x="2900274" y="921490"/>
                    <a:pt x="2897274" y="917750"/>
                    <a:pt x="2893925" y="914400"/>
                  </a:cubicBezTo>
                  <a:cubicBezTo>
                    <a:pt x="2880527" y="916075"/>
                    <a:pt x="2867050" y="917204"/>
                    <a:pt x="2853732" y="919424"/>
                  </a:cubicBezTo>
                  <a:cubicBezTo>
                    <a:pt x="2838552" y="921954"/>
                    <a:pt x="2816882" y="930033"/>
                    <a:pt x="2803490" y="934497"/>
                  </a:cubicBezTo>
                  <a:lnTo>
                    <a:pt x="2788417" y="939521"/>
                  </a:lnTo>
                  <a:lnTo>
                    <a:pt x="2773345" y="944545"/>
                  </a:lnTo>
                  <a:cubicBezTo>
                    <a:pt x="2769995" y="947895"/>
                    <a:pt x="2766995" y="951635"/>
                    <a:pt x="2763296" y="954594"/>
                  </a:cubicBezTo>
                  <a:cubicBezTo>
                    <a:pt x="2736273" y="976213"/>
                    <a:pt x="2759966" y="951415"/>
                    <a:pt x="2728127" y="979715"/>
                  </a:cubicBezTo>
                  <a:cubicBezTo>
                    <a:pt x="2719276" y="987582"/>
                    <a:pt x="2711380" y="996461"/>
                    <a:pt x="2703006" y="1004835"/>
                  </a:cubicBezTo>
                  <a:cubicBezTo>
                    <a:pt x="2699656" y="1008185"/>
                    <a:pt x="2697452" y="1013386"/>
                    <a:pt x="2692958" y="1014884"/>
                  </a:cubicBezTo>
                  <a:lnTo>
                    <a:pt x="2677885" y="1019908"/>
                  </a:lnTo>
                  <a:cubicBezTo>
                    <a:pt x="2672861" y="1024932"/>
                    <a:pt x="2668271" y="1030431"/>
                    <a:pt x="2662813" y="1034980"/>
                  </a:cubicBezTo>
                  <a:cubicBezTo>
                    <a:pt x="2649457" y="1046110"/>
                    <a:pt x="2643283" y="1046140"/>
                    <a:pt x="2627644" y="1055077"/>
                  </a:cubicBezTo>
                  <a:cubicBezTo>
                    <a:pt x="2600373" y="1070661"/>
                    <a:pt x="2625133" y="1060939"/>
                    <a:pt x="2597499" y="1070150"/>
                  </a:cubicBezTo>
                  <a:cubicBezTo>
                    <a:pt x="2594149" y="1073499"/>
                    <a:pt x="2591149" y="1077239"/>
                    <a:pt x="2587450" y="1080198"/>
                  </a:cubicBezTo>
                  <a:cubicBezTo>
                    <a:pt x="2577851" y="1087877"/>
                    <a:pt x="2569261" y="1089897"/>
                    <a:pt x="2562329" y="1100295"/>
                  </a:cubicBezTo>
                  <a:cubicBezTo>
                    <a:pt x="2556211" y="1109472"/>
                    <a:pt x="2553751" y="1124681"/>
                    <a:pt x="2542233" y="1130440"/>
                  </a:cubicBezTo>
                  <a:cubicBezTo>
                    <a:pt x="2532759" y="1135177"/>
                    <a:pt x="2522136" y="1137139"/>
                    <a:pt x="2512088" y="1140488"/>
                  </a:cubicBezTo>
                  <a:cubicBezTo>
                    <a:pt x="2461435" y="1157372"/>
                    <a:pt x="2540003" y="1131611"/>
                    <a:pt x="2476918" y="1150537"/>
                  </a:cubicBezTo>
                  <a:cubicBezTo>
                    <a:pt x="2415777" y="1168880"/>
                    <a:pt x="2472985" y="1154032"/>
                    <a:pt x="2426677" y="1165609"/>
                  </a:cubicBezTo>
                  <a:cubicBezTo>
                    <a:pt x="2423327" y="1168958"/>
                    <a:pt x="2420982" y="1173791"/>
                    <a:pt x="2416628" y="1175657"/>
                  </a:cubicBezTo>
                  <a:cubicBezTo>
                    <a:pt x="2408779" y="1179021"/>
                    <a:pt x="2399843" y="1178829"/>
                    <a:pt x="2391507" y="1180682"/>
                  </a:cubicBezTo>
                  <a:cubicBezTo>
                    <a:pt x="2384767" y="1182180"/>
                    <a:pt x="2378110" y="1184031"/>
                    <a:pt x="2371411" y="1185706"/>
                  </a:cubicBezTo>
                  <a:cubicBezTo>
                    <a:pt x="2328203" y="1214509"/>
                    <a:pt x="2382877" y="1179972"/>
                    <a:pt x="2341266" y="1200778"/>
                  </a:cubicBezTo>
                  <a:cubicBezTo>
                    <a:pt x="2335865" y="1203479"/>
                    <a:pt x="2331847" y="1208707"/>
                    <a:pt x="2326193" y="1210827"/>
                  </a:cubicBezTo>
                  <a:cubicBezTo>
                    <a:pt x="2312488" y="1215967"/>
                    <a:pt x="2298873" y="1213723"/>
                    <a:pt x="2286000" y="1220875"/>
                  </a:cubicBezTo>
                  <a:cubicBezTo>
                    <a:pt x="2275443" y="1226740"/>
                    <a:pt x="2267312" y="1237153"/>
                    <a:pt x="2255855" y="1240972"/>
                  </a:cubicBezTo>
                  <a:lnTo>
                    <a:pt x="2225710" y="1251020"/>
                  </a:lnTo>
                  <a:lnTo>
                    <a:pt x="2210637" y="1256044"/>
                  </a:lnTo>
                  <a:cubicBezTo>
                    <a:pt x="2207288" y="1259394"/>
                    <a:pt x="2204651" y="1263656"/>
                    <a:pt x="2200589" y="1266093"/>
                  </a:cubicBezTo>
                  <a:cubicBezTo>
                    <a:pt x="2196048" y="1268818"/>
                    <a:pt x="2189753" y="1267939"/>
                    <a:pt x="2185516" y="1271117"/>
                  </a:cubicBezTo>
                  <a:cubicBezTo>
                    <a:pt x="2176042" y="1278222"/>
                    <a:pt x="2160395" y="1296238"/>
                    <a:pt x="2160395" y="1296238"/>
                  </a:cubicBezTo>
                  <a:cubicBezTo>
                    <a:pt x="2152021" y="1292888"/>
                    <a:pt x="2142202" y="1291963"/>
                    <a:pt x="2135274" y="1286189"/>
                  </a:cubicBezTo>
                  <a:cubicBezTo>
                    <a:pt x="2131206" y="1282799"/>
                    <a:pt x="2130250" y="1276413"/>
                    <a:pt x="2130250" y="1271117"/>
                  </a:cubicBezTo>
                  <a:cubicBezTo>
                    <a:pt x="2130250" y="1215826"/>
                    <a:pt x="2130552" y="1160408"/>
                    <a:pt x="2135274" y="1105319"/>
                  </a:cubicBezTo>
                  <a:cubicBezTo>
                    <a:pt x="2135679" y="1100599"/>
                    <a:pt x="2142364" y="1098970"/>
                    <a:pt x="2145323" y="1095271"/>
                  </a:cubicBezTo>
                  <a:cubicBezTo>
                    <a:pt x="2149095" y="1090556"/>
                    <a:pt x="2151599" y="1084913"/>
                    <a:pt x="2155371" y="1080198"/>
                  </a:cubicBezTo>
                  <a:cubicBezTo>
                    <a:pt x="2164026" y="1069379"/>
                    <a:pt x="2186804" y="1052973"/>
                    <a:pt x="2195565" y="1050053"/>
                  </a:cubicBezTo>
                  <a:lnTo>
                    <a:pt x="2210637" y="1045029"/>
                  </a:lnTo>
                  <a:cubicBezTo>
                    <a:pt x="2215661" y="1041679"/>
                    <a:pt x="2220309" y="1037681"/>
                    <a:pt x="2225710" y="1034980"/>
                  </a:cubicBezTo>
                  <a:cubicBezTo>
                    <a:pt x="2230447" y="1032612"/>
                    <a:pt x="2236241" y="1032681"/>
                    <a:pt x="2240782" y="1029956"/>
                  </a:cubicBezTo>
                  <a:cubicBezTo>
                    <a:pt x="2244844" y="1027519"/>
                    <a:pt x="2246890" y="1022536"/>
                    <a:pt x="2250831" y="1019908"/>
                  </a:cubicBezTo>
                  <a:cubicBezTo>
                    <a:pt x="2257063" y="1015754"/>
                    <a:pt x="2265015" y="1014458"/>
                    <a:pt x="2270927" y="1009860"/>
                  </a:cubicBezTo>
                  <a:cubicBezTo>
                    <a:pt x="2280275" y="1002590"/>
                    <a:pt x="2287674" y="993113"/>
                    <a:pt x="2296048" y="984739"/>
                  </a:cubicBezTo>
                  <a:lnTo>
                    <a:pt x="2306096" y="974690"/>
                  </a:lnTo>
                  <a:cubicBezTo>
                    <a:pt x="2309446" y="971340"/>
                    <a:pt x="2313303" y="968432"/>
                    <a:pt x="2316145" y="964642"/>
                  </a:cubicBezTo>
                  <a:cubicBezTo>
                    <a:pt x="2323478" y="954864"/>
                    <a:pt x="2331281" y="942484"/>
                    <a:pt x="2341266" y="934497"/>
                  </a:cubicBezTo>
                  <a:cubicBezTo>
                    <a:pt x="2345981" y="930725"/>
                    <a:pt x="2351623" y="928221"/>
                    <a:pt x="2356338" y="924449"/>
                  </a:cubicBezTo>
                  <a:cubicBezTo>
                    <a:pt x="2369616" y="913826"/>
                    <a:pt x="2377296" y="898035"/>
                    <a:pt x="2386483" y="884255"/>
                  </a:cubicBezTo>
                  <a:lnTo>
                    <a:pt x="2396532" y="869183"/>
                  </a:lnTo>
                  <a:cubicBezTo>
                    <a:pt x="2398207" y="864159"/>
                    <a:pt x="2399188" y="858847"/>
                    <a:pt x="2401556" y="854110"/>
                  </a:cubicBezTo>
                  <a:cubicBezTo>
                    <a:pt x="2404256" y="848709"/>
                    <a:pt x="2409226" y="844588"/>
                    <a:pt x="2411604" y="839038"/>
                  </a:cubicBezTo>
                  <a:cubicBezTo>
                    <a:pt x="2414324" y="832691"/>
                    <a:pt x="2414731" y="825580"/>
                    <a:pt x="2416628" y="818941"/>
                  </a:cubicBezTo>
                  <a:cubicBezTo>
                    <a:pt x="2431057" y="768436"/>
                    <a:pt x="2410952" y="846661"/>
                    <a:pt x="2426677" y="783772"/>
                  </a:cubicBezTo>
                  <a:cubicBezTo>
                    <a:pt x="2435756" y="711134"/>
                    <a:pt x="2437418" y="715331"/>
                    <a:pt x="2426677" y="607926"/>
                  </a:cubicBezTo>
                  <a:cubicBezTo>
                    <a:pt x="2426076" y="601917"/>
                    <a:pt x="2421172" y="596829"/>
                    <a:pt x="2416628" y="592853"/>
                  </a:cubicBezTo>
                  <a:cubicBezTo>
                    <a:pt x="2407539" y="584900"/>
                    <a:pt x="2396531" y="579455"/>
                    <a:pt x="2386483" y="572756"/>
                  </a:cubicBezTo>
                  <a:cubicBezTo>
                    <a:pt x="2381459" y="569407"/>
                    <a:pt x="2377332" y="563892"/>
                    <a:pt x="2371411" y="562708"/>
                  </a:cubicBezTo>
                  <a:lnTo>
                    <a:pt x="2346290" y="557684"/>
                  </a:lnTo>
                  <a:cubicBezTo>
                    <a:pt x="2290546" y="563878"/>
                    <a:pt x="2315458" y="557913"/>
                    <a:pt x="2270927" y="572756"/>
                  </a:cubicBezTo>
                  <a:cubicBezTo>
                    <a:pt x="2270923" y="572757"/>
                    <a:pt x="2240785" y="582803"/>
                    <a:pt x="2240782" y="582805"/>
                  </a:cubicBezTo>
                  <a:cubicBezTo>
                    <a:pt x="2229208" y="590521"/>
                    <a:pt x="2224505" y="595566"/>
                    <a:pt x="2210637" y="597877"/>
                  </a:cubicBezTo>
                  <a:cubicBezTo>
                    <a:pt x="2195678" y="600370"/>
                    <a:pt x="2180517" y="601463"/>
                    <a:pt x="2165420" y="602901"/>
                  </a:cubicBezTo>
                  <a:cubicBezTo>
                    <a:pt x="2108280" y="608343"/>
                    <a:pt x="2136949" y="617137"/>
                    <a:pt x="2125226" y="617974"/>
                  </a:cubicBezTo>
                  <a:close/>
                </a:path>
              </a:pathLst>
            </a:cu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1310364" y="39469"/>
            <a:ext cx="6346609"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002060"/>
                </a:solidFill>
                <a:effectLst>
                  <a:reflection blurRad="12700" stA="50000" endPos="50000" dist="5000" dir="5400000" sy="-100000" rotWithShape="0"/>
                </a:effectLst>
                <a:latin typeface="+mn-lt"/>
              </a:rPr>
              <a:t>Intramembranous ossification</a:t>
            </a:r>
          </a:p>
        </p:txBody>
      </p:sp>
      <p:sp>
        <p:nvSpPr>
          <p:cNvPr id="33" name="TextBox 2"/>
          <p:cNvSpPr txBox="1">
            <a:spLocks noChangeArrowheads="1"/>
          </p:cNvSpPr>
          <p:nvPr/>
        </p:nvSpPr>
        <p:spPr bwMode="auto">
          <a:xfrm>
            <a:off x="11290" y="2960935"/>
            <a:ext cx="9143999" cy="1477328"/>
          </a:xfrm>
          <a:prstGeom prst="rect">
            <a:avLst/>
          </a:prstGeom>
          <a:noFill/>
          <a:ln w="9525">
            <a:noFill/>
            <a:miter lim="800000"/>
            <a:headEnd/>
            <a:tailEnd/>
          </a:ln>
        </p:spPr>
        <p:txBody>
          <a:bodyPr wrap="square">
            <a:spAutoFit/>
          </a:bodyPr>
          <a:lstStyle/>
          <a:p>
            <a:r>
              <a:rPr lang="en-US" b="1" dirty="0">
                <a:solidFill>
                  <a:srgbClr val="660066"/>
                </a:solidFill>
                <a:latin typeface="Times New Roman" pitchFamily="18" charset="0"/>
                <a:cs typeface="Times New Roman" pitchFamily="18" charset="0"/>
              </a:rPr>
              <a:t>Eventually, continued enlargement of existing pieces and new centers of ossification will connect the smaller pieces of bone to form single, larger pieces (dark blue blob).  Once formed, this piece can get thicker through appositional bone formation, new spicules of bone can grow in the surrounding mesenchyme and eventually connect to the larger mass, etc.</a:t>
            </a:r>
          </a:p>
        </p:txBody>
      </p:sp>
      <p:grpSp>
        <p:nvGrpSpPr>
          <p:cNvPr id="2" name="Group 1"/>
          <p:cNvGrpSpPr/>
          <p:nvPr/>
        </p:nvGrpSpPr>
        <p:grpSpPr>
          <a:xfrm>
            <a:off x="2057400" y="672822"/>
            <a:ext cx="4038600" cy="2209800"/>
            <a:chOff x="2057400" y="1219200"/>
            <a:chExt cx="4038600" cy="2209800"/>
          </a:xfrm>
        </p:grpSpPr>
        <p:sp>
          <p:nvSpPr>
            <p:cNvPr id="20" name="Rounded Rectangle 19"/>
            <p:cNvSpPr/>
            <p:nvPr/>
          </p:nvSpPr>
          <p:spPr>
            <a:xfrm>
              <a:off x="2057400" y="1219200"/>
              <a:ext cx="4038600" cy="2209800"/>
            </a:xfrm>
            <a:prstGeom prst="roundRect">
              <a:avLst/>
            </a:prstGeom>
            <a:solidFill>
              <a:srgbClr val="EBFC1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4422309" y="1786316"/>
              <a:ext cx="900951" cy="607273"/>
            </a:xfrm>
            <a:custGeom>
              <a:avLst/>
              <a:gdLst>
                <a:gd name="connsiteX0" fmla="*/ 593312 w 900951"/>
                <a:gd name="connsiteY0" fmla="*/ 146583 h 607273"/>
                <a:gd name="connsiteX1" fmla="*/ 502570 w 900951"/>
                <a:gd name="connsiteY1" fmla="*/ 104702 h 607273"/>
                <a:gd name="connsiteX2" fmla="*/ 474650 w 900951"/>
                <a:gd name="connsiteY2" fmla="*/ 97722 h 607273"/>
                <a:gd name="connsiteX3" fmla="*/ 432769 w 900951"/>
                <a:gd name="connsiteY3" fmla="*/ 83762 h 607273"/>
                <a:gd name="connsiteX4" fmla="*/ 411829 w 900951"/>
                <a:gd name="connsiteY4" fmla="*/ 69801 h 607273"/>
                <a:gd name="connsiteX5" fmla="*/ 369948 w 900951"/>
                <a:gd name="connsiteY5" fmla="*/ 55841 h 607273"/>
                <a:gd name="connsiteX6" fmla="*/ 307126 w 900951"/>
                <a:gd name="connsiteY6" fmla="*/ 27920 h 607273"/>
                <a:gd name="connsiteX7" fmla="*/ 265245 w 900951"/>
                <a:gd name="connsiteY7" fmla="*/ 13960 h 607273"/>
                <a:gd name="connsiteX8" fmla="*/ 188464 w 900951"/>
                <a:gd name="connsiteY8" fmla="*/ 0 h 607273"/>
                <a:gd name="connsiteX9" fmla="*/ 125642 w 900951"/>
                <a:gd name="connsiteY9" fmla="*/ 6980 h 607273"/>
                <a:gd name="connsiteX10" fmla="*/ 27920 w 900951"/>
                <a:gd name="connsiteY10" fmla="*/ 20940 h 607273"/>
                <a:gd name="connsiteX11" fmla="*/ 13960 w 900951"/>
                <a:gd name="connsiteY11" fmla="*/ 34901 h 607273"/>
                <a:gd name="connsiteX12" fmla="*/ 0 w 900951"/>
                <a:gd name="connsiteY12" fmla="*/ 76782 h 607273"/>
                <a:gd name="connsiteX13" fmla="*/ 6980 w 900951"/>
                <a:gd name="connsiteY13" fmla="*/ 146583 h 607273"/>
                <a:gd name="connsiteX14" fmla="*/ 48861 w 900951"/>
                <a:gd name="connsiteY14" fmla="*/ 230345 h 607273"/>
                <a:gd name="connsiteX15" fmla="*/ 69801 w 900951"/>
                <a:gd name="connsiteY15" fmla="*/ 251285 h 607273"/>
                <a:gd name="connsiteX16" fmla="*/ 118662 w 900951"/>
                <a:gd name="connsiteY16" fmla="*/ 300146 h 607273"/>
                <a:gd name="connsiteX17" fmla="*/ 132622 w 900951"/>
                <a:gd name="connsiteY17" fmla="*/ 314107 h 607273"/>
                <a:gd name="connsiteX18" fmla="*/ 174503 w 900951"/>
                <a:gd name="connsiteY18" fmla="*/ 342027 h 607273"/>
                <a:gd name="connsiteX19" fmla="*/ 195444 w 900951"/>
                <a:gd name="connsiteY19" fmla="*/ 355988 h 607273"/>
                <a:gd name="connsiteX20" fmla="*/ 216384 w 900951"/>
                <a:gd name="connsiteY20" fmla="*/ 369948 h 607273"/>
                <a:gd name="connsiteX21" fmla="*/ 265245 w 900951"/>
                <a:gd name="connsiteY21" fmla="*/ 411829 h 607273"/>
                <a:gd name="connsiteX22" fmla="*/ 293166 w 900951"/>
                <a:gd name="connsiteY22" fmla="*/ 446730 h 607273"/>
                <a:gd name="connsiteX23" fmla="*/ 342027 w 900951"/>
                <a:gd name="connsiteY23" fmla="*/ 495591 h 607273"/>
                <a:gd name="connsiteX24" fmla="*/ 376928 w 900951"/>
                <a:gd name="connsiteY24" fmla="*/ 530491 h 607273"/>
                <a:gd name="connsiteX25" fmla="*/ 383908 w 900951"/>
                <a:gd name="connsiteY25" fmla="*/ 551432 h 607273"/>
                <a:gd name="connsiteX26" fmla="*/ 432769 w 900951"/>
                <a:gd name="connsiteY26" fmla="*/ 600293 h 607273"/>
                <a:gd name="connsiteX27" fmla="*/ 453709 w 900951"/>
                <a:gd name="connsiteY27" fmla="*/ 607273 h 607273"/>
                <a:gd name="connsiteX28" fmla="*/ 586332 w 900951"/>
                <a:gd name="connsiteY28" fmla="*/ 593313 h 607273"/>
                <a:gd name="connsiteX29" fmla="*/ 614253 w 900951"/>
                <a:gd name="connsiteY29" fmla="*/ 579353 h 607273"/>
                <a:gd name="connsiteX30" fmla="*/ 649154 w 900951"/>
                <a:gd name="connsiteY30" fmla="*/ 565392 h 607273"/>
                <a:gd name="connsiteX31" fmla="*/ 691035 w 900951"/>
                <a:gd name="connsiteY31" fmla="*/ 551432 h 607273"/>
                <a:gd name="connsiteX32" fmla="*/ 711975 w 900951"/>
                <a:gd name="connsiteY32" fmla="*/ 537472 h 607273"/>
                <a:gd name="connsiteX33" fmla="*/ 739896 w 900951"/>
                <a:gd name="connsiteY33" fmla="*/ 509551 h 607273"/>
                <a:gd name="connsiteX34" fmla="*/ 788757 w 900951"/>
                <a:gd name="connsiteY34" fmla="*/ 474650 h 607273"/>
                <a:gd name="connsiteX35" fmla="*/ 809697 w 900951"/>
                <a:gd name="connsiteY35" fmla="*/ 467670 h 607273"/>
                <a:gd name="connsiteX36" fmla="*/ 837618 w 900951"/>
                <a:gd name="connsiteY36" fmla="*/ 404849 h 607273"/>
                <a:gd name="connsiteX37" fmla="*/ 858558 w 900951"/>
                <a:gd name="connsiteY37" fmla="*/ 342027 h 607273"/>
                <a:gd name="connsiteX38" fmla="*/ 865538 w 900951"/>
                <a:gd name="connsiteY38" fmla="*/ 321087 h 607273"/>
                <a:gd name="connsiteX39" fmla="*/ 872519 w 900951"/>
                <a:gd name="connsiteY39" fmla="*/ 293166 h 607273"/>
                <a:gd name="connsiteX40" fmla="*/ 886479 w 900951"/>
                <a:gd name="connsiteY40" fmla="*/ 251285 h 607273"/>
                <a:gd name="connsiteX41" fmla="*/ 893459 w 900951"/>
                <a:gd name="connsiteY41" fmla="*/ 230345 h 607273"/>
                <a:gd name="connsiteX42" fmla="*/ 893459 w 900951"/>
                <a:gd name="connsiteY42" fmla="*/ 104702 h 607273"/>
                <a:gd name="connsiteX43" fmla="*/ 865538 w 900951"/>
                <a:gd name="connsiteY43" fmla="*/ 83762 h 607273"/>
                <a:gd name="connsiteX44" fmla="*/ 781777 w 900951"/>
                <a:gd name="connsiteY44" fmla="*/ 76782 h 607273"/>
                <a:gd name="connsiteX45" fmla="*/ 656134 w 900951"/>
                <a:gd name="connsiteY45" fmla="*/ 97722 h 607273"/>
                <a:gd name="connsiteX46" fmla="*/ 635193 w 900951"/>
                <a:gd name="connsiteY46" fmla="*/ 104702 h 607273"/>
                <a:gd name="connsiteX47" fmla="*/ 614253 w 900951"/>
                <a:gd name="connsiteY47" fmla="*/ 111682 h 607273"/>
                <a:gd name="connsiteX48" fmla="*/ 565392 w 900951"/>
                <a:gd name="connsiteY48" fmla="*/ 146583 h 607273"/>
                <a:gd name="connsiteX49" fmla="*/ 593312 w 900951"/>
                <a:gd name="connsiteY49" fmla="*/ 146583 h 60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00951" h="607273">
                  <a:moveTo>
                    <a:pt x="593312" y="146583"/>
                  </a:moveTo>
                  <a:cubicBezTo>
                    <a:pt x="582842" y="139603"/>
                    <a:pt x="538055" y="114840"/>
                    <a:pt x="502570" y="104702"/>
                  </a:cubicBezTo>
                  <a:cubicBezTo>
                    <a:pt x="493346" y="102067"/>
                    <a:pt x="483839" y="100479"/>
                    <a:pt x="474650" y="97722"/>
                  </a:cubicBezTo>
                  <a:cubicBezTo>
                    <a:pt x="460555" y="93494"/>
                    <a:pt x="432769" y="83762"/>
                    <a:pt x="432769" y="83762"/>
                  </a:cubicBezTo>
                  <a:cubicBezTo>
                    <a:pt x="425789" y="79108"/>
                    <a:pt x="419495" y="73208"/>
                    <a:pt x="411829" y="69801"/>
                  </a:cubicBezTo>
                  <a:cubicBezTo>
                    <a:pt x="398382" y="63824"/>
                    <a:pt x="382192" y="64003"/>
                    <a:pt x="369948" y="55841"/>
                  </a:cubicBezTo>
                  <a:cubicBezTo>
                    <a:pt x="336763" y="33719"/>
                    <a:pt x="356965" y="44533"/>
                    <a:pt x="307126" y="27920"/>
                  </a:cubicBezTo>
                  <a:lnTo>
                    <a:pt x="265245" y="13960"/>
                  </a:lnTo>
                  <a:cubicBezTo>
                    <a:pt x="206887" y="5623"/>
                    <a:pt x="232345" y="10970"/>
                    <a:pt x="188464" y="0"/>
                  </a:cubicBezTo>
                  <a:lnTo>
                    <a:pt x="125642" y="6980"/>
                  </a:lnTo>
                  <a:cubicBezTo>
                    <a:pt x="93014" y="11236"/>
                    <a:pt x="27920" y="20940"/>
                    <a:pt x="27920" y="20940"/>
                  </a:cubicBezTo>
                  <a:cubicBezTo>
                    <a:pt x="23267" y="25594"/>
                    <a:pt x="16903" y="29015"/>
                    <a:pt x="13960" y="34901"/>
                  </a:cubicBezTo>
                  <a:cubicBezTo>
                    <a:pt x="7379" y="48063"/>
                    <a:pt x="0" y="76782"/>
                    <a:pt x="0" y="76782"/>
                  </a:cubicBezTo>
                  <a:cubicBezTo>
                    <a:pt x="2327" y="100049"/>
                    <a:pt x="2671" y="123600"/>
                    <a:pt x="6980" y="146583"/>
                  </a:cubicBezTo>
                  <a:cubicBezTo>
                    <a:pt x="12221" y="174533"/>
                    <a:pt x="28768" y="210252"/>
                    <a:pt x="48861" y="230345"/>
                  </a:cubicBezTo>
                  <a:lnTo>
                    <a:pt x="69801" y="251285"/>
                  </a:lnTo>
                  <a:cubicBezTo>
                    <a:pt x="85596" y="298672"/>
                    <a:pt x="62656" y="244136"/>
                    <a:pt x="118662" y="300146"/>
                  </a:cubicBezTo>
                  <a:cubicBezTo>
                    <a:pt x="123315" y="304800"/>
                    <a:pt x="127357" y="310158"/>
                    <a:pt x="132622" y="314107"/>
                  </a:cubicBezTo>
                  <a:cubicBezTo>
                    <a:pt x="146044" y="324174"/>
                    <a:pt x="160543" y="332720"/>
                    <a:pt x="174503" y="342027"/>
                  </a:cubicBezTo>
                  <a:lnTo>
                    <a:pt x="195444" y="355988"/>
                  </a:lnTo>
                  <a:cubicBezTo>
                    <a:pt x="202424" y="360641"/>
                    <a:pt x="210452" y="364016"/>
                    <a:pt x="216384" y="369948"/>
                  </a:cubicBezTo>
                  <a:cubicBezTo>
                    <a:pt x="250237" y="403801"/>
                    <a:pt x="233353" y="390568"/>
                    <a:pt x="265245" y="411829"/>
                  </a:cubicBezTo>
                  <a:cubicBezTo>
                    <a:pt x="280963" y="458984"/>
                    <a:pt x="259164" y="407871"/>
                    <a:pt x="293166" y="446730"/>
                  </a:cubicBezTo>
                  <a:cubicBezTo>
                    <a:pt x="339287" y="499439"/>
                    <a:pt x="298979" y="481242"/>
                    <a:pt x="342027" y="495591"/>
                  </a:cubicBezTo>
                  <a:cubicBezTo>
                    <a:pt x="353661" y="507224"/>
                    <a:pt x="371726" y="514883"/>
                    <a:pt x="376928" y="530491"/>
                  </a:cubicBezTo>
                  <a:cubicBezTo>
                    <a:pt x="379255" y="537471"/>
                    <a:pt x="380618" y="544851"/>
                    <a:pt x="383908" y="551432"/>
                  </a:cubicBezTo>
                  <a:cubicBezTo>
                    <a:pt x="394190" y="571996"/>
                    <a:pt x="412205" y="590011"/>
                    <a:pt x="432769" y="600293"/>
                  </a:cubicBezTo>
                  <a:cubicBezTo>
                    <a:pt x="439350" y="603583"/>
                    <a:pt x="446729" y="604946"/>
                    <a:pt x="453709" y="607273"/>
                  </a:cubicBezTo>
                  <a:cubicBezTo>
                    <a:pt x="498450" y="604477"/>
                    <a:pt x="544659" y="611173"/>
                    <a:pt x="586332" y="593313"/>
                  </a:cubicBezTo>
                  <a:cubicBezTo>
                    <a:pt x="595896" y="589214"/>
                    <a:pt x="604744" y="583579"/>
                    <a:pt x="614253" y="579353"/>
                  </a:cubicBezTo>
                  <a:cubicBezTo>
                    <a:pt x="625703" y="574264"/>
                    <a:pt x="637378" y="569674"/>
                    <a:pt x="649154" y="565392"/>
                  </a:cubicBezTo>
                  <a:cubicBezTo>
                    <a:pt x="662983" y="560363"/>
                    <a:pt x="691035" y="551432"/>
                    <a:pt x="691035" y="551432"/>
                  </a:cubicBezTo>
                  <a:cubicBezTo>
                    <a:pt x="698015" y="546779"/>
                    <a:pt x="705606" y="542931"/>
                    <a:pt x="711975" y="537472"/>
                  </a:cubicBezTo>
                  <a:cubicBezTo>
                    <a:pt x="721968" y="528906"/>
                    <a:pt x="729366" y="517448"/>
                    <a:pt x="739896" y="509551"/>
                  </a:cubicBezTo>
                  <a:cubicBezTo>
                    <a:pt x="746218" y="504809"/>
                    <a:pt x="778552" y="479753"/>
                    <a:pt x="788757" y="474650"/>
                  </a:cubicBezTo>
                  <a:cubicBezTo>
                    <a:pt x="795338" y="471360"/>
                    <a:pt x="802717" y="469997"/>
                    <a:pt x="809697" y="467670"/>
                  </a:cubicBezTo>
                  <a:cubicBezTo>
                    <a:pt x="826311" y="417831"/>
                    <a:pt x="815495" y="438033"/>
                    <a:pt x="837618" y="404849"/>
                  </a:cubicBezTo>
                  <a:lnTo>
                    <a:pt x="858558" y="342027"/>
                  </a:lnTo>
                  <a:cubicBezTo>
                    <a:pt x="860885" y="335047"/>
                    <a:pt x="863753" y="328225"/>
                    <a:pt x="865538" y="321087"/>
                  </a:cubicBezTo>
                  <a:cubicBezTo>
                    <a:pt x="867865" y="311780"/>
                    <a:pt x="869762" y="302355"/>
                    <a:pt x="872519" y="293166"/>
                  </a:cubicBezTo>
                  <a:cubicBezTo>
                    <a:pt x="876748" y="279071"/>
                    <a:pt x="881826" y="265245"/>
                    <a:pt x="886479" y="251285"/>
                  </a:cubicBezTo>
                  <a:lnTo>
                    <a:pt x="893459" y="230345"/>
                  </a:lnTo>
                  <a:cubicBezTo>
                    <a:pt x="897378" y="195077"/>
                    <a:pt x="908154" y="139969"/>
                    <a:pt x="893459" y="104702"/>
                  </a:cubicBezTo>
                  <a:cubicBezTo>
                    <a:pt x="888985" y="93963"/>
                    <a:pt x="876824" y="86584"/>
                    <a:pt x="865538" y="83762"/>
                  </a:cubicBezTo>
                  <a:cubicBezTo>
                    <a:pt x="838357" y="76967"/>
                    <a:pt x="809697" y="79109"/>
                    <a:pt x="781777" y="76782"/>
                  </a:cubicBezTo>
                  <a:cubicBezTo>
                    <a:pt x="683349" y="84984"/>
                    <a:pt x="724595" y="74902"/>
                    <a:pt x="656134" y="97722"/>
                  </a:cubicBezTo>
                  <a:lnTo>
                    <a:pt x="635193" y="104702"/>
                  </a:lnTo>
                  <a:lnTo>
                    <a:pt x="614253" y="111682"/>
                  </a:lnTo>
                  <a:cubicBezTo>
                    <a:pt x="591096" y="134839"/>
                    <a:pt x="593248" y="141012"/>
                    <a:pt x="565392" y="146583"/>
                  </a:cubicBezTo>
                  <a:cubicBezTo>
                    <a:pt x="560829" y="147496"/>
                    <a:pt x="603782" y="153563"/>
                    <a:pt x="593312" y="146583"/>
                  </a:cubicBezTo>
                  <a:close/>
                </a:path>
              </a:pathLst>
            </a:cu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3772947" y="2272539"/>
              <a:ext cx="710683" cy="540442"/>
            </a:xfrm>
            <a:custGeom>
              <a:avLst/>
              <a:gdLst>
                <a:gd name="connsiteX0" fmla="*/ 327378 w 453113"/>
                <a:gd name="connsiteY0" fmla="*/ 1124 h 351079"/>
                <a:gd name="connsiteX1" fmla="*/ 158045 w 453113"/>
                <a:gd name="connsiteY1" fmla="*/ 12413 h 351079"/>
                <a:gd name="connsiteX2" fmla="*/ 79022 w 453113"/>
                <a:gd name="connsiteY2" fmla="*/ 34990 h 351079"/>
                <a:gd name="connsiteX3" fmla="*/ 45156 w 453113"/>
                <a:gd name="connsiteY3" fmla="*/ 57568 h 351079"/>
                <a:gd name="connsiteX4" fmla="*/ 11289 w 453113"/>
                <a:gd name="connsiteY4" fmla="*/ 68857 h 351079"/>
                <a:gd name="connsiteX5" fmla="*/ 0 w 453113"/>
                <a:gd name="connsiteY5" fmla="*/ 102724 h 351079"/>
                <a:gd name="connsiteX6" fmla="*/ 22578 w 453113"/>
                <a:gd name="connsiteY6" fmla="*/ 294635 h 351079"/>
                <a:gd name="connsiteX7" fmla="*/ 45156 w 453113"/>
                <a:gd name="connsiteY7" fmla="*/ 328502 h 351079"/>
                <a:gd name="connsiteX8" fmla="*/ 79022 w 453113"/>
                <a:gd name="connsiteY8" fmla="*/ 351079 h 351079"/>
                <a:gd name="connsiteX9" fmla="*/ 146756 w 453113"/>
                <a:gd name="connsiteY9" fmla="*/ 328502 h 351079"/>
                <a:gd name="connsiteX10" fmla="*/ 180622 w 453113"/>
                <a:gd name="connsiteY10" fmla="*/ 305924 h 351079"/>
                <a:gd name="connsiteX11" fmla="*/ 259645 w 453113"/>
                <a:gd name="connsiteY11" fmla="*/ 294635 h 351079"/>
                <a:gd name="connsiteX12" fmla="*/ 316089 w 453113"/>
                <a:gd name="connsiteY12" fmla="*/ 238190 h 351079"/>
                <a:gd name="connsiteX13" fmla="*/ 372533 w 453113"/>
                <a:gd name="connsiteY13" fmla="*/ 170457 h 351079"/>
                <a:gd name="connsiteX14" fmla="*/ 406400 w 453113"/>
                <a:gd name="connsiteY14" fmla="*/ 102724 h 351079"/>
                <a:gd name="connsiteX15" fmla="*/ 440267 w 453113"/>
                <a:gd name="connsiteY15" fmla="*/ 80146 h 351079"/>
                <a:gd name="connsiteX16" fmla="*/ 451556 w 453113"/>
                <a:gd name="connsiteY16" fmla="*/ 46279 h 351079"/>
                <a:gd name="connsiteX17" fmla="*/ 406400 w 453113"/>
                <a:gd name="connsiteY17" fmla="*/ 23702 h 351079"/>
                <a:gd name="connsiteX18" fmla="*/ 316089 w 453113"/>
                <a:gd name="connsiteY18" fmla="*/ 1124 h 351079"/>
                <a:gd name="connsiteX19" fmla="*/ 327378 w 453113"/>
                <a:gd name="connsiteY19" fmla="*/ 1124 h 351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3113" h="351079">
                  <a:moveTo>
                    <a:pt x="327378" y="1124"/>
                  </a:moveTo>
                  <a:cubicBezTo>
                    <a:pt x="301037" y="3005"/>
                    <a:pt x="214304" y="6491"/>
                    <a:pt x="158045" y="12413"/>
                  </a:cubicBezTo>
                  <a:cubicBezTo>
                    <a:pt x="137332" y="14593"/>
                    <a:pt x="100007" y="27996"/>
                    <a:pt x="79022" y="34990"/>
                  </a:cubicBezTo>
                  <a:cubicBezTo>
                    <a:pt x="67733" y="42516"/>
                    <a:pt x="57291" y="51500"/>
                    <a:pt x="45156" y="57568"/>
                  </a:cubicBezTo>
                  <a:cubicBezTo>
                    <a:pt x="34513" y="62890"/>
                    <a:pt x="19703" y="60443"/>
                    <a:pt x="11289" y="68857"/>
                  </a:cubicBezTo>
                  <a:cubicBezTo>
                    <a:pt x="2875" y="77271"/>
                    <a:pt x="3763" y="91435"/>
                    <a:pt x="0" y="102724"/>
                  </a:cubicBezTo>
                  <a:cubicBezTo>
                    <a:pt x="1784" y="127697"/>
                    <a:pt x="-3080" y="243319"/>
                    <a:pt x="22578" y="294635"/>
                  </a:cubicBezTo>
                  <a:cubicBezTo>
                    <a:pt x="28646" y="306770"/>
                    <a:pt x="35562" y="318908"/>
                    <a:pt x="45156" y="328502"/>
                  </a:cubicBezTo>
                  <a:cubicBezTo>
                    <a:pt x="54749" y="338095"/>
                    <a:pt x="67733" y="343553"/>
                    <a:pt x="79022" y="351079"/>
                  </a:cubicBezTo>
                  <a:cubicBezTo>
                    <a:pt x="101600" y="343553"/>
                    <a:pt x="126954" y="341704"/>
                    <a:pt x="146756" y="328502"/>
                  </a:cubicBezTo>
                  <a:cubicBezTo>
                    <a:pt x="158045" y="320976"/>
                    <a:pt x="167627" y="309823"/>
                    <a:pt x="180622" y="305924"/>
                  </a:cubicBezTo>
                  <a:cubicBezTo>
                    <a:pt x="206108" y="298278"/>
                    <a:pt x="233304" y="298398"/>
                    <a:pt x="259645" y="294635"/>
                  </a:cubicBezTo>
                  <a:cubicBezTo>
                    <a:pt x="321735" y="253240"/>
                    <a:pt x="269050" y="294637"/>
                    <a:pt x="316089" y="238190"/>
                  </a:cubicBezTo>
                  <a:cubicBezTo>
                    <a:pt x="347301" y="200737"/>
                    <a:pt x="351510" y="212504"/>
                    <a:pt x="372533" y="170457"/>
                  </a:cubicBezTo>
                  <a:cubicBezTo>
                    <a:pt x="390895" y="133731"/>
                    <a:pt x="374048" y="135075"/>
                    <a:pt x="406400" y="102724"/>
                  </a:cubicBezTo>
                  <a:cubicBezTo>
                    <a:pt x="415994" y="93130"/>
                    <a:pt x="428978" y="87672"/>
                    <a:pt x="440267" y="80146"/>
                  </a:cubicBezTo>
                  <a:cubicBezTo>
                    <a:pt x="444030" y="68857"/>
                    <a:pt x="457678" y="56483"/>
                    <a:pt x="451556" y="46279"/>
                  </a:cubicBezTo>
                  <a:cubicBezTo>
                    <a:pt x="442898" y="31849"/>
                    <a:pt x="421868" y="30331"/>
                    <a:pt x="406400" y="23702"/>
                  </a:cubicBezTo>
                  <a:cubicBezTo>
                    <a:pt x="380135" y="12446"/>
                    <a:pt x="342594" y="4910"/>
                    <a:pt x="316089" y="1124"/>
                  </a:cubicBezTo>
                  <a:cubicBezTo>
                    <a:pt x="308639" y="60"/>
                    <a:pt x="353719" y="-757"/>
                    <a:pt x="327378" y="112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2884351" y="2127467"/>
              <a:ext cx="707716" cy="685513"/>
            </a:xfrm>
            <a:custGeom>
              <a:avLst/>
              <a:gdLst>
                <a:gd name="connsiteX0" fmla="*/ 418631 w 483025"/>
                <a:gd name="connsiteY0" fmla="*/ 399245 h 425003"/>
                <a:gd name="connsiteX1" fmla="*/ 463707 w 483025"/>
                <a:gd name="connsiteY1" fmla="*/ 341290 h 425003"/>
                <a:gd name="connsiteX2" fmla="*/ 483025 w 483025"/>
                <a:gd name="connsiteY2" fmla="*/ 276896 h 425003"/>
                <a:gd name="connsiteX3" fmla="*/ 470146 w 483025"/>
                <a:gd name="connsiteY3" fmla="*/ 212501 h 425003"/>
                <a:gd name="connsiteX4" fmla="*/ 444388 w 483025"/>
                <a:gd name="connsiteY4" fmla="*/ 173865 h 425003"/>
                <a:gd name="connsiteX5" fmla="*/ 418631 w 483025"/>
                <a:gd name="connsiteY5" fmla="*/ 141667 h 425003"/>
                <a:gd name="connsiteX6" fmla="*/ 405752 w 483025"/>
                <a:gd name="connsiteY6" fmla="*/ 109470 h 425003"/>
                <a:gd name="connsiteX7" fmla="*/ 341357 w 483025"/>
                <a:gd name="connsiteY7" fmla="*/ 51515 h 425003"/>
                <a:gd name="connsiteX8" fmla="*/ 309160 w 483025"/>
                <a:gd name="connsiteY8" fmla="*/ 38636 h 425003"/>
                <a:gd name="connsiteX9" fmla="*/ 231887 w 483025"/>
                <a:gd name="connsiteY9" fmla="*/ 12879 h 425003"/>
                <a:gd name="connsiteX10" fmla="*/ 212569 w 483025"/>
                <a:gd name="connsiteY10" fmla="*/ 6439 h 425003"/>
                <a:gd name="connsiteX11" fmla="*/ 180372 w 483025"/>
                <a:gd name="connsiteY11" fmla="*/ 0 h 425003"/>
                <a:gd name="connsiteX12" fmla="*/ 64462 w 483025"/>
                <a:gd name="connsiteY12" fmla="*/ 6439 h 425003"/>
                <a:gd name="connsiteX13" fmla="*/ 51583 w 483025"/>
                <a:gd name="connsiteY13" fmla="*/ 25758 h 425003"/>
                <a:gd name="connsiteX14" fmla="*/ 25825 w 483025"/>
                <a:gd name="connsiteY14" fmla="*/ 77273 h 425003"/>
                <a:gd name="connsiteX15" fmla="*/ 19386 w 483025"/>
                <a:gd name="connsiteY15" fmla="*/ 103031 h 425003"/>
                <a:gd name="connsiteX16" fmla="*/ 12946 w 483025"/>
                <a:gd name="connsiteY16" fmla="*/ 135228 h 425003"/>
                <a:gd name="connsiteX17" fmla="*/ 6507 w 483025"/>
                <a:gd name="connsiteY17" fmla="*/ 154546 h 425003"/>
                <a:gd name="connsiteX18" fmla="*/ 67 w 483025"/>
                <a:gd name="connsiteY18" fmla="*/ 199622 h 425003"/>
                <a:gd name="connsiteX19" fmla="*/ 6507 w 483025"/>
                <a:gd name="connsiteY19" fmla="*/ 367048 h 425003"/>
                <a:gd name="connsiteX20" fmla="*/ 25825 w 483025"/>
                <a:gd name="connsiteY20" fmla="*/ 386366 h 425003"/>
                <a:gd name="connsiteX21" fmla="*/ 83780 w 483025"/>
                <a:gd name="connsiteY21" fmla="*/ 412124 h 425003"/>
                <a:gd name="connsiteX22" fmla="*/ 128856 w 483025"/>
                <a:gd name="connsiteY22" fmla="*/ 425003 h 425003"/>
                <a:gd name="connsiteX23" fmla="*/ 264084 w 483025"/>
                <a:gd name="connsiteY23" fmla="*/ 418563 h 425003"/>
                <a:gd name="connsiteX24" fmla="*/ 373555 w 483025"/>
                <a:gd name="connsiteY24" fmla="*/ 405684 h 425003"/>
                <a:gd name="connsiteX25" fmla="*/ 412191 w 483025"/>
                <a:gd name="connsiteY25" fmla="*/ 392805 h 425003"/>
                <a:gd name="connsiteX26" fmla="*/ 418631 w 483025"/>
                <a:gd name="connsiteY26" fmla="*/ 399245 h 42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3025" h="425003">
                  <a:moveTo>
                    <a:pt x="418631" y="399245"/>
                  </a:moveTo>
                  <a:cubicBezTo>
                    <a:pt x="427217" y="390659"/>
                    <a:pt x="457371" y="355545"/>
                    <a:pt x="463707" y="341290"/>
                  </a:cubicBezTo>
                  <a:cubicBezTo>
                    <a:pt x="472666" y="321132"/>
                    <a:pt x="477673" y="298304"/>
                    <a:pt x="483025" y="276896"/>
                  </a:cubicBezTo>
                  <a:cubicBezTo>
                    <a:pt x="481425" y="265693"/>
                    <a:pt x="478793" y="228064"/>
                    <a:pt x="470146" y="212501"/>
                  </a:cubicBezTo>
                  <a:cubicBezTo>
                    <a:pt x="462629" y="198971"/>
                    <a:pt x="452974" y="186744"/>
                    <a:pt x="444388" y="173865"/>
                  </a:cubicBezTo>
                  <a:cubicBezTo>
                    <a:pt x="425468" y="117098"/>
                    <a:pt x="455037" y="192636"/>
                    <a:pt x="418631" y="141667"/>
                  </a:cubicBezTo>
                  <a:cubicBezTo>
                    <a:pt x="411912" y="132261"/>
                    <a:pt x="412551" y="118818"/>
                    <a:pt x="405752" y="109470"/>
                  </a:cubicBezTo>
                  <a:cubicBezTo>
                    <a:pt x="396922" y="97329"/>
                    <a:pt x="359649" y="61678"/>
                    <a:pt x="341357" y="51515"/>
                  </a:cubicBezTo>
                  <a:cubicBezTo>
                    <a:pt x="331253" y="45901"/>
                    <a:pt x="320060" y="42483"/>
                    <a:pt x="309160" y="38636"/>
                  </a:cubicBezTo>
                  <a:cubicBezTo>
                    <a:pt x="283557" y="29600"/>
                    <a:pt x="257645" y="21465"/>
                    <a:pt x="231887" y="12879"/>
                  </a:cubicBezTo>
                  <a:cubicBezTo>
                    <a:pt x="225448" y="10733"/>
                    <a:pt x="219225" y="7770"/>
                    <a:pt x="212569" y="6439"/>
                  </a:cubicBezTo>
                  <a:lnTo>
                    <a:pt x="180372" y="0"/>
                  </a:lnTo>
                  <a:cubicBezTo>
                    <a:pt x="141735" y="2146"/>
                    <a:pt x="102407" y="-1150"/>
                    <a:pt x="64462" y="6439"/>
                  </a:cubicBezTo>
                  <a:cubicBezTo>
                    <a:pt x="56873" y="7957"/>
                    <a:pt x="55289" y="18964"/>
                    <a:pt x="51583" y="25758"/>
                  </a:cubicBezTo>
                  <a:cubicBezTo>
                    <a:pt x="42390" y="42612"/>
                    <a:pt x="34411" y="60101"/>
                    <a:pt x="25825" y="77273"/>
                  </a:cubicBezTo>
                  <a:cubicBezTo>
                    <a:pt x="23679" y="85859"/>
                    <a:pt x="21306" y="94392"/>
                    <a:pt x="19386" y="103031"/>
                  </a:cubicBezTo>
                  <a:cubicBezTo>
                    <a:pt x="17012" y="113715"/>
                    <a:pt x="15601" y="124610"/>
                    <a:pt x="12946" y="135228"/>
                  </a:cubicBezTo>
                  <a:cubicBezTo>
                    <a:pt x="11300" y="141813"/>
                    <a:pt x="8653" y="148107"/>
                    <a:pt x="6507" y="154546"/>
                  </a:cubicBezTo>
                  <a:cubicBezTo>
                    <a:pt x="4360" y="169571"/>
                    <a:pt x="67" y="184444"/>
                    <a:pt x="67" y="199622"/>
                  </a:cubicBezTo>
                  <a:cubicBezTo>
                    <a:pt x="67" y="255472"/>
                    <a:pt x="-1124" y="311722"/>
                    <a:pt x="6507" y="367048"/>
                  </a:cubicBezTo>
                  <a:cubicBezTo>
                    <a:pt x="7751" y="376069"/>
                    <a:pt x="18829" y="380536"/>
                    <a:pt x="25825" y="386366"/>
                  </a:cubicBezTo>
                  <a:cubicBezTo>
                    <a:pt x="46235" y="403374"/>
                    <a:pt x="55700" y="402764"/>
                    <a:pt x="83780" y="412124"/>
                  </a:cubicBezTo>
                  <a:cubicBezTo>
                    <a:pt x="111490" y="421361"/>
                    <a:pt x="96518" y="416918"/>
                    <a:pt x="128856" y="425003"/>
                  </a:cubicBezTo>
                  <a:lnTo>
                    <a:pt x="264084" y="418563"/>
                  </a:lnTo>
                  <a:cubicBezTo>
                    <a:pt x="281998" y="417369"/>
                    <a:pt x="353716" y="408164"/>
                    <a:pt x="373555" y="405684"/>
                  </a:cubicBezTo>
                  <a:cubicBezTo>
                    <a:pt x="386434" y="401391"/>
                    <a:pt x="400895" y="400335"/>
                    <a:pt x="412191" y="392805"/>
                  </a:cubicBezTo>
                  <a:cubicBezTo>
                    <a:pt x="433296" y="378737"/>
                    <a:pt x="410045" y="407831"/>
                    <a:pt x="418631" y="3992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4226060" y="2882622"/>
              <a:ext cx="790434" cy="393978"/>
            </a:xfrm>
            <a:custGeom>
              <a:avLst/>
              <a:gdLst>
                <a:gd name="connsiteX0" fmla="*/ 360608 w 598867"/>
                <a:gd name="connsiteY0" fmla="*/ 25757 h 296214"/>
                <a:gd name="connsiteX1" fmla="*/ 341290 w 598867"/>
                <a:gd name="connsiteY1" fmla="*/ 57955 h 296214"/>
                <a:gd name="connsiteX2" fmla="*/ 302653 w 598867"/>
                <a:gd name="connsiteY2" fmla="*/ 77273 h 296214"/>
                <a:gd name="connsiteX3" fmla="*/ 276895 w 598867"/>
                <a:gd name="connsiteY3" fmla="*/ 83712 h 296214"/>
                <a:gd name="connsiteX4" fmla="*/ 167425 w 598867"/>
                <a:gd name="connsiteY4" fmla="*/ 103031 h 296214"/>
                <a:gd name="connsiteX5" fmla="*/ 128788 w 598867"/>
                <a:gd name="connsiteY5" fmla="*/ 115910 h 296214"/>
                <a:gd name="connsiteX6" fmla="*/ 109470 w 598867"/>
                <a:gd name="connsiteY6" fmla="*/ 122349 h 296214"/>
                <a:gd name="connsiteX7" fmla="*/ 70833 w 598867"/>
                <a:gd name="connsiteY7" fmla="*/ 141667 h 296214"/>
                <a:gd name="connsiteX8" fmla="*/ 51515 w 598867"/>
                <a:gd name="connsiteY8" fmla="*/ 154546 h 296214"/>
                <a:gd name="connsiteX9" fmla="*/ 6439 w 598867"/>
                <a:gd name="connsiteY9" fmla="*/ 180304 h 296214"/>
                <a:gd name="connsiteX10" fmla="*/ 0 w 598867"/>
                <a:gd name="connsiteY10" fmla="*/ 199622 h 296214"/>
                <a:gd name="connsiteX11" fmla="*/ 19318 w 598867"/>
                <a:gd name="connsiteY11" fmla="*/ 270456 h 296214"/>
                <a:gd name="connsiteX12" fmla="*/ 38636 w 598867"/>
                <a:gd name="connsiteY12" fmla="*/ 289774 h 296214"/>
                <a:gd name="connsiteX13" fmla="*/ 64394 w 598867"/>
                <a:gd name="connsiteY13" fmla="*/ 296214 h 296214"/>
                <a:gd name="connsiteX14" fmla="*/ 231819 w 598867"/>
                <a:gd name="connsiteY14" fmla="*/ 283335 h 296214"/>
                <a:gd name="connsiteX15" fmla="*/ 276895 w 598867"/>
                <a:gd name="connsiteY15" fmla="*/ 276895 h 296214"/>
                <a:gd name="connsiteX16" fmla="*/ 367047 w 598867"/>
                <a:gd name="connsiteY16" fmla="*/ 270456 h 296214"/>
                <a:gd name="connsiteX17" fmla="*/ 425002 w 598867"/>
                <a:gd name="connsiteY17" fmla="*/ 238259 h 296214"/>
                <a:gd name="connsiteX18" fmla="*/ 450760 w 598867"/>
                <a:gd name="connsiteY18" fmla="*/ 225380 h 296214"/>
                <a:gd name="connsiteX19" fmla="*/ 463639 w 598867"/>
                <a:gd name="connsiteY19" fmla="*/ 206062 h 296214"/>
                <a:gd name="connsiteX20" fmla="*/ 521594 w 598867"/>
                <a:gd name="connsiteY20" fmla="*/ 173864 h 296214"/>
                <a:gd name="connsiteX21" fmla="*/ 560231 w 598867"/>
                <a:gd name="connsiteY21" fmla="*/ 135228 h 296214"/>
                <a:gd name="connsiteX22" fmla="*/ 585988 w 598867"/>
                <a:gd name="connsiteY22" fmla="*/ 96591 h 296214"/>
                <a:gd name="connsiteX23" fmla="*/ 598867 w 598867"/>
                <a:gd name="connsiteY23" fmla="*/ 57955 h 296214"/>
                <a:gd name="connsiteX24" fmla="*/ 592428 w 598867"/>
                <a:gd name="connsiteY24" fmla="*/ 12879 h 296214"/>
                <a:gd name="connsiteX25" fmla="*/ 573109 w 598867"/>
                <a:gd name="connsiteY25" fmla="*/ 0 h 296214"/>
                <a:gd name="connsiteX26" fmla="*/ 444321 w 598867"/>
                <a:gd name="connsiteY26" fmla="*/ 6439 h 296214"/>
                <a:gd name="connsiteX27" fmla="*/ 386366 w 598867"/>
                <a:gd name="connsiteY27" fmla="*/ 25757 h 296214"/>
                <a:gd name="connsiteX28" fmla="*/ 360608 w 598867"/>
                <a:gd name="connsiteY28" fmla="*/ 25757 h 296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8867" h="296214">
                  <a:moveTo>
                    <a:pt x="360608" y="25757"/>
                  </a:moveTo>
                  <a:cubicBezTo>
                    <a:pt x="353095" y="31123"/>
                    <a:pt x="349435" y="48452"/>
                    <a:pt x="341290" y="57955"/>
                  </a:cubicBezTo>
                  <a:cubicBezTo>
                    <a:pt x="332140" y="68630"/>
                    <a:pt x="315441" y="73619"/>
                    <a:pt x="302653" y="77273"/>
                  </a:cubicBezTo>
                  <a:cubicBezTo>
                    <a:pt x="294143" y="79704"/>
                    <a:pt x="285589" y="82056"/>
                    <a:pt x="276895" y="83712"/>
                  </a:cubicBezTo>
                  <a:cubicBezTo>
                    <a:pt x="240496" y="90645"/>
                    <a:pt x="202577" y="91314"/>
                    <a:pt x="167425" y="103031"/>
                  </a:cubicBezTo>
                  <a:lnTo>
                    <a:pt x="128788" y="115910"/>
                  </a:lnTo>
                  <a:lnTo>
                    <a:pt x="109470" y="122349"/>
                  </a:lnTo>
                  <a:cubicBezTo>
                    <a:pt x="54108" y="159258"/>
                    <a:pt x="124154" y="115007"/>
                    <a:pt x="70833" y="141667"/>
                  </a:cubicBezTo>
                  <a:cubicBezTo>
                    <a:pt x="63911" y="145128"/>
                    <a:pt x="58234" y="150706"/>
                    <a:pt x="51515" y="154546"/>
                  </a:cubicBezTo>
                  <a:cubicBezTo>
                    <a:pt x="-5675" y="187226"/>
                    <a:pt x="53504" y="148927"/>
                    <a:pt x="6439" y="180304"/>
                  </a:cubicBezTo>
                  <a:cubicBezTo>
                    <a:pt x="4293" y="186743"/>
                    <a:pt x="0" y="192834"/>
                    <a:pt x="0" y="199622"/>
                  </a:cubicBezTo>
                  <a:cubicBezTo>
                    <a:pt x="0" y="234861"/>
                    <a:pt x="148" y="247452"/>
                    <a:pt x="19318" y="270456"/>
                  </a:cubicBezTo>
                  <a:cubicBezTo>
                    <a:pt x="25148" y="277452"/>
                    <a:pt x="30729" y="285256"/>
                    <a:pt x="38636" y="289774"/>
                  </a:cubicBezTo>
                  <a:cubicBezTo>
                    <a:pt x="46320" y="294165"/>
                    <a:pt x="55808" y="294067"/>
                    <a:pt x="64394" y="296214"/>
                  </a:cubicBezTo>
                  <a:lnTo>
                    <a:pt x="231819" y="283335"/>
                  </a:lnTo>
                  <a:cubicBezTo>
                    <a:pt x="246935" y="281961"/>
                    <a:pt x="261785" y="278334"/>
                    <a:pt x="276895" y="276895"/>
                  </a:cubicBezTo>
                  <a:cubicBezTo>
                    <a:pt x="306887" y="274039"/>
                    <a:pt x="336996" y="272602"/>
                    <a:pt x="367047" y="270456"/>
                  </a:cubicBezTo>
                  <a:cubicBezTo>
                    <a:pt x="420469" y="252651"/>
                    <a:pt x="336439" y="282541"/>
                    <a:pt x="425002" y="238259"/>
                  </a:cubicBezTo>
                  <a:lnTo>
                    <a:pt x="450760" y="225380"/>
                  </a:lnTo>
                  <a:cubicBezTo>
                    <a:pt x="455053" y="218941"/>
                    <a:pt x="457341" y="210560"/>
                    <a:pt x="463639" y="206062"/>
                  </a:cubicBezTo>
                  <a:cubicBezTo>
                    <a:pt x="519192" y="166382"/>
                    <a:pt x="474155" y="221303"/>
                    <a:pt x="521594" y="173864"/>
                  </a:cubicBezTo>
                  <a:cubicBezTo>
                    <a:pt x="569515" y="125943"/>
                    <a:pt x="514704" y="165578"/>
                    <a:pt x="560231" y="135228"/>
                  </a:cubicBezTo>
                  <a:cubicBezTo>
                    <a:pt x="568817" y="122349"/>
                    <a:pt x="581093" y="111275"/>
                    <a:pt x="585988" y="96591"/>
                  </a:cubicBezTo>
                  <a:lnTo>
                    <a:pt x="598867" y="57955"/>
                  </a:lnTo>
                  <a:cubicBezTo>
                    <a:pt x="596721" y="42930"/>
                    <a:pt x="598592" y="26749"/>
                    <a:pt x="592428" y="12879"/>
                  </a:cubicBezTo>
                  <a:cubicBezTo>
                    <a:pt x="589285" y="5807"/>
                    <a:pt x="580841" y="336"/>
                    <a:pt x="573109" y="0"/>
                  </a:cubicBezTo>
                  <a:lnTo>
                    <a:pt x="444321" y="6439"/>
                  </a:lnTo>
                  <a:lnTo>
                    <a:pt x="386366" y="25757"/>
                  </a:lnTo>
                  <a:cubicBezTo>
                    <a:pt x="365010" y="32876"/>
                    <a:pt x="368121" y="20391"/>
                    <a:pt x="360608" y="2575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3592067" y="1288979"/>
              <a:ext cx="698218" cy="802717"/>
            </a:xfrm>
            <a:custGeom>
              <a:avLst/>
              <a:gdLst>
                <a:gd name="connsiteX0" fmla="*/ 272418 w 698218"/>
                <a:gd name="connsiteY0" fmla="*/ 146583 h 802717"/>
                <a:gd name="connsiteX1" fmla="*/ 230537 w 698218"/>
                <a:gd name="connsiteY1" fmla="*/ 153563 h 802717"/>
                <a:gd name="connsiteX2" fmla="*/ 181676 w 698218"/>
                <a:gd name="connsiteY2" fmla="*/ 160543 h 802717"/>
                <a:gd name="connsiteX3" fmla="*/ 139795 w 698218"/>
                <a:gd name="connsiteY3" fmla="*/ 174504 h 802717"/>
                <a:gd name="connsiteX4" fmla="*/ 97914 w 698218"/>
                <a:gd name="connsiteY4" fmla="*/ 188464 h 802717"/>
                <a:gd name="connsiteX5" fmla="*/ 35092 w 698218"/>
                <a:gd name="connsiteY5" fmla="*/ 230345 h 802717"/>
                <a:gd name="connsiteX6" fmla="*/ 14152 w 698218"/>
                <a:gd name="connsiteY6" fmla="*/ 244305 h 802717"/>
                <a:gd name="connsiteX7" fmla="*/ 7172 w 698218"/>
                <a:gd name="connsiteY7" fmla="*/ 314107 h 802717"/>
                <a:gd name="connsiteX8" fmla="*/ 28112 w 698218"/>
                <a:gd name="connsiteY8" fmla="*/ 335047 h 802717"/>
                <a:gd name="connsiteX9" fmla="*/ 49053 w 698218"/>
                <a:gd name="connsiteY9" fmla="*/ 342027 h 802717"/>
                <a:gd name="connsiteX10" fmla="*/ 63013 w 698218"/>
                <a:gd name="connsiteY10" fmla="*/ 355988 h 802717"/>
                <a:gd name="connsiteX11" fmla="*/ 153755 w 698218"/>
                <a:gd name="connsiteY11" fmla="*/ 335047 h 802717"/>
                <a:gd name="connsiteX12" fmla="*/ 195636 w 698218"/>
                <a:gd name="connsiteY12" fmla="*/ 321087 h 802717"/>
                <a:gd name="connsiteX13" fmla="*/ 216576 w 698218"/>
                <a:gd name="connsiteY13" fmla="*/ 314107 h 802717"/>
                <a:gd name="connsiteX14" fmla="*/ 244497 w 698218"/>
                <a:gd name="connsiteY14" fmla="*/ 349007 h 802717"/>
                <a:gd name="connsiteX15" fmla="*/ 265438 w 698218"/>
                <a:gd name="connsiteY15" fmla="*/ 362968 h 802717"/>
                <a:gd name="connsiteX16" fmla="*/ 307318 w 698218"/>
                <a:gd name="connsiteY16" fmla="*/ 397868 h 802717"/>
                <a:gd name="connsiteX17" fmla="*/ 321279 w 698218"/>
                <a:gd name="connsiteY17" fmla="*/ 418809 h 802717"/>
                <a:gd name="connsiteX18" fmla="*/ 342219 w 698218"/>
                <a:gd name="connsiteY18" fmla="*/ 432769 h 802717"/>
                <a:gd name="connsiteX19" fmla="*/ 335239 w 698218"/>
                <a:gd name="connsiteY19" fmla="*/ 502571 h 802717"/>
                <a:gd name="connsiteX20" fmla="*/ 328259 w 698218"/>
                <a:gd name="connsiteY20" fmla="*/ 523511 h 802717"/>
                <a:gd name="connsiteX21" fmla="*/ 279398 w 698218"/>
                <a:gd name="connsiteY21" fmla="*/ 565392 h 802717"/>
                <a:gd name="connsiteX22" fmla="*/ 251477 w 698218"/>
                <a:gd name="connsiteY22" fmla="*/ 586333 h 802717"/>
                <a:gd name="connsiteX23" fmla="*/ 223557 w 698218"/>
                <a:gd name="connsiteY23" fmla="*/ 628214 h 802717"/>
                <a:gd name="connsiteX24" fmla="*/ 216576 w 698218"/>
                <a:gd name="connsiteY24" fmla="*/ 649154 h 802717"/>
                <a:gd name="connsiteX25" fmla="*/ 202616 w 698218"/>
                <a:gd name="connsiteY25" fmla="*/ 677075 h 802717"/>
                <a:gd name="connsiteX26" fmla="*/ 209596 w 698218"/>
                <a:gd name="connsiteY26" fmla="*/ 739896 h 802717"/>
                <a:gd name="connsiteX27" fmla="*/ 244497 w 698218"/>
                <a:gd name="connsiteY27" fmla="*/ 760836 h 802717"/>
                <a:gd name="connsiteX28" fmla="*/ 335239 w 698218"/>
                <a:gd name="connsiteY28" fmla="*/ 788757 h 802717"/>
                <a:gd name="connsiteX29" fmla="*/ 356180 w 698218"/>
                <a:gd name="connsiteY29" fmla="*/ 802717 h 802717"/>
                <a:gd name="connsiteX30" fmla="*/ 439941 w 698218"/>
                <a:gd name="connsiteY30" fmla="*/ 781777 h 802717"/>
                <a:gd name="connsiteX31" fmla="*/ 446921 w 698218"/>
                <a:gd name="connsiteY31" fmla="*/ 760836 h 802717"/>
                <a:gd name="connsiteX32" fmla="*/ 460882 w 698218"/>
                <a:gd name="connsiteY32" fmla="*/ 746876 h 802717"/>
                <a:gd name="connsiteX33" fmla="*/ 467862 w 698218"/>
                <a:gd name="connsiteY33" fmla="*/ 725936 h 802717"/>
                <a:gd name="connsiteX34" fmla="*/ 495783 w 698218"/>
                <a:gd name="connsiteY34" fmla="*/ 691035 h 802717"/>
                <a:gd name="connsiteX35" fmla="*/ 502763 w 698218"/>
                <a:gd name="connsiteY35" fmla="*/ 670094 h 802717"/>
                <a:gd name="connsiteX36" fmla="*/ 516723 w 698218"/>
                <a:gd name="connsiteY36" fmla="*/ 649154 h 802717"/>
                <a:gd name="connsiteX37" fmla="*/ 537663 w 698218"/>
                <a:gd name="connsiteY37" fmla="*/ 600293 h 802717"/>
                <a:gd name="connsiteX38" fmla="*/ 544644 w 698218"/>
                <a:gd name="connsiteY38" fmla="*/ 558412 h 802717"/>
                <a:gd name="connsiteX39" fmla="*/ 551624 w 698218"/>
                <a:gd name="connsiteY39" fmla="*/ 439749 h 802717"/>
                <a:gd name="connsiteX40" fmla="*/ 600485 w 698218"/>
                <a:gd name="connsiteY40" fmla="*/ 376928 h 802717"/>
                <a:gd name="connsiteX41" fmla="*/ 628405 w 698218"/>
                <a:gd name="connsiteY41" fmla="*/ 342027 h 802717"/>
                <a:gd name="connsiteX42" fmla="*/ 635386 w 698218"/>
                <a:gd name="connsiteY42" fmla="*/ 321087 h 802717"/>
                <a:gd name="connsiteX43" fmla="*/ 649346 w 698218"/>
                <a:gd name="connsiteY43" fmla="*/ 300146 h 802717"/>
                <a:gd name="connsiteX44" fmla="*/ 656326 w 698218"/>
                <a:gd name="connsiteY44" fmla="*/ 272226 h 802717"/>
                <a:gd name="connsiteX45" fmla="*/ 670286 w 698218"/>
                <a:gd name="connsiteY45" fmla="*/ 258265 h 802717"/>
                <a:gd name="connsiteX46" fmla="*/ 684247 w 698218"/>
                <a:gd name="connsiteY46" fmla="*/ 237325 h 802717"/>
                <a:gd name="connsiteX47" fmla="*/ 691227 w 698218"/>
                <a:gd name="connsiteY47" fmla="*/ 216385 h 802717"/>
                <a:gd name="connsiteX48" fmla="*/ 691227 w 698218"/>
                <a:gd name="connsiteY48" fmla="*/ 104702 h 802717"/>
                <a:gd name="connsiteX49" fmla="*/ 663306 w 698218"/>
                <a:gd name="connsiteY49" fmla="*/ 48861 h 802717"/>
                <a:gd name="connsiteX50" fmla="*/ 642366 w 698218"/>
                <a:gd name="connsiteY50" fmla="*/ 41881 h 802717"/>
                <a:gd name="connsiteX51" fmla="*/ 607465 w 698218"/>
                <a:gd name="connsiteY51" fmla="*/ 20940 h 802717"/>
                <a:gd name="connsiteX52" fmla="*/ 558604 w 698218"/>
                <a:gd name="connsiteY52" fmla="*/ 0 h 802717"/>
                <a:gd name="connsiteX53" fmla="*/ 474842 w 698218"/>
                <a:gd name="connsiteY53" fmla="*/ 6980 h 802717"/>
                <a:gd name="connsiteX54" fmla="*/ 453902 w 698218"/>
                <a:gd name="connsiteY54" fmla="*/ 20940 h 802717"/>
                <a:gd name="connsiteX55" fmla="*/ 412021 w 698218"/>
                <a:gd name="connsiteY55" fmla="*/ 34901 h 802717"/>
                <a:gd name="connsiteX56" fmla="*/ 377120 w 698218"/>
                <a:gd name="connsiteY56" fmla="*/ 55841 h 802717"/>
                <a:gd name="connsiteX57" fmla="*/ 335239 w 698218"/>
                <a:gd name="connsiteY57" fmla="*/ 83762 h 802717"/>
                <a:gd name="connsiteX58" fmla="*/ 314299 w 698218"/>
                <a:gd name="connsiteY58" fmla="*/ 97722 h 802717"/>
                <a:gd name="connsiteX59" fmla="*/ 293358 w 698218"/>
                <a:gd name="connsiteY59" fmla="*/ 104702 h 802717"/>
                <a:gd name="connsiteX60" fmla="*/ 272418 w 698218"/>
                <a:gd name="connsiteY60" fmla="*/ 118662 h 802717"/>
                <a:gd name="connsiteX61" fmla="*/ 272418 w 698218"/>
                <a:gd name="connsiteY61" fmla="*/ 146583 h 80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98218" h="802717">
                  <a:moveTo>
                    <a:pt x="272418" y="146583"/>
                  </a:moveTo>
                  <a:cubicBezTo>
                    <a:pt x="265438" y="152400"/>
                    <a:pt x="244525" y="151411"/>
                    <a:pt x="230537" y="153563"/>
                  </a:cubicBezTo>
                  <a:cubicBezTo>
                    <a:pt x="214276" y="156065"/>
                    <a:pt x="197707" y="156843"/>
                    <a:pt x="181676" y="160543"/>
                  </a:cubicBezTo>
                  <a:cubicBezTo>
                    <a:pt x="167337" y="163852"/>
                    <a:pt x="153755" y="169850"/>
                    <a:pt x="139795" y="174504"/>
                  </a:cubicBezTo>
                  <a:cubicBezTo>
                    <a:pt x="139794" y="174504"/>
                    <a:pt x="97915" y="188463"/>
                    <a:pt x="97914" y="188464"/>
                  </a:cubicBezTo>
                  <a:lnTo>
                    <a:pt x="35092" y="230345"/>
                  </a:lnTo>
                  <a:lnTo>
                    <a:pt x="14152" y="244305"/>
                  </a:lnTo>
                  <a:cubicBezTo>
                    <a:pt x="4823" y="272292"/>
                    <a:pt x="-8374" y="286901"/>
                    <a:pt x="7172" y="314107"/>
                  </a:cubicBezTo>
                  <a:cubicBezTo>
                    <a:pt x="12069" y="322678"/>
                    <a:pt x="19899" y="329572"/>
                    <a:pt x="28112" y="335047"/>
                  </a:cubicBezTo>
                  <a:cubicBezTo>
                    <a:pt x="34234" y="339128"/>
                    <a:pt x="42073" y="339700"/>
                    <a:pt x="49053" y="342027"/>
                  </a:cubicBezTo>
                  <a:cubicBezTo>
                    <a:pt x="53706" y="346681"/>
                    <a:pt x="56459" y="355392"/>
                    <a:pt x="63013" y="355988"/>
                  </a:cubicBezTo>
                  <a:cubicBezTo>
                    <a:pt x="125354" y="361655"/>
                    <a:pt x="112334" y="351615"/>
                    <a:pt x="153755" y="335047"/>
                  </a:cubicBezTo>
                  <a:cubicBezTo>
                    <a:pt x="167418" y="329582"/>
                    <a:pt x="181676" y="325740"/>
                    <a:pt x="195636" y="321087"/>
                  </a:cubicBezTo>
                  <a:lnTo>
                    <a:pt x="216576" y="314107"/>
                  </a:lnTo>
                  <a:cubicBezTo>
                    <a:pt x="276588" y="354113"/>
                    <a:pt x="205966" y="300844"/>
                    <a:pt x="244497" y="349007"/>
                  </a:cubicBezTo>
                  <a:cubicBezTo>
                    <a:pt x="249738" y="355558"/>
                    <a:pt x="258993" y="357597"/>
                    <a:pt x="265438" y="362968"/>
                  </a:cubicBezTo>
                  <a:cubicBezTo>
                    <a:pt x="319180" y="407754"/>
                    <a:pt x="255329" y="363209"/>
                    <a:pt x="307318" y="397868"/>
                  </a:cubicBezTo>
                  <a:cubicBezTo>
                    <a:pt x="311972" y="404848"/>
                    <a:pt x="315347" y="412877"/>
                    <a:pt x="321279" y="418809"/>
                  </a:cubicBezTo>
                  <a:cubicBezTo>
                    <a:pt x="327211" y="424741"/>
                    <a:pt x="340840" y="424494"/>
                    <a:pt x="342219" y="432769"/>
                  </a:cubicBezTo>
                  <a:cubicBezTo>
                    <a:pt x="346063" y="455834"/>
                    <a:pt x="338795" y="479460"/>
                    <a:pt x="335239" y="502571"/>
                  </a:cubicBezTo>
                  <a:cubicBezTo>
                    <a:pt x="334120" y="509843"/>
                    <a:pt x="332536" y="517524"/>
                    <a:pt x="328259" y="523511"/>
                  </a:cubicBezTo>
                  <a:cubicBezTo>
                    <a:pt x="310678" y="548124"/>
                    <a:pt x="300918" y="550020"/>
                    <a:pt x="279398" y="565392"/>
                  </a:cubicBezTo>
                  <a:cubicBezTo>
                    <a:pt x="269931" y="572154"/>
                    <a:pt x="260784" y="579353"/>
                    <a:pt x="251477" y="586333"/>
                  </a:cubicBezTo>
                  <a:cubicBezTo>
                    <a:pt x="234881" y="636120"/>
                    <a:pt x="258412" y="575932"/>
                    <a:pt x="223557" y="628214"/>
                  </a:cubicBezTo>
                  <a:cubicBezTo>
                    <a:pt x="219476" y="634336"/>
                    <a:pt x="219474" y="642391"/>
                    <a:pt x="216576" y="649154"/>
                  </a:cubicBezTo>
                  <a:cubicBezTo>
                    <a:pt x="212477" y="658718"/>
                    <a:pt x="207269" y="667768"/>
                    <a:pt x="202616" y="677075"/>
                  </a:cubicBezTo>
                  <a:cubicBezTo>
                    <a:pt x="204943" y="698015"/>
                    <a:pt x="204052" y="719569"/>
                    <a:pt x="209596" y="739896"/>
                  </a:cubicBezTo>
                  <a:cubicBezTo>
                    <a:pt x="213340" y="753622"/>
                    <a:pt x="234553" y="757853"/>
                    <a:pt x="244497" y="760836"/>
                  </a:cubicBezTo>
                  <a:cubicBezTo>
                    <a:pt x="249317" y="762282"/>
                    <a:pt x="327841" y="783825"/>
                    <a:pt x="335239" y="788757"/>
                  </a:cubicBezTo>
                  <a:lnTo>
                    <a:pt x="356180" y="802717"/>
                  </a:lnTo>
                  <a:cubicBezTo>
                    <a:pt x="377848" y="800309"/>
                    <a:pt x="421175" y="805235"/>
                    <a:pt x="439941" y="781777"/>
                  </a:cubicBezTo>
                  <a:cubicBezTo>
                    <a:pt x="444537" y="776031"/>
                    <a:pt x="443135" y="767145"/>
                    <a:pt x="446921" y="760836"/>
                  </a:cubicBezTo>
                  <a:cubicBezTo>
                    <a:pt x="450307" y="755193"/>
                    <a:pt x="456228" y="751529"/>
                    <a:pt x="460882" y="746876"/>
                  </a:cubicBezTo>
                  <a:cubicBezTo>
                    <a:pt x="463209" y="739896"/>
                    <a:pt x="464572" y="732517"/>
                    <a:pt x="467862" y="725936"/>
                  </a:cubicBezTo>
                  <a:cubicBezTo>
                    <a:pt x="476669" y="708322"/>
                    <a:pt x="482796" y="704021"/>
                    <a:pt x="495783" y="691035"/>
                  </a:cubicBezTo>
                  <a:cubicBezTo>
                    <a:pt x="498110" y="684055"/>
                    <a:pt x="499473" y="676675"/>
                    <a:pt x="502763" y="670094"/>
                  </a:cubicBezTo>
                  <a:cubicBezTo>
                    <a:pt x="506515" y="662591"/>
                    <a:pt x="513419" y="656865"/>
                    <a:pt x="516723" y="649154"/>
                  </a:cubicBezTo>
                  <a:cubicBezTo>
                    <a:pt x="543767" y="586051"/>
                    <a:pt x="502616" y="652863"/>
                    <a:pt x="537663" y="600293"/>
                  </a:cubicBezTo>
                  <a:cubicBezTo>
                    <a:pt x="539990" y="586333"/>
                    <a:pt x="543418" y="572512"/>
                    <a:pt x="544644" y="558412"/>
                  </a:cubicBezTo>
                  <a:cubicBezTo>
                    <a:pt x="548077" y="518938"/>
                    <a:pt x="546021" y="478973"/>
                    <a:pt x="551624" y="439749"/>
                  </a:cubicBezTo>
                  <a:cubicBezTo>
                    <a:pt x="555991" y="409176"/>
                    <a:pt x="585028" y="400114"/>
                    <a:pt x="600485" y="376928"/>
                  </a:cubicBezTo>
                  <a:cubicBezTo>
                    <a:pt x="618096" y="350512"/>
                    <a:pt x="608513" y="361920"/>
                    <a:pt x="628405" y="342027"/>
                  </a:cubicBezTo>
                  <a:cubicBezTo>
                    <a:pt x="630732" y="335047"/>
                    <a:pt x="632095" y="327668"/>
                    <a:pt x="635386" y="321087"/>
                  </a:cubicBezTo>
                  <a:cubicBezTo>
                    <a:pt x="639138" y="313584"/>
                    <a:pt x="646041" y="307857"/>
                    <a:pt x="649346" y="300146"/>
                  </a:cubicBezTo>
                  <a:cubicBezTo>
                    <a:pt x="653125" y="291329"/>
                    <a:pt x="652036" y="280806"/>
                    <a:pt x="656326" y="272226"/>
                  </a:cubicBezTo>
                  <a:cubicBezTo>
                    <a:pt x="659269" y="266340"/>
                    <a:pt x="666175" y="263404"/>
                    <a:pt x="670286" y="258265"/>
                  </a:cubicBezTo>
                  <a:cubicBezTo>
                    <a:pt x="675527" y="251714"/>
                    <a:pt x="679593" y="244305"/>
                    <a:pt x="684247" y="237325"/>
                  </a:cubicBezTo>
                  <a:cubicBezTo>
                    <a:pt x="686574" y="230345"/>
                    <a:pt x="689911" y="223624"/>
                    <a:pt x="691227" y="216385"/>
                  </a:cubicBezTo>
                  <a:cubicBezTo>
                    <a:pt x="699771" y="169393"/>
                    <a:pt x="701297" y="151694"/>
                    <a:pt x="691227" y="104702"/>
                  </a:cubicBezTo>
                  <a:cubicBezTo>
                    <a:pt x="687118" y="85528"/>
                    <a:pt x="682336" y="60279"/>
                    <a:pt x="663306" y="48861"/>
                  </a:cubicBezTo>
                  <a:cubicBezTo>
                    <a:pt x="656997" y="45076"/>
                    <a:pt x="649346" y="44208"/>
                    <a:pt x="642366" y="41881"/>
                  </a:cubicBezTo>
                  <a:cubicBezTo>
                    <a:pt x="619150" y="18665"/>
                    <a:pt x="639179" y="34531"/>
                    <a:pt x="607465" y="20940"/>
                  </a:cubicBezTo>
                  <a:cubicBezTo>
                    <a:pt x="547088" y="-4935"/>
                    <a:pt x="607712" y="16369"/>
                    <a:pt x="558604" y="0"/>
                  </a:cubicBezTo>
                  <a:cubicBezTo>
                    <a:pt x="530683" y="2327"/>
                    <a:pt x="502315" y="1485"/>
                    <a:pt x="474842" y="6980"/>
                  </a:cubicBezTo>
                  <a:cubicBezTo>
                    <a:pt x="466616" y="8625"/>
                    <a:pt x="461568" y="17533"/>
                    <a:pt x="453902" y="20940"/>
                  </a:cubicBezTo>
                  <a:cubicBezTo>
                    <a:pt x="440455" y="26917"/>
                    <a:pt x="412021" y="34901"/>
                    <a:pt x="412021" y="34901"/>
                  </a:cubicBezTo>
                  <a:cubicBezTo>
                    <a:pt x="380698" y="66222"/>
                    <a:pt x="417898" y="33186"/>
                    <a:pt x="377120" y="55841"/>
                  </a:cubicBezTo>
                  <a:cubicBezTo>
                    <a:pt x="362453" y="63989"/>
                    <a:pt x="349199" y="74455"/>
                    <a:pt x="335239" y="83762"/>
                  </a:cubicBezTo>
                  <a:cubicBezTo>
                    <a:pt x="328259" y="88415"/>
                    <a:pt x="322257" y="95069"/>
                    <a:pt x="314299" y="97722"/>
                  </a:cubicBezTo>
                  <a:lnTo>
                    <a:pt x="293358" y="104702"/>
                  </a:lnTo>
                  <a:cubicBezTo>
                    <a:pt x="286378" y="109355"/>
                    <a:pt x="280084" y="115255"/>
                    <a:pt x="272418" y="118662"/>
                  </a:cubicBezTo>
                  <a:cubicBezTo>
                    <a:pt x="258971" y="124639"/>
                    <a:pt x="279398" y="140766"/>
                    <a:pt x="272418" y="146583"/>
                  </a:cubicBezTo>
                  <a:close/>
                </a:path>
              </a:pathLst>
            </a:cu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354345" y="2936653"/>
              <a:ext cx="600293" cy="329455"/>
            </a:xfrm>
            <a:custGeom>
              <a:avLst/>
              <a:gdLst>
                <a:gd name="connsiteX0" fmla="*/ 432770 w 600293"/>
                <a:gd name="connsiteY0" fmla="*/ 43269 h 329455"/>
                <a:gd name="connsiteX1" fmla="*/ 369948 w 600293"/>
                <a:gd name="connsiteY1" fmla="*/ 29309 h 329455"/>
                <a:gd name="connsiteX2" fmla="*/ 342028 w 600293"/>
                <a:gd name="connsiteY2" fmla="*/ 15348 h 329455"/>
                <a:gd name="connsiteX3" fmla="*/ 321087 w 600293"/>
                <a:gd name="connsiteY3" fmla="*/ 8368 h 329455"/>
                <a:gd name="connsiteX4" fmla="*/ 90742 w 600293"/>
                <a:gd name="connsiteY4" fmla="*/ 29309 h 329455"/>
                <a:gd name="connsiteX5" fmla="*/ 69802 w 600293"/>
                <a:gd name="connsiteY5" fmla="*/ 50249 h 329455"/>
                <a:gd name="connsiteX6" fmla="*/ 48861 w 600293"/>
                <a:gd name="connsiteY6" fmla="*/ 92130 h 329455"/>
                <a:gd name="connsiteX7" fmla="*/ 0 w 600293"/>
                <a:gd name="connsiteY7" fmla="*/ 147971 h 329455"/>
                <a:gd name="connsiteX8" fmla="*/ 20941 w 600293"/>
                <a:gd name="connsiteY8" fmla="*/ 231733 h 329455"/>
                <a:gd name="connsiteX9" fmla="*/ 90742 w 600293"/>
                <a:gd name="connsiteY9" fmla="*/ 245693 h 329455"/>
                <a:gd name="connsiteX10" fmla="*/ 160544 w 600293"/>
                <a:gd name="connsiteY10" fmla="*/ 252674 h 329455"/>
                <a:gd name="connsiteX11" fmla="*/ 209405 w 600293"/>
                <a:gd name="connsiteY11" fmla="*/ 259654 h 329455"/>
                <a:gd name="connsiteX12" fmla="*/ 307127 w 600293"/>
                <a:gd name="connsiteY12" fmla="*/ 287574 h 329455"/>
                <a:gd name="connsiteX13" fmla="*/ 349008 w 600293"/>
                <a:gd name="connsiteY13" fmla="*/ 294554 h 329455"/>
                <a:gd name="connsiteX14" fmla="*/ 369948 w 600293"/>
                <a:gd name="connsiteY14" fmla="*/ 301535 h 329455"/>
                <a:gd name="connsiteX15" fmla="*/ 383909 w 600293"/>
                <a:gd name="connsiteY15" fmla="*/ 322475 h 329455"/>
                <a:gd name="connsiteX16" fmla="*/ 432770 w 600293"/>
                <a:gd name="connsiteY16" fmla="*/ 329455 h 329455"/>
                <a:gd name="connsiteX17" fmla="*/ 551432 w 600293"/>
                <a:gd name="connsiteY17" fmla="*/ 315495 h 329455"/>
                <a:gd name="connsiteX18" fmla="*/ 572373 w 600293"/>
                <a:gd name="connsiteY18" fmla="*/ 301535 h 329455"/>
                <a:gd name="connsiteX19" fmla="*/ 586333 w 600293"/>
                <a:gd name="connsiteY19" fmla="*/ 245693 h 329455"/>
                <a:gd name="connsiteX20" fmla="*/ 600293 w 600293"/>
                <a:gd name="connsiteY20" fmla="*/ 182872 h 329455"/>
                <a:gd name="connsiteX21" fmla="*/ 572373 w 600293"/>
                <a:gd name="connsiteY21" fmla="*/ 85150 h 329455"/>
                <a:gd name="connsiteX22" fmla="*/ 551432 w 600293"/>
                <a:gd name="connsiteY22" fmla="*/ 71190 h 329455"/>
                <a:gd name="connsiteX23" fmla="*/ 509551 w 600293"/>
                <a:gd name="connsiteY23" fmla="*/ 57229 h 329455"/>
                <a:gd name="connsiteX24" fmla="*/ 488611 w 600293"/>
                <a:gd name="connsiteY24" fmla="*/ 50249 h 329455"/>
                <a:gd name="connsiteX25" fmla="*/ 432770 w 600293"/>
                <a:gd name="connsiteY25" fmla="*/ 43269 h 32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293" h="329455">
                  <a:moveTo>
                    <a:pt x="432770" y="43269"/>
                  </a:moveTo>
                  <a:cubicBezTo>
                    <a:pt x="412993" y="39779"/>
                    <a:pt x="381212" y="33533"/>
                    <a:pt x="369948" y="29309"/>
                  </a:cubicBezTo>
                  <a:cubicBezTo>
                    <a:pt x="360205" y="25655"/>
                    <a:pt x="351592" y="19447"/>
                    <a:pt x="342028" y="15348"/>
                  </a:cubicBezTo>
                  <a:cubicBezTo>
                    <a:pt x="335265" y="12450"/>
                    <a:pt x="328067" y="10695"/>
                    <a:pt x="321087" y="8368"/>
                  </a:cubicBezTo>
                  <a:cubicBezTo>
                    <a:pt x="240389" y="11058"/>
                    <a:pt x="153325" y="-22844"/>
                    <a:pt x="90742" y="29309"/>
                  </a:cubicBezTo>
                  <a:cubicBezTo>
                    <a:pt x="83159" y="35628"/>
                    <a:pt x="76782" y="43269"/>
                    <a:pt x="69802" y="50249"/>
                  </a:cubicBezTo>
                  <a:cubicBezTo>
                    <a:pt x="63212" y="70021"/>
                    <a:pt x="63435" y="75474"/>
                    <a:pt x="48861" y="92130"/>
                  </a:cubicBezTo>
                  <a:cubicBezTo>
                    <a:pt x="-8301" y="157456"/>
                    <a:pt x="31412" y="100853"/>
                    <a:pt x="0" y="147971"/>
                  </a:cubicBezTo>
                  <a:cubicBezTo>
                    <a:pt x="919" y="153488"/>
                    <a:pt x="11321" y="229328"/>
                    <a:pt x="20941" y="231733"/>
                  </a:cubicBezTo>
                  <a:cubicBezTo>
                    <a:pt x="50993" y="239246"/>
                    <a:pt x="56510" y="241414"/>
                    <a:pt x="90742" y="245693"/>
                  </a:cubicBezTo>
                  <a:cubicBezTo>
                    <a:pt x="113945" y="248593"/>
                    <a:pt x="137321" y="249942"/>
                    <a:pt x="160544" y="252674"/>
                  </a:cubicBezTo>
                  <a:cubicBezTo>
                    <a:pt x="176884" y="254596"/>
                    <a:pt x="193118" y="257327"/>
                    <a:pt x="209405" y="259654"/>
                  </a:cubicBezTo>
                  <a:cubicBezTo>
                    <a:pt x="242599" y="270718"/>
                    <a:pt x="272069" y="281731"/>
                    <a:pt x="307127" y="287574"/>
                  </a:cubicBezTo>
                  <a:lnTo>
                    <a:pt x="349008" y="294554"/>
                  </a:lnTo>
                  <a:cubicBezTo>
                    <a:pt x="355988" y="296881"/>
                    <a:pt x="364203" y="296939"/>
                    <a:pt x="369948" y="301535"/>
                  </a:cubicBezTo>
                  <a:cubicBezTo>
                    <a:pt x="376499" y="306776"/>
                    <a:pt x="376243" y="319068"/>
                    <a:pt x="383909" y="322475"/>
                  </a:cubicBezTo>
                  <a:cubicBezTo>
                    <a:pt x="398943" y="329157"/>
                    <a:pt x="416483" y="327128"/>
                    <a:pt x="432770" y="329455"/>
                  </a:cubicBezTo>
                  <a:cubicBezTo>
                    <a:pt x="448214" y="328352"/>
                    <a:pt x="519701" y="331360"/>
                    <a:pt x="551432" y="315495"/>
                  </a:cubicBezTo>
                  <a:cubicBezTo>
                    <a:pt x="558936" y="311743"/>
                    <a:pt x="565393" y="306188"/>
                    <a:pt x="572373" y="301535"/>
                  </a:cubicBezTo>
                  <a:cubicBezTo>
                    <a:pt x="586563" y="230584"/>
                    <a:pt x="572025" y="295772"/>
                    <a:pt x="586333" y="245693"/>
                  </a:cubicBezTo>
                  <a:cubicBezTo>
                    <a:pt x="592905" y="222690"/>
                    <a:pt x="595495" y="206865"/>
                    <a:pt x="600293" y="182872"/>
                  </a:cubicBezTo>
                  <a:cubicBezTo>
                    <a:pt x="596401" y="151736"/>
                    <a:pt x="597275" y="110051"/>
                    <a:pt x="572373" y="85150"/>
                  </a:cubicBezTo>
                  <a:cubicBezTo>
                    <a:pt x="566441" y="79218"/>
                    <a:pt x="559098" y="74597"/>
                    <a:pt x="551432" y="71190"/>
                  </a:cubicBezTo>
                  <a:cubicBezTo>
                    <a:pt x="537985" y="65213"/>
                    <a:pt x="523511" y="61883"/>
                    <a:pt x="509551" y="57229"/>
                  </a:cubicBezTo>
                  <a:cubicBezTo>
                    <a:pt x="502571" y="54902"/>
                    <a:pt x="494733" y="54330"/>
                    <a:pt x="488611" y="50249"/>
                  </a:cubicBezTo>
                  <a:cubicBezTo>
                    <a:pt x="463798" y="33708"/>
                    <a:pt x="452547" y="46759"/>
                    <a:pt x="432770" y="43269"/>
                  </a:cubicBez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5133812" y="2205125"/>
              <a:ext cx="733588" cy="684055"/>
            </a:xfrm>
            <a:custGeom>
              <a:avLst/>
              <a:gdLst>
                <a:gd name="connsiteX0" fmla="*/ 307599 w 733588"/>
                <a:gd name="connsiteY0" fmla="*/ 237325 h 684055"/>
                <a:gd name="connsiteX1" fmla="*/ 209877 w 733588"/>
                <a:gd name="connsiteY1" fmla="*/ 244305 h 684055"/>
                <a:gd name="connsiteX2" fmla="*/ 133095 w 733588"/>
                <a:gd name="connsiteY2" fmla="*/ 265246 h 684055"/>
                <a:gd name="connsiteX3" fmla="*/ 105174 w 733588"/>
                <a:gd name="connsiteY3" fmla="*/ 286186 h 684055"/>
                <a:gd name="connsiteX4" fmla="*/ 35373 w 733588"/>
                <a:gd name="connsiteY4" fmla="*/ 335047 h 684055"/>
                <a:gd name="connsiteX5" fmla="*/ 21413 w 733588"/>
                <a:gd name="connsiteY5" fmla="*/ 349008 h 684055"/>
                <a:gd name="connsiteX6" fmla="*/ 14432 w 733588"/>
                <a:gd name="connsiteY6" fmla="*/ 369948 h 684055"/>
                <a:gd name="connsiteX7" fmla="*/ 472 w 733588"/>
                <a:gd name="connsiteY7" fmla="*/ 390889 h 684055"/>
                <a:gd name="connsiteX8" fmla="*/ 7452 w 733588"/>
                <a:gd name="connsiteY8" fmla="*/ 537472 h 684055"/>
                <a:gd name="connsiteX9" fmla="*/ 14432 w 733588"/>
                <a:gd name="connsiteY9" fmla="*/ 558412 h 684055"/>
                <a:gd name="connsiteX10" fmla="*/ 28393 w 733588"/>
                <a:gd name="connsiteY10" fmla="*/ 579353 h 684055"/>
                <a:gd name="connsiteX11" fmla="*/ 91214 w 733588"/>
                <a:gd name="connsiteY11" fmla="*/ 607273 h 684055"/>
                <a:gd name="connsiteX12" fmla="*/ 112155 w 733588"/>
                <a:gd name="connsiteY12" fmla="*/ 614253 h 684055"/>
                <a:gd name="connsiteX13" fmla="*/ 154035 w 733588"/>
                <a:gd name="connsiteY13" fmla="*/ 642174 h 684055"/>
                <a:gd name="connsiteX14" fmla="*/ 244777 w 733588"/>
                <a:gd name="connsiteY14" fmla="*/ 677075 h 684055"/>
                <a:gd name="connsiteX15" fmla="*/ 293638 w 733588"/>
                <a:gd name="connsiteY15" fmla="*/ 684055 h 684055"/>
                <a:gd name="connsiteX16" fmla="*/ 398341 w 733588"/>
                <a:gd name="connsiteY16" fmla="*/ 677075 h 684055"/>
                <a:gd name="connsiteX17" fmla="*/ 468142 w 733588"/>
                <a:gd name="connsiteY17" fmla="*/ 656134 h 684055"/>
                <a:gd name="connsiteX18" fmla="*/ 565864 w 733588"/>
                <a:gd name="connsiteY18" fmla="*/ 635194 h 684055"/>
                <a:gd name="connsiteX19" fmla="*/ 649626 w 733588"/>
                <a:gd name="connsiteY19" fmla="*/ 614253 h 684055"/>
                <a:gd name="connsiteX20" fmla="*/ 677547 w 733588"/>
                <a:gd name="connsiteY20" fmla="*/ 600293 h 684055"/>
                <a:gd name="connsiteX21" fmla="*/ 698487 w 733588"/>
                <a:gd name="connsiteY21" fmla="*/ 593313 h 684055"/>
                <a:gd name="connsiteX22" fmla="*/ 719428 w 733588"/>
                <a:gd name="connsiteY22" fmla="*/ 572373 h 684055"/>
                <a:gd name="connsiteX23" fmla="*/ 733388 w 733588"/>
                <a:gd name="connsiteY23" fmla="*/ 530492 h 684055"/>
                <a:gd name="connsiteX24" fmla="*/ 726408 w 733588"/>
                <a:gd name="connsiteY24" fmla="*/ 474650 h 684055"/>
                <a:gd name="connsiteX25" fmla="*/ 698487 w 733588"/>
                <a:gd name="connsiteY25" fmla="*/ 397869 h 684055"/>
                <a:gd name="connsiteX26" fmla="*/ 677547 w 733588"/>
                <a:gd name="connsiteY26" fmla="*/ 97722 h 684055"/>
                <a:gd name="connsiteX27" fmla="*/ 670567 w 733588"/>
                <a:gd name="connsiteY27" fmla="*/ 27921 h 684055"/>
                <a:gd name="connsiteX28" fmla="*/ 656606 w 733588"/>
                <a:gd name="connsiteY28" fmla="*/ 13960 h 684055"/>
                <a:gd name="connsiteX29" fmla="*/ 628686 w 733588"/>
                <a:gd name="connsiteY29" fmla="*/ 6980 h 684055"/>
                <a:gd name="connsiteX30" fmla="*/ 607745 w 733588"/>
                <a:gd name="connsiteY30" fmla="*/ 0 h 684055"/>
                <a:gd name="connsiteX31" fmla="*/ 510023 w 733588"/>
                <a:gd name="connsiteY31" fmla="*/ 62821 h 684055"/>
                <a:gd name="connsiteX32" fmla="*/ 433242 w 733588"/>
                <a:gd name="connsiteY32" fmla="*/ 111682 h 684055"/>
                <a:gd name="connsiteX33" fmla="*/ 391361 w 733588"/>
                <a:gd name="connsiteY33" fmla="*/ 139603 h 684055"/>
                <a:gd name="connsiteX34" fmla="*/ 363440 w 733588"/>
                <a:gd name="connsiteY34" fmla="*/ 153563 h 684055"/>
                <a:gd name="connsiteX35" fmla="*/ 342500 w 733588"/>
                <a:gd name="connsiteY35" fmla="*/ 160544 h 684055"/>
                <a:gd name="connsiteX36" fmla="*/ 328539 w 733588"/>
                <a:gd name="connsiteY36" fmla="*/ 174504 h 684055"/>
                <a:gd name="connsiteX37" fmla="*/ 307599 w 733588"/>
                <a:gd name="connsiteY37" fmla="*/ 237325 h 68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33588" h="684055">
                  <a:moveTo>
                    <a:pt x="307599" y="237325"/>
                  </a:moveTo>
                  <a:cubicBezTo>
                    <a:pt x="287822" y="248959"/>
                    <a:pt x="242235" y="239893"/>
                    <a:pt x="209877" y="244305"/>
                  </a:cubicBezTo>
                  <a:cubicBezTo>
                    <a:pt x="183234" y="247938"/>
                    <a:pt x="158303" y="256843"/>
                    <a:pt x="133095" y="265246"/>
                  </a:cubicBezTo>
                  <a:cubicBezTo>
                    <a:pt x="123788" y="272226"/>
                    <a:pt x="114705" y="279515"/>
                    <a:pt x="105174" y="286186"/>
                  </a:cubicBezTo>
                  <a:cubicBezTo>
                    <a:pt x="78001" y="305207"/>
                    <a:pt x="59807" y="314685"/>
                    <a:pt x="35373" y="335047"/>
                  </a:cubicBezTo>
                  <a:cubicBezTo>
                    <a:pt x="30317" y="339260"/>
                    <a:pt x="26066" y="344354"/>
                    <a:pt x="21413" y="349008"/>
                  </a:cubicBezTo>
                  <a:cubicBezTo>
                    <a:pt x="19086" y="355988"/>
                    <a:pt x="17723" y="363367"/>
                    <a:pt x="14432" y="369948"/>
                  </a:cubicBezTo>
                  <a:cubicBezTo>
                    <a:pt x="10680" y="377451"/>
                    <a:pt x="821" y="382507"/>
                    <a:pt x="472" y="390889"/>
                  </a:cubicBezTo>
                  <a:cubicBezTo>
                    <a:pt x="-1564" y="439763"/>
                    <a:pt x="3390" y="488725"/>
                    <a:pt x="7452" y="537472"/>
                  </a:cubicBezTo>
                  <a:cubicBezTo>
                    <a:pt x="8063" y="544804"/>
                    <a:pt x="11142" y="551831"/>
                    <a:pt x="14432" y="558412"/>
                  </a:cubicBezTo>
                  <a:cubicBezTo>
                    <a:pt x="18184" y="565916"/>
                    <a:pt x="22461" y="573421"/>
                    <a:pt x="28393" y="579353"/>
                  </a:cubicBezTo>
                  <a:cubicBezTo>
                    <a:pt x="44985" y="595945"/>
                    <a:pt x="70479" y="600362"/>
                    <a:pt x="91214" y="607273"/>
                  </a:cubicBezTo>
                  <a:lnTo>
                    <a:pt x="112155" y="614253"/>
                  </a:lnTo>
                  <a:cubicBezTo>
                    <a:pt x="126115" y="623560"/>
                    <a:pt x="139648" y="633542"/>
                    <a:pt x="154035" y="642174"/>
                  </a:cubicBezTo>
                  <a:cubicBezTo>
                    <a:pt x="179918" y="657704"/>
                    <a:pt x="218289" y="670453"/>
                    <a:pt x="244777" y="677075"/>
                  </a:cubicBezTo>
                  <a:cubicBezTo>
                    <a:pt x="260738" y="681065"/>
                    <a:pt x="277351" y="681728"/>
                    <a:pt x="293638" y="684055"/>
                  </a:cubicBezTo>
                  <a:cubicBezTo>
                    <a:pt x="328539" y="681728"/>
                    <a:pt x="363555" y="680737"/>
                    <a:pt x="398341" y="677075"/>
                  </a:cubicBezTo>
                  <a:cubicBezTo>
                    <a:pt x="417480" y="675060"/>
                    <a:pt x="452530" y="660037"/>
                    <a:pt x="468142" y="656134"/>
                  </a:cubicBezTo>
                  <a:cubicBezTo>
                    <a:pt x="500461" y="648054"/>
                    <a:pt x="533545" y="643274"/>
                    <a:pt x="565864" y="635194"/>
                  </a:cubicBezTo>
                  <a:cubicBezTo>
                    <a:pt x="676494" y="607537"/>
                    <a:pt x="540022" y="632523"/>
                    <a:pt x="649626" y="614253"/>
                  </a:cubicBezTo>
                  <a:cubicBezTo>
                    <a:pt x="658933" y="609600"/>
                    <a:pt x="667983" y="604392"/>
                    <a:pt x="677547" y="600293"/>
                  </a:cubicBezTo>
                  <a:cubicBezTo>
                    <a:pt x="684310" y="597395"/>
                    <a:pt x="692365" y="597394"/>
                    <a:pt x="698487" y="593313"/>
                  </a:cubicBezTo>
                  <a:cubicBezTo>
                    <a:pt x="706701" y="587837"/>
                    <a:pt x="712448" y="579353"/>
                    <a:pt x="719428" y="572373"/>
                  </a:cubicBezTo>
                  <a:cubicBezTo>
                    <a:pt x="724081" y="558413"/>
                    <a:pt x="735213" y="545094"/>
                    <a:pt x="733388" y="530492"/>
                  </a:cubicBezTo>
                  <a:cubicBezTo>
                    <a:pt x="731061" y="511878"/>
                    <a:pt x="730338" y="492992"/>
                    <a:pt x="726408" y="474650"/>
                  </a:cubicBezTo>
                  <a:cubicBezTo>
                    <a:pt x="722272" y="455346"/>
                    <a:pt x="706175" y="417087"/>
                    <a:pt x="698487" y="397869"/>
                  </a:cubicBezTo>
                  <a:cubicBezTo>
                    <a:pt x="667805" y="244454"/>
                    <a:pt x="690611" y="378614"/>
                    <a:pt x="677547" y="97722"/>
                  </a:cubicBezTo>
                  <a:cubicBezTo>
                    <a:pt x="676461" y="74364"/>
                    <a:pt x="676238" y="50606"/>
                    <a:pt x="670567" y="27921"/>
                  </a:cubicBezTo>
                  <a:cubicBezTo>
                    <a:pt x="668971" y="21536"/>
                    <a:pt x="662492" y="16903"/>
                    <a:pt x="656606" y="13960"/>
                  </a:cubicBezTo>
                  <a:cubicBezTo>
                    <a:pt x="648026" y="9670"/>
                    <a:pt x="637910" y="9615"/>
                    <a:pt x="628686" y="6980"/>
                  </a:cubicBezTo>
                  <a:cubicBezTo>
                    <a:pt x="621611" y="4959"/>
                    <a:pt x="614725" y="2327"/>
                    <a:pt x="607745" y="0"/>
                  </a:cubicBezTo>
                  <a:cubicBezTo>
                    <a:pt x="507221" y="16754"/>
                    <a:pt x="636651" y="-13157"/>
                    <a:pt x="510023" y="62821"/>
                  </a:cubicBezTo>
                  <a:cubicBezTo>
                    <a:pt x="460739" y="92392"/>
                    <a:pt x="486406" y="76239"/>
                    <a:pt x="433242" y="111682"/>
                  </a:cubicBezTo>
                  <a:cubicBezTo>
                    <a:pt x="433240" y="111683"/>
                    <a:pt x="391364" y="139602"/>
                    <a:pt x="391361" y="139603"/>
                  </a:cubicBezTo>
                  <a:cubicBezTo>
                    <a:pt x="382054" y="144256"/>
                    <a:pt x="373004" y="149464"/>
                    <a:pt x="363440" y="153563"/>
                  </a:cubicBezTo>
                  <a:cubicBezTo>
                    <a:pt x="356677" y="156461"/>
                    <a:pt x="349480" y="158217"/>
                    <a:pt x="342500" y="160544"/>
                  </a:cubicBezTo>
                  <a:cubicBezTo>
                    <a:pt x="337846" y="165197"/>
                    <a:pt x="332488" y="169239"/>
                    <a:pt x="328539" y="174504"/>
                  </a:cubicBezTo>
                  <a:cubicBezTo>
                    <a:pt x="305440" y="205303"/>
                    <a:pt x="327376" y="225691"/>
                    <a:pt x="307599" y="237325"/>
                  </a:cubicBez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2"/>
          <p:cNvSpPr txBox="1">
            <a:spLocks noChangeArrowheads="1"/>
          </p:cNvSpPr>
          <p:nvPr/>
        </p:nvSpPr>
        <p:spPr bwMode="auto">
          <a:xfrm>
            <a:off x="6172200" y="4191000"/>
            <a:ext cx="2884889" cy="2585323"/>
          </a:xfrm>
          <a:prstGeom prst="rect">
            <a:avLst/>
          </a:prstGeom>
          <a:noFill/>
          <a:ln w="9525">
            <a:noFill/>
            <a:miter lim="800000"/>
            <a:headEnd/>
            <a:tailEnd/>
          </a:ln>
        </p:spPr>
        <p:txBody>
          <a:bodyPr wrap="square">
            <a:spAutoFit/>
          </a:bodyPr>
          <a:lstStyle/>
          <a:p>
            <a:r>
              <a:rPr lang="en-US" b="1" dirty="0">
                <a:solidFill>
                  <a:srgbClr val="002060"/>
                </a:solidFill>
                <a:latin typeface="Tempus Sans ITC" pitchFamily="82" charset="0"/>
                <a:cs typeface="Times New Roman" pitchFamily="18" charset="0"/>
              </a:rPr>
              <a:t>In fact, the appearance of spicules, enlargement of spicules, and fusion with adjacent spicules to form larger pieces is all happening at the same time.  Furthermore, osteoclasts will always be remodeling.  How dynamic.</a:t>
            </a:r>
          </a:p>
        </p:txBody>
      </p:sp>
    </p:spTree>
    <p:extLst>
      <p:ext uri="{BB962C8B-B14F-4D97-AF65-F5344CB8AC3E}">
        <p14:creationId xmlns:p14="http://schemas.microsoft.com/office/powerpoint/2010/main" val="991859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2140410" y="2373110"/>
            <a:ext cx="4686516"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intramembranous ossification – SL42</a:t>
            </a:r>
            <a:endParaRPr lang="en-US" dirty="0">
              <a:latin typeface="Calibri" pitchFamily="34" charset="0"/>
            </a:endParaRPr>
          </a:p>
        </p:txBody>
      </p:sp>
      <p:sp>
        <p:nvSpPr>
          <p:cNvPr id="37891" name="TextBox 4"/>
          <p:cNvSpPr txBox="1">
            <a:spLocks noChangeArrowheads="1"/>
          </p:cNvSpPr>
          <p:nvPr/>
        </p:nvSpPr>
        <p:spPr bwMode="auto">
          <a:xfrm>
            <a:off x="1867116" y="5181600"/>
            <a:ext cx="4495800" cy="1569660"/>
          </a:xfrm>
          <a:prstGeom prst="rect">
            <a:avLst/>
          </a:prstGeom>
          <a:noFill/>
          <a:ln w="9525">
            <a:noFill/>
            <a:miter lim="800000"/>
            <a:headEnd/>
            <a:tailEnd/>
          </a:ln>
        </p:spPr>
        <p:txBody>
          <a:bodyPr>
            <a:spAutoFit/>
          </a:bodyPr>
          <a:lstStyle/>
          <a:p>
            <a:r>
              <a:rPr lang="en-US" dirty="0">
                <a:latin typeface="Calibri" pitchFamily="34" charset="0"/>
              </a:rPr>
              <a:t>Link to </a:t>
            </a:r>
            <a:r>
              <a:rPr lang="en-US" u="sng" dirty="0">
                <a:hlinkClick r:id="rId4"/>
              </a:rPr>
              <a:t>SL 042</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Intramembranous ossification</a:t>
            </a:r>
          </a:p>
          <a:p>
            <a:pPr lvl="2" eaLnBrk="0" hangingPunct="0">
              <a:buFontTx/>
              <a:buChar char="•"/>
            </a:pPr>
            <a:r>
              <a:rPr lang="en-US" sz="1200" b="1" dirty="0">
                <a:solidFill>
                  <a:srgbClr val="002060"/>
                </a:solidFill>
                <a:latin typeface="Georgia" pitchFamily="18" charset="0"/>
                <a:ea typeface="Times" pitchFamily="18" charset="0"/>
                <a:cs typeface="Arial" charset="0"/>
              </a:rPr>
              <a:t>Review bone cells</a:t>
            </a:r>
          </a:p>
          <a:p>
            <a:pPr lvl="2" eaLnBrk="0" hangingPunct="0">
              <a:buFontTx/>
              <a:buChar char="•"/>
            </a:pPr>
            <a:r>
              <a:rPr lang="en-US" sz="1200" b="1" dirty="0">
                <a:solidFill>
                  <a:srgbClr val="002060"/>
                </a:solidFill>
                <a:latin typeface="Georgia" pitchFamily="18" charset="0"/>
                <a:ea typeface="Times" pitchFamily="18" charset="0"/>
                <a:cs typeface="Arial" charset="0"/>
              </a:rPr>
              <a:t>Spicule or </a:t>
            </a:r>
            <a:r>
              <a:rPr lang="en-US" sz="1200" b="1" dirty="0" err="1">
                <a:solidFill>
                  <a:srgbClr val="002060"/>
                </a:solidFill>
                <a:latin typeface="Georgia" pitchFamily="18" charset="0"/>
                <a:ea typeface="Times" pitchFamily="18" charset="0"/>
                <a:cs typeface="Arial" charset="0"/>
              </a:rPr>
              <a:t>trabecula</a:t>
            </a:r>
            <a:endParaRPr lang="en-US" sz="1200" b="1" dirty="0">
              <a:solidFill>
                <a:srgbClr val="002060"/>
              </a:solidFill>
              <a:latin typeface="Georgia" pitchFamily="18" charset="0"/>
              <a:ea typeface="Times" pitchFamily="18" charset="0"/>
              <a:cs typeface="Arial" charset="0"/>
            </a:endParaRPr>
          </a:p>
          <a:p>
            <a:pPr lvl="2" eaLnBrk="0" hangingPunct="0">
              <a:buFontTx/>
              <a:buChar char="•"/>
            </a:pPr>
            <a:r>
              <a:rPr lang="en-US" sz="1200" b="1" dirty="0">
                <a:solidFill>
                  <a:srgbClr val="002060"/>
                </a:solidFill>
                <a:latin typeface="Georgia" pitchFamily="18" charset="0"/>
                <a:ea typeface="Times" pitchFamily="18" charset="0"/>
                <a:cs typeface="Arial" charset="0"/>
              </a:rPr>
              <a:t>Osteoid</a:t>
            </a:r>
          </a:p>
          <a:p>
            <a:pPr lvl="2" eaLnBrk="0" hangingPunct="0">
              <a:buFontTx/>
              <a:buChar char="•"/>
            </a:pPr>
            <a:r>
              <a:rPr lang="en-US" sz="1200" b="1" dirty="0">
                <a:solidFill>
                  <a:srgbClr val="002060"/>
                </a:solidFill>
                <a:latin typeface="Georgia" pitchFamily="18" charset="0"/>
                <a:ea typeface="Times" pitchFamily="18" charset="0"/>
                <a:cs typeface="Arial" charset="0"/>
              </a:rPr>
              <a:t>Calcified bone matrix</a:t>
            </a:r>
          </a:p>
        </p:txBody>
      </p:sp>
      <p:sp>
        <p:nvSpPr>
          <p:cNvPr id="6" name="Rectangle 5"/>
          <p:cNvSpPr/>
          <p:nvPr/>
        </p:nvSpPr>
        <p:spPr>
          <a:xfrm>
            <a:off x="1310364" y="39469"/>
            <a:ext cx="6346609"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002060"/>
                </a:solidFill>
                <a:effectLst>
                  <a:reflection blurRad="12700" stA="50000" endPos="50000" dist="5000" dir="5400000" sy="-100000" rotWithShape="0"/>
                </a:effectLst>
                <a:latin typeface="+mn-lt"/>
              </a:rPr>
              <a:t>Intramembranous ossification</a:t>
            </a:r>
          </a:p>
        </p:txBody>
      </p:sp>
    </p:spTree>
    <p:extLst>
      <p:ext uri="{BB962C8B-B14F-4D97-AF65-F5344CB8AC3E}">
        <p14:creationId xmlns:p14="http://schemas.microsoft.com/office/powerpoint/2010/main" val="305392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89476" y="39469"/>
            <a:ext cx="5588389"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err="1">
                <a:ln w="0"/>
                <a:solidFill>
                  <a:srgbClr val="002060"/>
                </a:solidFill>
                <a:effectLst>
                  <a:reflection blurRad="12700" stA="50000" endPos="50000" dist="5000" dir="5400000" sy="-100000" rotWithShape="0"/>
                </a:effectLst>
                <a:latin typeface="+mn-lt"/>
              </a:rPr>
              <a:t>Endochondral</a:t>
            </a:r>
            <a:r>
              <a:rPr lang="en-US" sz="3200" b="1" cap="all" dirty="0">
                <a:ln w="0"/>
                <a:solidFill>
                  <a:srgbClr val="002060"/>
                </a:solidFill>
                <a:effectLst>
                  <a:reflection blurRad="12700" stA="50000" endPos="50000" dist="5000" dir="5400000" sy="-100000" rotWithShape="0"/>
                </a:effectLst>
                <a:latin typeface="+mn-lt"/>
              </a:rPr>
              <a:t> ossification</a:t>
            </a:r>
          </a:p>
        </p:txBody>
      </p:sp>
      <p:sp>
        <p:nvSpPr>
          <p:cNvPr id="33" name="TextBox 2"/>
          <p:cNvSpPr txBox="1">
            <a:spLocks noChangeArrowheads="1"/>
          </p:cNvSpPr>
          <p:nvPr/>
        </p:nvSpPr>
        <p:spPr bwMode="auto">
          <a:xfrm>
            <a:off x="-28575" y="624244"/>
            <a:ext cx="9143999" cy="1200329"/>
          </a:xfrm>
          <a:prstGeom prst="rect">
            <a:avLst/>
          </a:prstGeom>
          <a:noFill/>
          <a:ln w="9525">
            <a:noFill/>
            <a:miter lim="800000"/>
            <a:headEnd/>
            <a:tailEnd/>
          </a:ln>
        </p:spPr>
        <p:txBody>
          <a:bodyPr wrap="square">
            <a:spAutoFit/>
          </a:bodyPr>
          <a:lstStyle/>
          <a:p>
            <a:r>
              <a:rPr lang="en-US" b="1" dirty="0" err="1">
                <a:solidFill>
                  <a:srgbClr val="660066"/>
                </a:solidFill>
                <a:latin typeface="Times New Roman" pitchFamily="18" charset="0"/>
                <a:cs typeface="Times New Roman" pitchFamily="18" charset="0"/>
              </a:rPr>
              <a:t>Endochondral</a:t>
            </a:r>
            <a:r>
              <a:rPr lang="en-US" b="1" dirty="0">
                <a:solidFill>
                  <a:srgbClr val="660066"/>
                </a:solidFill>
                <a:latin typeface="Times New Roman" pitchFamily="18" charset="0"/>
                <a:cs typeface="Times New Roman" pitchFamily="18" charset="0"/>
              </a:rPr>
              <a:t> ossification is development of bone from a framework of hyaline cartilage.  This is a very complicated process, and not all features will be covered in this module.  Here we present an overview; just enough information to allow you to recognize </a:t>
            </a:r>
            <a:r>
              <a:rPr lang="en-US" b="1" dirty="0" err="1">
                <a:solidFill>
                  <a:srgbClr val="660066"/>
                </a:solidFill>
                <a:latin typeface="Times New Roman" pitchFamily="18" charset="0"/>
                <a:cs typeface="Times New Roman" pitchFamily="18" charset="0"/>
              </a:rPr>
              <a:t>endochondral</a:t>
            </a:r>
            <a:r>
              <a:rPr lang="en-US" b="1" dirty="0">
                <a:solidFill>
                  <a:srgbClr val="660066"/>
                </a:solidFill>
                <a:latin typeface="Times New Roman" pitchFamily="18" charset="0"/>
                <a:cs typeface="Times New Roman" pitchFamily="18" charset="0"/>
              </a:rPr>
              <a:t> ossification, and some of its details, on a slide.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80473"/>
            <a:ext cx="4222516" cy="48768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1795997"/>
            <a:ext cx="3784321" cy="4611469"/>
          </a:xfrm>
          <a:prstGeom prst="rect">
            <a:avLst/>
          </a:prstGeom>
        </p:spPr>
      </p:pic>
      <p:cxnSp>
        <p:nvCxnSpPr>
          <p:cNvPr id="22" name="Straight Connector 21"/>
          <p:cNvCxnSpPr/>
          <p:nvPr/>
        </p:nvCxnSpPr>
        <p:spPr>
          <a:xfrm flipV="1">
            <a:off x="3771900" y="2009775"/>
            <a:ext cx="952500" cy="923926"/>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752850" y="3171825"/>
            <a:ext cx="942975" cy="295275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3751462" y="2947906"/>
            <a:ext cx="189807" cy="199971"/>
          </a:xfrm>
          <a:prstGeom prst="rect">
            <a:avLst/>
          </a:prstGeom>
          <a:noFill/>
          <a:ln w="5715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2"/>
          <p:cNvSpPr txBox="1">
            <a:spLocks noChangeArrowheads="1"/>
          </p:cNvSpPr>
          <p:nvPr/>
        </p:nvSpPr>
        <p:spPr bwMode="auto">
          <a:xfrm>
            <a:off x="7391401" y="2282786"/>
            <a:ext cx="1724024" cy="2031325"/>
          </a:xfrm>
          <a:prstGeom prst="rect">
            <a:avLst/>
          </a:prstGeom>
          <a:noFill/>
          <a:ln w="9525">
            <a:noFill/>
            <a:miter lim="800000"/>
            <a:headEnd/>
            <a:tailEnd/>
          </a:ln>
        </p:spPr>
        <p:txBody>
          <a:bodyPr wrap="square">
            <a:spAutoFit/>
          </a:bodyPr>
          <a:lstStyle/>
          <a:p>
            <a:r>
              <a:rPr lang="en-US" b="1" dirty="0">
                <a:solidFill>
                  <a:srgbClr val="002060"/>
                </a:solidFill>
                <a:latin typeface="Tempus Sans ITC" pitchFamily="82" charset="0"/>
                <a:cs typeface="Times New Roman" pitchFamily="18" charset="0"/>
              </a:rPr>
              <a:t>Remember </a:t>
            </a:r>
            <a:r>
              <a:rPr lang="en-US" b="1" dirty="0" err="1">
                <a:solidFill>
                  <a:srgbClr val="002060"/>
                </a:solidFill>
                <a:latin typeface="Tempus Sans ITC" pitchFamily="82" charset="0"/>
                <a:cs typeface="Times New Roman" pitchFamily="18" charset="0"/>
              </a:rPr>
              <a:t>endochondral</a:t>
            </a:r>
            <a:r>
              <a:rPr lang="en-US" b="1" dirty="0">
                <a:solidFill>
                  <a:srgbClr val="002060"/>
                </a:solidFill>
                <a:latin typeface="Tempus Sans ITC" pitchFamily="82" charset="0"/>
                <a:cs typeface="Times New Roman" pitchFamily="18" charset="0"/>
              </a:rPr>
              <a:t> ossification is characteristic of long bones such as the </a:t>
            </a:r>
            <a:r>
              <a:rPr lang="en-US" b="1" dirty="0" err="1">
                <a:solidFill>
                  <a:srgbClr val="002060"/>
                </a:solidFill>
                <a:latin typeface="Tempus Sans ITC" pitchFamily="82" charset="0"/>
                <a:cs typeface="Times New Roman" pitchFamily="18" charset="0"/>
              </a:rPr>
              <a:t>humerus</a:t>
            </a:r>
            <a:r>
              <a:rPr lang="en-US" b="1" dirty="0">
                <a:solidFill>
                  <a:srgbClr val="002060"/>
                </a:solidFill>
                <a:latin typeface="Tempus Sans ITC" pitchFamily="82" charset="0"/>
                <a:cs typeface="Times New Roman" pitchFamily="18" charset="0"/>
              </a:rPr>
              <a:t>.</a:t>
            </a:r>
          </a:p>
        </p:txBody>
      </p:sp>
    </p:spTree>
    <p:extLst>
      <p:ext uri="{BB962C8B-B14F-4D97-AF65-F5344CB8AC3E}">
        <p14:creationId xmlns:p14="http://schemas.microsoft.com/office/powerpoint/2010/main" val="3710462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89476" y="39469"/>
            <a:ext cx="5588389"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err="1">
                <a:ln w="0"/>
                <a:solidFill>
                  <a:srgbClr val="002060"/>
                </a:solidFill>
                <a:effectLst>
                  <a:reflection blurRad="12700" stA="50000" endPos="50000" dist="5000" dir="5400000" sy="-100000" rotWithShape="0"/>
                </a:effectLst>
                <a:latin typeface="+mn-lt"/>
              </a:rPr>
              <a:t>Endochondral</a:t>
            </a:r>
            <a:r>
              <a:rPr lang="en-US" sz="3200" b="1" cap="all" dirty="0">
                <a:ln w="0"/>
                <a:solidFill>
                  <a:srgbClr val="002060"/>
                </a:solidFill>
                <a:effectLst>
                  <a:reflection blurRad="12700" stA="50000" endPos="50000" dist="5000" dir="5400000" sy="-100000" rotWithShape="0"/>
                </a:effectLst>
                <a:latin typeface="+mn-lt"/>
              </a:rPr>
              <a:t> ossification</a:t>
            </a:r>
          </a:p>
        </p:txBody>
      </p:sp>
      <p:sp>
        <p:nvSpPr>
          <p:cNvPr id="33" name="TextBox 2"/>
          <p:cNvSpPr txBox="1">
            <a:spLocks noChangeArrowheads="1"/>
          </p:cNvSpPr>
          <p:nvPr/>
        </p:nvSpPr>
        <p:spPr bwMode="auto">
          <a:xfrm>
            <a:off x="1" y="819150"/>
            <a:ext cx="4483670" cy="5601533"/>
          </a:xfrm>
          <a:prstGeom prst="rect">
            <a:avLst/>
          </a:prstGeom>
          <a:noFill/>
          <a:ln w="9525">
            <a:noFill/>
            <a:miter lim="800000"/>
            <a:headEnd/>
            <a:tailEnd/>
          </a:ln>
        </p:spPr>
        <p:txBody>
          <a:bodyPr wrap="square">
            <a:spAutoFit/>
          </a:bodyPr>
          <a:lstStyle/>
          <a:p>
            <a:r>
              <a:rPr lang="en-US" b="1" dirty="0">
                <a:solidFill>
                  <a:srgbClr val="660066"/>
                </a:solidFill>
                <a:latin typeface="Times New Roman" pitchFamily="18" charset="0"/>
                <a:cs typeface="Times New Roman" pitchFamily="18" charset="0"/>
              </a:rPr>
              <a:t>First the big picture:</a:t>
            </a:r>
          </a:p>
          <a:p>
            <a:endParaRPr lang="en-US" sz="800" b="1" dirty="0">
              <a:solidFill>
                <a:srgbClr val="660066"/>
              </a:solidFill>
              <a:latin typeface="Times New Roman" pitchFamily="18" charset="0"/>
              <a:cs typeface="Times New Roman" pitchFamily="18" charset="0"/>
            </a:endParaRPr>
          </a:p>
          <a:p>
            <a:r>
              <a:rPr lang="en-US" b="1" dirty="0">
                <a:solidFill>
                  <a:srgbClr val="660066"/>
                </a:solidFill>
                <a:latin typeface="Times New Roman" pitchFamily="18" charset="0"/>
                <a:cs typeface="Times New Roman" pitchFamily="18" charset="0"/>
              </a:rPr>
              <a:t>As we said, </a:t>
            </a:r>
            <a:r>
              <a:rPr lang="en-US" b="1" dirty="0" err="1">
                <a:solidFill>
                  <a:srgbClr val="660066"/>
                </a:solidFill>
                <a:latin typeface="Times New Roman" pitchFamily="18" charset="0"/>
                <a:cs typeface="Times New Roman" pitchFamily="18" charset="0"/>
              </a:rPr>
              <a:t>endochondral</a:t>
            </a:r>
            <a:r>
              <a:rPr lang="en-US" b="1" dirty="0">
                <a:solidFill>
                  <a:srgbClr val="660066"/>
                </a:solidFill>
                <a:latin typeface="Times New Roman" pitchFamily="18" charset="0"/>
                <a:cs typeface="Times New Roman" pitchFamily="18" charset="0"/>
              </a:rPr>
              <a:t> ossification is the formation of bone from a hyaline cartilage model.  Obviously, we start with a long piece of hyaline cartilage.  This cartilage can grow both appositionally and interstitially and will continue to do so during its conversion to bone.  In fact, it’s actually the growth of cartilage that allows bones to grow lengthwise before maturity (more on that later).</a:t>
            </a:r>
          </a:p>
          <a:p>
            <a:endParaRPr lang="en-US" sz="800" b="1" dirty="0">
              <a:solidFill>
                <a:srgbClr val="660066"/>
              </a:solidFill>
              <a:latin typeface="Times New Roman" pitchFamily="18" charset="0"/>
              <a:cs typeface="Times New Roman" pitchFamily="18" charset="0"/>
            </a:endParaRPr>
          </a:p>
          <a:p>
            <a:r>
              <a:rPr lang="en-US" b="1" dirty="0">
                <a:solidFill>
                  <a:srgbClr val="660066"/>
                </a:solidFill>
                <a:latin typeface="Times New Roman" pitchFamily="18" charset="0"/>
                <a:cs typeface="Times New Roman" pitchFamily="18" charset="0"/>
              </a:rPr>
              <a:t>The conversion of cartilage to bone begins in the middle of the diaphysis, at the </a:t>
            </a:r>
            <a:r>
              <a:rPr lang="en-US" b="1" i="1" dirty="0">
                <a:solidFill>
                  <a:srgbClr val="660066"/>
                </a:solidFill>
                <a:latin typeface="Times New Roman" pitchFamily="18" charset="0"/>
                <a:cs typeface="Times New Roman" pitchFamily="18" charset="0"/>
              </a:rPr>
              <a:t>primary ossification center</a:t>
            </a:r>
            <a:r>
              <a:rPr lang="en-US" b="1" dirty="0">
                <a:solidFill>
                  <a:srgbClr val="660066"/>
                </a:solidFill>
                <a:latin typeface="Times New Roman" pitchFamily="18" charset="0"/>
                <a:cs typeface="Times New Roman" pitchFamily="18" charset="0"/>
              </a:rPr>
              <a:t>.  This conversion initially occurs radially from the center of the shaft, but because the bone is long, ultimately, conversion from this primary ossification center occurs lengthwise in two directions (toward each epiphysis).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1163" y="624244"/>
            <a:ext cx="4473744" cy="5166956"/>
          </a:xfrm>
          <a:prstGeom prst="rect">
            <a:avLst/>
          </a:prstGeom>
        </p:spPr>
      </p:pic>
    </p:spTree>
    <p:extLst>
      <p:ext uri="{BB962C8B-B14F-4D97-AF65-F5344CB8AC3E}">
        <p14:creationId xmlns:p14="http://schemas.microsoft.com/office/powerpoint/2010/main" val="3949327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228600" y="304800"/>
            <a:ext cx="8610600" cy="5170646"/>
          </a:xfrm>
          <a:prstGeom prst="rect">
            <a:avLst/>
          </a:prstGeom>
          <a:noFill/>
          <a:ln w="9525">
            <a:noFill/>
            <a:miter lim="800000"/>
            <a:headEnd/>
            <a:tailEnd/>
          </a:ln>
        </p:spPr>
        <p:txBody>
          <a:bodyPr>
            <a:spAutoFit/>
          </a:bodyPr>
          <a:lstStyle/>
          <a:p>
            <a:pPr>
              <a:tabLst>
                <a:tab pos="457200" algn="l"/>
              </a:tabLst>
            </a:pPr>
            <a:r>
              <a:rPr lang="en-US" b="1" dirty="0">
                <a:solidFill>
                  <a:srgbClr val="002060"/>
                </a:solidFill>
                <a:latin typeface="Helvetica" pitchFamily="34" charset="0"/>
                <a:cs typeface="Times New Roman" pitchFamily="18" charset="0"/>
              </a:rPr>
              <a:t>After completing this exercise, you should be able to:</a:t>
            </a:r>
          </a:p>
          <a:p>
            <a:pPr>
              <a:tabLst>
                <a:tab pos="457200" algn="l"/>
              </a:tabLst>
            </a:pPr>
            <a:r>
              <a:rPr lang="en-US" sz="1200" dirty="0">
                <a:solidFill>
                  <a:srgbClr val="002060"/>
                </a:solidFill>
                <a:latin typeface="Georgia" pitchFamily="18" charset="0"/>
              </a:rPr>
              <a:t> </a:t>
            </a:r>
          </a:p>
          <a:p>
            <a:pPr marL="171450" lvl="0" indent="-171450">
              <a:buFont typeface="Arial" pitchFamily="34" charset="0"/>
              <a:buChar char="•"/>
            </a:pPr>
            <a:r>
              <a:rPr lang="en-US" sz="1200" b="1" dirty="0">
                <a:solidFill>
                  <a:srgbClr val="002060"/>
                </a:solidFill>
                <a:latin typeface="Georgia" pitchFamily="18" charset="0"/>
              </a:rPr>
              <a:t>Distinguish, at the light microscope level, each of the following::</a:t>
            </a:r>
          </a:p>
          <a:p>
            <a:pPr marL="692150" lvl="2" indent="-234950">
              <a:buFont typeface="Arial" pitchFamily="34" charset="0"/>
              <a:buChar char="•"/>
            </a:pPr>
            <a:endParaRPr lang="en-US" sz="1200" dirty="0">
              <a:solidFill>
                <a:srgbClr val="002060"/>
              </a:solidFill>
              <a:latin typeface="Georgia" pitchFamily="18" charset="0"/>
            </a:endParaRPr>
          </a:p>
          <a:p>
            <a:pPr marL="742950" lvl="7" indent="-280988">
              <a:buFont typeface="Arial" pitchFamily="34" charset="0"/>
              <a:buChar char="•"/>
            </a:pPr>
            <a:r>
              <a:rPr lang="en-US" sz="1200" dirty="0">
                <a:solidFill>
                  <a:srgbClr val="002060"/>
                </a:solidFill>
                <a:latin typeface="Georgia" pitchFamily="18" charset="0"/>
              </a:rPr>
              <a:t>Review cells of bone</a:t>
            </a:r>
          </a:p>
          <a:p>
            <a:pPr marL="742950" lvl="7" indent="-280988">
              <a:buFont typeface="Arial" pitchFamily="34" charset="0"/>
              <a:buChar char="•"/>
            </a:pPr>
            <a:r>
              <a:rPr lang="en-US" sz="1200" dirty="0">
                <a:solidFill>
                  <a:srgbClr val="002060"/>
                </a:solidFill>
                <a:latin typeface="Georgia" pitchFamily="18" charset="0"/>
              </a:rPr>
              <a:t>Bone formation</a:t>
            </a:r>
          </a:p>
          <a:p>
            <a:pPr marL="1200150" lvl="8" indent="-280988">
              <a:buFont typeface="Arial" pitchFamily="34" charset="0"/>
              <a:buChar char="•"/>
            </a:pPr>
            <a:r>
              <a:rPr lang="en-US" sz="1200" dirty="0">
                <a:solidFill>
                  <a:srgbClr val="002060"/>
                </a:solidFill>
                <a:latin typeface="Georgia" pitchFamily="18" charset="0"/>
              </a:rPr>
              <a:t>Intramembranous</a:t>
            </a:r>
          </a:p>
          <a:p>
            <a:pPr marL="1484313" lvl="8" indent="-280988">
              <a:buFont typeface="Arial" pitchFamily="34" charset="0"/>
              <a:buChar char="•"/>
            </a:pPr>
            <a:r>
              <a:rPr lang="en-US" sz="1200" dirty="0">
                <a:solidFill>
                  <a:srgbClr val="002060"/>
                </a:solidFill>
                <a:latin typeface="Georgia" pitchFamily="18" charset="0"/>
              </a:rPr>
              <a:t>Spicule or </a:t>
            </a:r>
            <a:r>
              <a:rPr lang="en-US" sz="1200" dirty="0" err="1">
                <a:solidFill>
                  <a:srgbClr val="002060"/>
                </a:solidFill>
                <a:latin typeface="Georgia" pitchFamily="18" charset="0"/>
              </a:rPr>
              <a:t>trabecula</a:t>
            </a:r>
            <a:endParaRPr lang="en-US" sz="1200" dirty="0">
              <a:solidFill>
                <a:srgbClr val="002060"/>
              </a:solidFill>
              <a:latin typeface="Georgia" pitchFamily="18" charset="0"/>
            </a:endParaRPr>
          </a:p>
          <a:p>
            <a:pPr marL="1484313" lvl="8" indent="-280988">
              <a:buFont typeface="Arial" pitchFamily="34" charset="0"/>
              <a:buChar char="•"/>
            </a:pPr>
            <a:r>
              <a:rPr lang="en-US" sz="1200" dirty="0">
                <a:solidFill>
                  <a:srgbClr val="002060"/>
                </a:solidFill>
                <a:latin typeface="Georgia" pitchFamily="18" charset="0"/>
              </a:rPr>
              <a:t>Osteoid</a:t>
            </a:r>
          </a:p>
          <a:p>
            <a:pPr marL="1484313" lvl="8" indent="-280988">
              <a:buFont typeface="Arial" pitchFamily="34" charset="0"/>
              <a:buChar char="•"/>
            </a:pPr>
            <a:r>
              <a:rPr lang="en-US" sz="1200" dirty="0">
                <a:solidFill>
                  <a:srgbClr val="002060"/>
                </a:solidFill>
                <a:latin typeface="Georgia" pitchFamily="18" charset="0"/>
              </a:rPr>
              <a:t>Calcified bone matrix</a:t>
            </a:r>
          </a:p>
          <a:p>
            <a:pPr marL="1203325" lvl="2" indent="-288925">
              <a:buFont typeface="Arial" pitchFamily="34" charset="0"/>
              <a:buChar char="•"/>
            </a:pPr>
            <a:r>
              <a:rPr lang="en-US" sz="1200" dirty="0" err="1">
                <a:solidFill>
                  <a:srgbClr val="002060"/>
                </a:solidFill>
                <a:latin typeface="Georgia" pitchFamily="18" charset="0"/>
              </a:rPr>
              <a:t>Endochondral</a:t>
            </a:r>
            <a:endParaRPr lang="en-US" sz="1200" dirty="0">
              <a:solidFill>
                <a:srgbClr val="002060"/>
              </a:solidFill>
              <a:latin typeface="Georgia" pitchFamily="18" charset="0"/>
            </a:endParaRPr>
          </a:p>
          <a:p>
            <a:pPr marL="1657350" lvl="5" indent="-280988">
              <a:buFont typeface="Arial" pitchFamily="34" charset="0"/>
              <a:buChar char="•"/>
            </a:pPr>
            <a:r>
              <a:rPr lang="en-US" sz="1200" dirty="0">
                <a:solidFill>
                  <a:srgbClr val="002060"/>
                </a:solidFill>
                <a:latin typeface="Georgia" pitchFamily="18" charset="0"/>
              </a:rPr>
              <a:t>Hyaline cartilage</a:t>
            </a:r>
          </a:p>
          <a:p>
            <a:pPr marL="1657350" lvl="5" indent="-280988">
              <a:buFont typeface="Arial" pitchFamily="34" charset="0"/>
              <a:buChar char="•"/>
            </a:pPr>
            <a:r>
              <a:rPr lang="en-US" sz="1200" dirty="0">
                <a:solidFill>
                  <a:srgbClr val="002060"/>
                </a:solidFill>
                <a:latin typeface="Georgia" pitchFamily="18" charset="0"/>
              </a:rPr>
              <a:t>Calcified cartilage</a:t>
            </a:r>
          </a:p>
          <a:p>
            <a:pPr marL="1657350" lvl="5" indent="-280988">
              <a:buFont typeface="Arial" pitchFamily="34" charset="0"/>
              <a:buChar char="•"/>
            </a:pPr>
            <a:r>
              <a:rPr lang="en-US" sz="1200" dirty="0">
                <a:solidFill>
                  <a:srgbClr val="002060"/>
                </a:solidFill>
                <a:latin typeface="Georgia" pitchFamily="18" charset="0"/>
              </a:rPr>
              <a:t>Osteoid</a:t>
            </a:r>
          </a:p>
          <a:p>
            <a:pPr marL="1657350" lvl="5" indent="-280988">
              <a:buFont typeface="Arial" pitchFamily="34" charset="0"/>
              <a:buChar char="•"/>
            </a:pPr>
            <a:r>
              <a:rPr lang="en-US" sz="1200" dirty="0">
                <a:solidFill>
                  <a:srgbClr val="002060"/>
                </a:solidFill>
                <a:latin typeface="Georgia" pitchFamily="18" charset="0"/>
              </a:rPr>
              <a:t>Calcified bone matrix</a:t>
            </a:r>
          </a:p>
          <a:p>
            <a:pPr marL="1657350" lvl="5" indent="-280988">
              <a:buFont typeface="Arial" pitchFamily="34" charset="0"/>
              <a:buChar char="•"/>
            </a:pPr>
            <a:r>
              <a:rPr lang="en-US" sz="1200" dirty="0" err="1">
                <a:solidFill>
                  <a:srgbClr val="002060"/>
                </a:solidFill>
                <a:latin typeface="Georgia" pitchFamily="18" charset="0"/>
              </a:rPr>
              <a:t>Metaphyseal</a:t>
            </a:r>
            <a:r>
              <a:rPr lang="en-US" sz="1200" dirty="0">
                <a:solidFill>
                  <a:srgbClr val="002060"/>
                </a:solidFill>
                <a:latin typeface="Georgia" pitchFamily="18" charset="0"/>
              </a:rPr>
              <a:t> plate</a:t>
            </a:r>
          </a:p>
          <a:p>
            <a:pPr marL="2114550" lvl="6" indent="-280988">
              <a:buFont typeface="Arial" pitchFamily="34" charset="0"/>
              <a:buChar char="•"/>
            </a:pPr>
            <a:r>
              <a:rPr lang="en-US" sz="1200" dirty="0">
                <a:solidFill>
                  <a:srgbClr val="002060"/>
                </a:solidFill>
                <a:latin typeface="Georgia" pitchFamily="18" charset="0"/>
              </a:rPr>
              <a:t>Zone of resting cartilage</a:t>
            </a:r>
          </a:p>
          <a:p>
            <a:pPr marL="2114550" lvl="6" indent="-280988">
              <a:buFont typeface="Arial" pitchFamily="34" charset="0"/>
              <a:buChar char="•"/>
            </a:pPr>
            <a:r>
              <a:rPr lang="en-US" sz="1200" dirty="0">
                <a:solidFill>
                  <a:srgbClr val="002060"/>
                </a:solidFill>
                <a:latin typeface="Georgia" pitchFamily="18" charset="0"/>
              </a:rPr>
              <a:t>Zone of proliferation</a:t>
            </a:r>
          </a:p>
          <a:p>
            <a:pPr marL="2114550" lvl="6" indent="-280988">
              <a:buFont typeface="Arial" pitchFamily="34" charset="0"/>
              <a:buChar char="•"/>
            </a:pPr>
            <a:r>
              <a:rPr lang="en-US" sz="1200" dirty="0">
                <a:solidFill>
                  <a:srgbClr val="002060"/>
                </a:solidFill>
                <a:latin typeface="Georgia" pitchFamily="18" charset="0"/>
              </a:rPr>
              <a:t>Zone of hypertrophy</a:t>
            </a:r>
          </a:p>
          <a:p>
            <a:pPr marL="2114550" lvl="6" indent="-280988">
              <a:buFont typeface="Arial" pitchFamily="34" charset="0"/>
              <a:buChar char="•"/>
            </a:pPr>
            <a:r>
              <a:rPr lang="en-US" sz="1200" dirty="0">
                <a:solidFill>
                  <a:srgbClr val="002060"/>
                </a:solidFill>
                <a:latin typeface="Georgia" pitchFamily="18" charset="0"/>
              </a:rPr>
              <a:t>Zone of calcification</a:t>
            </a:r>
          </a:p>
          <a:p>
            <a:pPr marL="2114550" lvl="6" indent="-280988">
              <a:buFont typeface="Arial" pitchFamily="34" charset="0"/>
              <a:buChar char="•"/>
            </a:pPr>
            <a:r>
              <a:rPr lang="en-US" sz="1200" dirty="0">
                <a:solidFill>
                  <a:srgbClr val="002060"/>
                </a:solidFill>
                <a:latin typeface="Georgia" pitchFamily="18" charset="0"/>
              </a:rPr>
              <a:t>Zone of bone deposition</a:t>
            </a:r>
          </a:p>
          <a:p>
            <a:pPr marL="1200150" lvl="7" indent="-280988">
              <a:buFont typeface="Arial" pitchFamily="34" charset="0"/>
              <a:buChar char="•"/>
            </a:pPr>
            <a:endParaRPr lang="en-US" sz="1200" dirty="0">
              <a:solidFill>
                <a:srgbClr val="002060"/>
              </a:solidFill>
              <a:latin typeface="Georgia" pitchFamily="18" charset="0"/>
            </a:endParaRPr>
          </a:p>
          <a:p>
            <a:pPr marL="171450" lvl="0" indent="-171450">
              <a:buFont typeface="Arial" pitchFamily="34" charset="0"/>
              <a:buChar char="•"/>
            </a:pPr>
            <a:r>
              <a:rPr lang="en-US" sz="1200" b="1" dirty="0">
                <a:solidFill>
                  <a:srgbClr val="002060"/>
                </a:solidFill>
                <a:latin typeface="Georgia" pitchFamily="18" charset="0"/>
              </a:rPr>
              <a:t>Distinguish, at the electron microscope level, each of the following::</a:t>
            </a:r>
          </a:p>
          <a:p>
            <a:pPr marL="692150" lvl="2" indent="-234950">
              <a:buFont typeface="Arial" pitchFamily="34" charset="0"/>
              <a:buChar char="•"/>
            </a:pPr>
            <a:endParaRPr lang="en-US" sz="1200" dirty="0">
              <a:solidFill>
                <a:srgbClr val="002060"/>
              </a:solidFill>
              <a:latin typeface="Georgia" pitchFamily="18" charset="0"/>
            </a:endParaRPr>
          </a:p>
          <a:p>
            <a:pPr marL="742950" lvl="7" indent="-280988">
              <a:buFont typeface="Arial" pitchFamily="34" charset="0"/>
              <a:buChar char="•"/>
            </a:pPr>
            <a:r>
              <a:rPr lang="en-US" sz="1200" dirty="0">
                <a:solidFill>
                  <a:srgbClr val="002060"/>
                </a:solidFill>
                <a:latin typeface="Georgia" pitchFamily="18" charset="0"/>
              </a:rPr>
              <a:t>Review cells of bone</a:t>
            </a:r>
          </a:p>
          <a:p>
            <a:pPr marL="742950" lvl="7" indent="-280988">
              <a:buFont typeface="Arial" pitchFamily="34" charset="0"/>
              <a:buChar char="•"/>
            </a:pPr>
            <a:r>
              <a:rPr lang="en-US" sz="1200" dirty="0">
                <a:solidFill>
                  <a:srgbClr val="002060"/>
                </a:solidFill>
                <a:latin typeface="Georgia" pitchFamily="18" charset="0"/>
              </a:rPr>
              <a:t>Osteoid </a:t>
            </a:r>
          </a:p>
          <a:p>
            <a:pPr marL="742950" lvl="7" indent="-280988">
              <a:buFont typeface="Arial" pitchFamily="34" charset="0"/>
              <a:buChar char="•"/>
            </a:pPr>
            <a:r>
              <a:rPr lang="en-US" sz="1200" dirty="0">
                <a:solidFill>
                  <a:srgbClr val="002060"/>
                </a:solidFill>
                <a:latin typeface="Georgia" pitchFamily="18" charset="0"/>
              </a:rPr>
              <a:t>Calcified bone matrix</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89476" y="39469"/>
            <a:ext cx="5588389"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err="1">
                <a:ln w="0"/>
                <a:solidFill>
                  <a:srgbClr val="002060"/>
                </a:solidFill>
                <a:effectLst>
                  <a:reflection blurRad="12700" stA="50000" endPos="50000" dist="5000" dir="5400000" sy="-100000" rotWithShape="0"/>
                </a:effectLst>
                <a:latin typeface="+mn-lt"/>
              </a:rPr>
              <a:t>Endochondral</a:t>
            </a:r>
            <a:r>
              <a:rPr lang="en-US" sz="3200" b="1" cap="all" dirty="0">
                <a:ln w="0"/>
                <a:solidFill>
                  <a:srgbClr val="002060"/>
                </a:solidFill>
                <a:effectLst>
                  <a:reflection blurRad="12700" stA="50000" endPos="50000" dist="5000" dir="5400000" sy="-100000" rotWithShape="0"/>
                </a:effectLst>
                <a:latin typeface="+mn-lt"/>
              </a:rPr>
              <a:t> ossification</a:t>
            </a:r>
          </a:p>
        </p:txBody>
      </p:sp>
      <p:sp>
        <p:nvSpPr>
          <p:cNvPr id="33" name="TextBox 2"/>
          <p:cNvSpPr txBox="1">
            <a:spLocks noChangeArrowheads="1"/>
          </p:cNvSpPr>
          <p:nvPr/>
        </p:nvSpPr>
        <p:spPr bwMode="auto">
          <a:xfrm>
            <a:off x="1" y="685800"/>
            <a:ext cx="4483669" cy="6032421"/>
          </a:xfrm>
          <a:prstGeom prst="rect">
            <a:avLst/>
          </a:prstGeom>
          <a:noFill/>
          <a:ln w="9525">
            <a:noFill/>
            <a:miter lim="800000"/>
            <a:headEnd/>
            <a:tailEnd/>
          </a:ln>
        </p:spPr>
        <p:txBody>
          <a:bodyPr wrap="square">
            <a:spAutoFit/>
          </a:bodyPr>
          <a:lstStyle/>
          <a:p>
            <a:r>
              <a:rPr lang="en-US" b="1" dirty="0">
                <a:solidFill>
                  <a:srgbClr val="660066"/>
                </a:solidFill>
                <a:latin typeface="Times New Roman" pitchFamily="18" charset="0"/>
                <a:cs typeface="Times New Roman" pitchFamily="18" charset="0"/>
              </a:rPr>
              <a:t>In each epiphysis, </a:t>
            </a:r>
            <a:r>
              <a:rPr lang="en-US" b="1" i="1" dirty="0">
                <a:solidFill>
                  <a:srgbClr val="660066"/>
                </a:solidFill>
                <a:latin typeface="Times New Roman" pitchFamily="18" charset="0"/>
                <a:cs typeface="Times New Roman" pitchFamily="18" charset="0"/>
              </a:rPr>
              <a:t>secondary ossification centers </a:t>
            </a:r>
            <a:r>
              <a:rPr lang="en-US" b="1" dirty="0">
                <a:solidFill>
                  <a:srgbClr val="660066"/>
                </a:solidFill>
                <a:latin typeface="Times New Roman" pitchFamily="18" charset="0"/>
                <a:cs typeface="Times New Roman" pitchFamily="18" charset="0"/>
              </a:rPr>
              <a:t>develop.  These also grow radially, as shown in the diagram (steps 6-8).  At birth (or in some cases after birth), each epiphysis has two regions of hyaline cartilage remaining:</a:t>
            </a:r>
          </a:p>
          <a:p>
            <a:endParaRPr lang="en-US" sz="800" b="1" dirty="0">
              <a:solidFill>
                <a:srgbClr val="660066"/>
              </a:solidFill>
              <a:latin typeface="Times New Roman" pitchFamily="18" charset="0"/>
              <a:cs typeface="Times New Roman" pitchFamily="18" charset="0"/>
            </a:endParaRPr>
          </a:p>
          <a:p>
            <a:pPr marL="342900" indent="-342900">
              <a:buAutoNum type="arabicPeriod"/>
            </a:pPr>
            <a:r>
              <a:rPr lang="en-US" b="1" dirty="0">
                <a:solidFill>
                  <a:srgbClr val="660066"/>
                </a:solidFill>
                <a:latin typeface="Times New Roman" pitchFamily="18" charset="0"/>
                <a:cs typeface="Times New Roman" pitchFamily="18" charset="0"/>
              </a:rPr>
              <a:t>At the ends, this hyaline cartilage will remain forever as </a:t>
            </a:r>
            <a:r>
              <a:rPr lang="en-US" b="1" i="1" dirty="0">
                <a:solidFill>
                  <a:srgbClr val="660066"/>
                </a:solidFill>
                <a:latin typeface="Times New Roman" pitchFamily="18" charset="0"/>
                <a:cs typeface="Times New Roman" pitchFamily="18" charset="0"/>
              </a:rPr>
              <a:t>joint cartilage</a:t>
            </a:r>
            <a:r>
              <a:rPr lang="en-US" b="1" dirty="0">
                <a:solidFill>
                  <a:srgbClr val="660066"/>
                </a:solidFill>
                <a:latin typeface="Times New Roman" pitchFamily="18" charset="0"/>
                <a:cs typeface="Times New Roman" pitchFamily="18" charset="0"/>
              </a:rPr>
              <a:t>, which covers the ends of long bones.</a:t>
            </a:r>
          </a:p>
          <a:p>
            <a:pPr marL="342900" indent="-342900">
              <a:buAutoNum type="arabicPeriod"/>
            </a:pPr>
            <a:r>
              <a:rPr lang="en-US" b="1" dirty="0">
                <a:solidFill>
                  <a:srgbClr val="660066"/>
                </a:solidFill>
                <a:latin typeface="Times New Roman" pitchFamily="18" charset="0"/>
                <a:cs typeface="Times New Roman" pitchFamily="18" charset="0"/>
              </a:rPr>
              <a:t>At the meeting of the primary and secondary ossification centers; these are the </a:t>
            </a:r>
            <a:r>
              <a:rPr lang="en-US" b="1" dirty="0">
                <a:solidFill>
                  <a:srgbClr val="0070C0"/>
                </a:solidFill>
                <a:latin typeface="Times New Roman" pitchFamily="18" charset="0"/>
                <a:cs typeface="Times New Roman" pitchFamily="18" charset="0"/>
              </a:rPr>
              <a:t>epiphyseal growth plates </a:t>
            </a:r>
            <a:r>
              <a:rPr lang="en-US" b="1" dirty="0">
                <a:solidFill>
                  <a:srgbClr val="660066"/>
                </a:solidFill>
                <a:latin typeface="Times New Roman" pitchFamily="18" charset="0"/>
                <a:cs typeface="Times New Roman" pitchFamily="18" charset="0"/>
              </a:rPr>
              <a:t>(or </a:t>
            </a:r>
            <a:r>
              <a:rPr lang="en-US" b="1" dirty="0" err="1">
                <a:solidFill>
                  <a:srgbClr val="0070C0"/>
                </a:solidFill>
                <a:latin typeface="Times New Roman" pitchFamily="18" charset="0"/>
                <a:cs typeface="Times New Roman" pitchFamily="18" charset="0"/>
              </a:rPr>
              <a:t>metaphyses</a:t>
            </a:r>
            <a:r>
              <a:rPr lang="en-US" b="1" dirty="0">
                <a:solidFill>
                  <a:srgbClr val="0070C0"/>
                </a:solidFill>
                <a:latin typeface="Times New Roman" pitchFamily="18" charset="0"/>
                <a:cs typeface="Times New Roman" pitchFamily="18" charset="0"/>
              </a:rPr>
              <a:t> </a:t>
            </a:r>
            <a:r>
              <a:rPr lang="en-US" b="1" dirty="0">
                <a:solidFill>
                  <a:srgbClr val="7030A0"/>
                </a:solidFill>
                <a:latin typeface="Times New Roman" pitchFamily="18" charset="0"/>
                <a:cs typeface="Times New Roman" pitchFamily="18" charset="0"/>
              </a:rPr>
              <a:t>or </a:t>
            </a:r>
            <a:r>
              <a:rPr lang="en-US" b="1" dirty="0" err="1">
                <a:solidFill>
                  <a:srgbClr val="0070C0"/>
                </a:solidFill>
                <a:latin typeface="Times New Roman" pitchFamily="18" charset="0"/>
                <a:cs typeface="Times New Roman" pitchFamily="18" charset="0"/>
              </a:rPr>
              <a:t>metaphyseal</a:t>
            </a:r>
            <a:r>
              <a:rPr lang="en-US" b="1" dirty="0">
                <a:solidFill>
                  <a:srgbClr val="0070C0"/>
                </a:solidFill>
                <a:latin typeface="Times New Roman" pitchFamily="18" charset="0"/>
                <a:cs typeface="Times New Roman" pitchFamily="18" charset="0"/>
              </a:rPr>
              <a:t> plate</a:t>
            </a:r>
            <a:r>
              <a:rPr lang="en-US" b="1" dirty="0">
                <a:solidFill>
                  <a:srgbClr val="660066"/>
                </a:solidFill>
                <a:latin typeface="Times New Roman" pitchFamily="18" charset="0"/>
                <a:cs typeface="Times New Roman" pitchFamily="18" charset="0"/>
              </a:rPr>
              <a:t>).  Here, cartilage will continue to proliferate, and become converted to bone, allowing the bone itself to elongate.  After puberty, bone overgrows the cartilage, and lengthwise growth of the bone stops, leaving a thickened region of osseous tissue called the </a:t>
            </a:r>
            <a:r>
              <a:rPr lang="en-US" b="1" dirty="0">
                <a:solidFill>
                  <a:srgbClr val="0070C0"/>
                </a:solidFill>
                <a:latin typeface="Times New Roman" pitchFamily="18" charset="0"/>
                <a:cs typeface="Times New Roman" pitchFamily="18" charset="0"/>
              </a:rPr>
              <a:t>epiphyseal line</a:t>
            </a:r>
            <a:r>
              <a:rPr lang="en-US" b="1" dirty="0">
                <a:solidFill>
                  <a:srgbClr val="660066"/>
                </a:solidFill>
                <a:latin typeface="Times New Roman" pitchFamily="18" charset="0"/>
                <a:cs typeface="Times New Roman" pitchFamily="18" charset="0"/>
              </a:rPr>
              <a: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1163" y="624244"/>
            <a:ext cx="4473744" cy="5166956"/>
          </a:xfrm>
          <a:prstGeom prst="rect">
            <a:avLst/>
          </a:prstGeom>
        </p:spPr>
      </p:pic>
      <p:cxnSp>
        <p:nvCxnSpPr>
          <p:cNvPr id="4" name="Straight Arrow Connector 3"/>
          <p:cNvCxnSpPr/>
          <p:nvPr/>
        </p:nvCxnSpPr>
        <p:spPr>
          <a:xfrm flipH="1" flipV="1">
            <a:off x="5200650" y="5638800"/>
            <a:ext cx="304800" cy="53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353050" y="6135469"/>
            <a:ext cx="1295400" cy="646331"/>
          </a:xfrm>
          <a:prstGeom prst="rect">
            <a:avLst/>
          </a:prstGeom>
          <a:noFill/>
        </p:spPr>
        <p:txBody>
          <a:bodyPr wrap="square" rtlCol="0">
            <a:spAutoFit/>
          </a:bodyPr>
          <a:lstStyle/>
          <a:p>
            <a:r>
              <a:rPr lang="en-US" dirty="0"/>
              <a:t>Joint cartilage</a:t>
            </a:r>
          </a:p>
        </p:txBody>
      </p:sp>
    </p:spTree>
    <p:extLst>
      <p:ext uri="{BB962C8B-B14F-4D97-AF65-F5344CB8AC3E}">
        <p14:creationId xmlns:p14="http://schemas.microsoft.com/office/powerpoint/2010/main" val="1849992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hc-webdata\com\LabManuals\MA\VLM\Lab8\SL43S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1" y="2171986"/>
            <a:ext cx="6248018" cy="468601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89476" y="39469"/>
            <a:ext cx="5588389"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err="1">
                <a:ln w="0"/>
                <a:solidFill>
                  <a:srgbClr val="002060"/>
                </a:solidFill>
                <a:effectLst>
                  <a:reflection blurRad="12700" stA="50000" endPos="50000" dist="5000" dir="5400000" sy="-100000" rotWithShape="0"/>
                </a:effectLst>
                <a:latin typeface="+mn-lt"/>
              </a:rPr>
              <a:t>Endochondral</a:t>
            </a:r>
            <a:r>
              <a:rPr lang="en-US" sz="3200" b="1" cap="all" dirty="0">
                <a:ln w="0"/>
                <a:solidFill>
                  <a:srgbClr val="002060"/>
                </a:solidFill>
                <a:effectLst>
                  <a:reflection blurRad="12700" stA="50000" endPos="50000" dist="5000" dir="5400000" sy="-100000" rotWithShape="0"/>
                </a:effectLst>
                <a:latin typeface="+mn-lt"/>
              </a:rPr>
              <a:t> ossification</a:t>
            </a:r>
          </a:p>
        </p:txBody>
      </p:sp>
      <p:sp>
        <p:nvSpPr>
          <p:cNvPr id="33" name="TextBox 2"/>
          <p:cNvSpPr txBox="1">
            <a:spLocks noChangeArrowheads="1"/>
          </p:cNvSpPr>
          <p:nvPr/>
        </p:nvSpPr>
        <p:spPr bwMode="auto">
          <a:xfrm>
            <a:off x="0" y="457200"/>
            <a:ext cx="8991599" cy="1754326"/>
          </a:xfrm>
          <a:prstGeom prst="rect">
            <a:avLst/>
          </a:prstGeom>
          <a:noFill/>
          <a:ln w="9525">
            <a:noFill/>
            <a:miter lim="800000"/>
            <a:headEnd/>
            <a:tailEnd/>
          </a:ln>
        </p:spPr>
        <p:txBody>
          <a:bodyPr wrap="square">
            <a:spAutoFit/>
          </a:bodyPr>
          <a:lstStyle/>
          <a:p>
            <a:r>
              <a:rPr lang="en-US" b="1" dirty="0">
                <a:solidFill>
                  <a:srgbClr val="660066"/>
                </a:solidFill>
                <a:latin typeface="Times New Roman" pitchFamily="18" charset="0"/>
                <a:cs typeface="Times New Roman" pitchFamily="18" charset="0"/>
              </a:rPr>
              <a:t>This low magnification image from a developing bone is similar to stage 5 from the drawing on the previous page.  The epiphyses consist of hyaline cartilage.  The numerous dark spicules of bone (arrows) that have already formed from </a:t>
            </a:r>
            <a:r>
              <a:rPr lang="en-US" b="1" dirty="0" err="1">
                <a:solidFill>
                  <a:srgbClr val="660066"/>
                </a:solidFill>
                <a:latin typeface="Times New Roman" pitchFamily="18" charset="0"/>
                <a:cs typeface="Times New Roman" pitchFamily="18" charset="0"/>
              </a:rPr>
              <a:t>endochondral</a:t>
            </a:r>
            <a:r>
              <a:rPr lang="en-US" b="1" dirty="0">
                <a:solidFill>
                  <a:srgbClr val="660066"/>
                </a:solidFill>
                <a:latin typeface="Times New Roman" pitchFamily="18" charset="0"/>
                <a:cs typeface="Times New Roman" pitchFamily="18" charset="0"/>
              </a:rPr>
              <a:t> ossification fill the shaft where the marrow cavity will eventually form.  The two yellow boxes indicate the </a:t>
            </a:r>
            <a:r>
              <a:rPr lang="en-US" b="1" dirty="0" err="1">
                <a:solidFill>
                  <a:srgbClr val="660066"/>
                </a:solidFill>
                <a:latin typeface="Times New Roman" pitchFamily="18" charset="0"/>
                <a:cs typeface="Times New Roman" pitchFamily="18" charset="0"/>
              </a:rPr>
              <a:t>metaphyses</a:t>
            </a:r>
            <a:r>
              <a:rPr lang="en-US" b="1" dirty="0">
                <a:solidFill>
                  <a:srgbClr val="660066"/>
                </a:solidFill>
                <a:latin typeface="Times New Roman" pitchFamily="18" charset="0"/>
                <a:cs typeface="Times New Roman" pitchFamily="18" charset="0"/>
              </a:rPr>
              <a:t>, places where cartilage is being converted to bone; these are the focus of the next several slides. </a:t>
            </a:r>
          </a:p>
        </p:txBody>
      </p:sp>
      <p:sp>
        <p:nvSpPr>
          <p:cNvPr id="3" name="TextBox 2"/>
          <p:cNvSpPr txBox="1"/>
          <p:nvPr/>
        </p:nvSpPr>
        <p:spPr>
          <a:xfrm>
            <a:off x="304800" y="2819399"/>
            <a:ext cx="971551" cy="523220"/>
          </a:xfrm>
          <a:prstGeom prst="rect">
            <a:avLst/>
          </a:prstGeom>
          <a:noFill/>
        </p:spPr>
        <p:txBody>
          <a:bodyPr wrap="square" rtlCol="0">
            <a:spAutoFit/>
          </a:bodyPr>
          <a:lstStyle/>
          <a:p>
            <a:r>
              <a:rPr lang="en-US" sz="1400" b="1" dirty="0"/>
              <a:t>Hyaline cartilage</a:t>
            </a:r>
          </a:p>
        </p:txBody>
      </p:sp>
      <p:sp>
        <p:nvSpPr>
          <p:cNvPr id="9" name="TextBox 8"/>
          <p:cNvSpPr txBox="1"/>
          <p:nvPr/>
        </p:nvSpPr>
        <p:spPr>
          <a:xfrm>
            <a:off x="6095236" y="5004356"/>
            <a:ext cx="915165" cy="523220"/>
          </a:xfrm>
          <a:prstGeom prst="rect">
            <a:avLst/>
          </a:prstGeom>
          <a:noFill/>
        </p:spPr>
        <p:txBody>
          <a:bodyPr wrap="square" rtlCol="0">
            <a:spAutoFit/>
          </a:bodyPr>
          <a:lstStyle/>
          <a:p>
            <a:r>
              <a:rPr lang="en-US" sz="1400" b="1" dirty="0"/>
              <a:t>Hyaline cartilage</a:t>
            </a:r>
          </a:p>
        </p:txBody>
      </p:sp>
      <p:sp>
        <p:nvSpPr>
          <p:cNvPr id="5" name="Rectangle 4"/>
          <p:cNvSpPr/>
          <p:nvPr/>
        </p:nvSpPr>
        <p:spPr>
          <a:xfrm rot="740621">
            <a:off x="1053139" y="2874727"/>
            <a:ext cx="1078235" cy="2209800"/>
          </a:xfrm>
          <a:prstGeom prst="rect">
            <a:avLst/>
          </a:pr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740621">
            <a:off x="4915358" y="4059148"/>
            <a:ext cx="1172057" cy="1870118"/>
          </a:xfrm>
          <a:prstGeom prst="rect">
            <a:avLst/>
          </a:pr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3676652" y="3590925"/>
            <a:ext cx="219074" cy="44767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762252" y="4562475"/>
            <a:ext cx="219074" cy="44767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619501" y="5324475"/>
            <a:ext cx="66676" cy="44767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2"/>
          <p:cNvSpPr txBox="1">
            <a:spLocks noChangeArrowheads="1"/>
          </p:cNvSpPr>
          <p:nvPr/>
        </p:nvSpPr>
        <p:spPr bwMode="auto">
          <a:xfrm>
            <a:off x="6552819" y="2209800"/>
            <a:ext cx="2562606" cy="2800767"/>
          </a:xfrm>
          <a:prstGeom prst="rect">
            <a:avLst/>
          </a:prstGeom>
          <a:noFill/>
          <a:ln w="9525">
            <a:noFill/>
            <a:miter lim="800000"/>
            <a:headEnd/>
            <a:tailEnd/>
          </a:ln>
        </p:spPr>
        <p:txBody>
          <a:bodyPr wrap="square">
            <a:spAutoFit/>
          </a:bodyPr>
          <a:lstStyle/>
          <a:p>
            <a:r>
              <a:rPr lang="en-US" sz="1600" b="1" dirty="0">
                <a:solidFill>
                  <a:srgbClr val="002060"/>
                </a:solidFill>
                <a:latin typeface="Tempus Sans ITC" pitchFamily="82" charset="0"/>
                <a:cs typeface="Times New Roman" pitchFamily="18" charset="0"/>
              </a:rPr>
              <a:t>In case it is not obvious, the two regions in the yellow boxes are mirror-images of each other.  The metaphysis to the left is moving toward the left as the cartilage there is growing and being replaced by bone, while the one on the right is moving to the right.</a:t>
            </a:r>
          </a:p>
        </p:txBody>
      </p:sp>
    </p:spTree>
    <p:extLst>
      <p:ext uri="{BB962C8B-B14F-4D97-AF65-F5344CB8AC3E}">
        <p14:creationId xmlns:p14="http://schemas.microsoft.com/office/powerpoint/2010/main" val="2181469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89476" y="39469"/>
            <a:ext cx="5588389"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err="1">
                <a:ln w="0"/>
                <a:solidFill>
                  <a:srgbClr val="002060"/>
                </a:solidFill>
                <a:effectLst>
                  <a:reflection blurRad="12700" stA="50000" endPos="50000" dist="5000" dir="5400000" sy="-100000" rotWithShape="0"/>
                </a:effectLst>
                <a:latin typeface="+mn-lt"/>
              </a:rPr>
              <a:t>Endochondral</a:t>
            </a:r>
            <a:r>
              <a:rPr lang="en-US" sz="3200" b="1" cap="all" dirty="0">
                <a:ln w="0"/>
                <a:solidFill>
                  <a:srgbClr val="002060"/>
                </a:solidFill>
                <a:effectLst>
                  <a:reflection blurRad="12700" stA="50000" endPos="50000" dist="5000" dir="5400000" sy="-100000" rotWithShape="0"/>
                </a:effectLst>
                <a:latin typeface="+mn-lt"/>
              </a:rPr>
              <a:t> ossification</a:t>
            </a:r>
          </a:p>
        </p:txBody>
      </p:sp>
      <p:sp>
        <p:nvSpPr>
          <p:cNvPr id="33" name="TextBox 2"/>
          <p:cNvSpPr txBox="1">
            <a:spLocks noChangeArrowheads="1"/>
          </p:cNvSpPr>
          <p:nvPr/>
        </p:nvSpPr>
        <p:spPr bwMode="auto">
          <a:xfrm>
            <a:off x="0" y="533400"/>
            <a:ext cx="8991599" cy="923330"/>
          </a:xfrm>
          <a:prstGeom prst="rect">
            <a:avLst/>
          </a:prstGeom>
          <a:noFill/>
          <a:ln w="9525">
            <a:noFill/>
            <a:miter lim="800000"/>
            <a:headEnd/>
            <a:tailEnd/>
          </a:ln>
        </p:spPr>
        <p:txBody>
          <a:bodyPr wrap="square">
            <a:spAutoFit/>
          </a:bodyPr>
          <a:lstStyle/>
          <a:p>
            <a:r>
              <a:rPr lang="en-US" b="1" dirty="0">
                <a:solidFill>
                  <a:srgbClr val="660066"/>
                </a:solidFill>
                <a:latin typeface="Times New Roman" pitchFamily="18" charset="0"/>
                <a:cs typeface="Times New Roman" pitchFamily="18" charset="0"/>
              </a:rPr>
              <a:t>Just an orientation slide, making sure you are grounded in the fact that in the upcoming images we will be looking at the metaphysis on the left of this developing bone.  As an overview, the hyaline cartilage will grow, and as it does so, it is replaced by osseous tissue.</a:t>
            </a:r>
          </a:p>
        </p:txBody>
      </p:sp>
      <p:sp>
        <p:nvSpPr>
          <p:cNvPr id="9" name="TextBox 8"/>
          <p:cNvSpPr txBox="1"/>
          <p:nvPr/>
        </p:nvSpPr>
        <p:spPr>
          <a:xfrm>
            <a:off x="6095236" y="4900444"/>
            <a:ext cx="915165" cy="523220"/>
          </a:xfrm>
          <a:prstGeom prst="rect">
            <a:avLst/>
          </a:prstGeom>
          <a:noFill/>
        </p:spPr>
        <p:txBody>
          <a:bodyPr wrap="square" rtlCol="0">
            <a:spAutoFit/>
          </a:bodyPr>
          <a:lstStyle/>
          <a:p>
            <a:r>
              <a:rPr lang="en-US" sz="1400" b="1" dirty="0"/>
              <a:t>Hyaline cartilage</a:t>
            </a:r>
          </a:p>
        </p:txBody>
      </p:sp>
      <p:sp>
        <p:nvSpPr>
          <p:cNvPr id="12" name="Rectangle 11"/>
          <p:cNvSpPr/>
          <p:nvPr/>
        </p:nvSpPr>
        <p:spPr>
          <a:xfrm rot="740621">
            <a:off x="4915358" y="3955236"/>
            <a:ext cx="1172057" cy="1870118"/>
          </a:xfrm>
          <a:prstGeom prst="rect">
            <a:avLst/>
          </a:pr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3676652" y="3487013"/>
            <a:ext cx="219074" cy="44767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619501" y="5220563"/>
            <a:ext cx="66676" cy="44767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074" name="Picture 2" descr="\\ahc-webdata\com\LabManuals\MA\VLM\Lab8\SL43L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5076" y="1524000"/>
            <a:ext cx="6486523" cy="486489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hc-webdata\com\LabManuals\MA\VLM\Lab8\SL43S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546621"/>
            <a:ext cx="2438400" cy="182880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flipV="1">
            <a:off x="152400" y="1546622"/>
            <a:ext cx="2352676" cy="414009"/>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2400" y="2715488"/>
            <a:ext cx="2352676" cy="3673404"/>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52400" y="1960631"/>
            <a:ext cx="685800" cy="762000"/>
          </a:xfrm>
          <a:prstGeom prst="rect">
            <a:avLst/>
          </a:prstGeom>
          <a:noFill/>
          <a:ln w="5715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714626" y="2345202"/>
            <a:ext cx="971551" cy="523220"/>
          </a:xfrm>
          <a:prstGeom prst="rect">
            <a:avLst/>
          </a:prstGeom>
          <a:noFill/>
        </p:spPr>
        <p:txBody>
          <a:bodyPr wrap="square" rtlCol="0">
            <a:spAutoFit/>
          </a:bodyPr>
          <a:lstStyle/>
          <a:p>
            <a:r>
              <a:rPr lang="en-US" sz="1400" b="1" dirty="0"/>
              <a:t>Hyaline cartilage</a:t>
            </a:r>
          </a:p>
        </p:txBody>
      </p:sp>
      <p:pic>
        <p:nvPicPr>
          <p:cNvPr id="14" name="Picture 2" descr="\\ahc-webdata\com\LabManuals\MA\VLM\Lab8\SL43L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463507" y="2366814"/>
            <a:ext cx="4304106" cy="3228079"/>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3733800" y="1295400"/>
            <a:ext cx="2895600" cy="1752600"/>
            <a:chOff x="3733800" y="1295400"/>
            <a:chExt cx="2895600" cy="1752600"/>
          </a:xfrm>
        </p:grpSpPr>
        <p:sp>
          <p:nvSpPr>
            <p:cNvPr id="17" name="U-Turn Arrow 16"/>
            <p:cNvSpPr/>
            <p:nvPr/>
          </p:nvSpPr>
          <p:spPr>
            <a:xfrm>
              <a:off x="4648200" y="1295400"/>
              <a:ext cx="1981200" cy="1219200"/>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0" name="TextBox 19"/>
            <p:cNvSpPr txBox="1"/>
            <p:nvPr/>
          </p:nvSpPr>
          <p:spPr>
            <a:xfrm>
              <a:off x="3733800" y="2586335"/>
              <a:ext cx="2310248" cy="461665"/>
            </a:xfrm>
            <a:prstGeom prst="rect">
              <a:avLst/>
            </a:prstGeom>
            <a:noFill/>
          </p:spPr>
          <p:txBody>
            <a:bodyPr wrap="none" rtlCol="0">
              <a:spAutoFit/>
            </a:bodyPr>
            <a:lstStyle/>
            <a:p>
              <a:r>
                <a:rPr lang="en-US" sz="2400" dirty="0">
                  <a:solidFill>
                    <a:srgbClr val="0070C0"/>
                  </a:solidFill>
                </a:rPr>
                <a:t>Then rotate 90°</a:t>
              </a:r>
            </a:p>
          </p:txBody>
        </p:sp>
      </p:grpSp>
    </p:spTree>
    <p:extLst>
      <p:ext uri="{BB962C8B-B14F-4D97-AF65-F5344CB8AC3E}">
        <p14:creationId xmlns:p14="http://schemas.microsoft.com/office/powerpoint/2010/main" val="120057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hc-webdata\com\LabManuals\MA\VLM\Lab8\SL43M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38173" y="1386243"/>
            <a:ext cx="6096000" cy="4572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89476" y="39469"/>
            <a:ext cx="5588389"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err="1">
                <a:ln w="0"/>
                <a:solidFill>
                  <a:srgbClr val="002060"/>
                </a:solidFill>
                <a:effectLst>
                  <a:reflection blurRad="12700" stA="50000" endPos="50000" dist="5000" dir="5400000" sy="-100000" rotWithShape="0"/>
                </a:effectLst>
                <a:latin typeface="+mn-lt"/>
              </a:rPr>
              <a:t>Endochondral</a:t>
            </a:r>
            <a:r>
              <a:rPr lang="en-US" sz="3200" b="1" cap="all" dirty="0">
                <a:ln w="0"/>
                <a:solidFill>
                  <a:srgbClr val="002060"/>
                </a:solidFill>
                <a:effectLst>
                  <a:reflection blurRad="12700" stA="50000" endPos="50000" dist="5000" dir="5400000" sy="-100000" rotWithShape="0"/>
                </a:effectLst>
                <a:latin typeface="+mn-lt"/>
              </a:rPr>
              <a:t> ossification</a:t>
            </a:r>
          </a:p>
        </p:txBody>
      </p:sp>
      <p:sp>
        <p:nvSpPr>
          <p:cNvPr id="33" name="TextBox 2"/>
          <p:cNvSpPr txBox="1">
            <a:spLocks noChangeArrowheads="1"/>
          </p:cNvSpPr>
          <p:nvPr/>
        </p:nvSpPr>
        <p:spPr bwMode="auto">
          <a:xfrm>
            <a:off x="4876800" y="732472"/>
            <a:ext cx="3495673" cy="1477328"/>
          </a:xfrm>
          <a:prstGeom prst="rect">
            <a:avLst/>
          </a:prstGeom>
          <a:noFill/>
          <a:ln w="9525">
            <a:noFill/>
            <a:miter lim="800000"/>
            <a:headEnd/>
            <a:tailEnd/>
          </a:ln>
        </p:spPr>
        <p:txBody>
          <a:bodyPr wrap="square">
            <a:spAutoFit/>
          </a:bodyPr>
          <a:lstStyle/>
          <a:p>
            <a:r>
              <a:rPr lang="en-US" b="1" dirty="0">
                <a:solidFill>
                  <a:srgbClr val="660066"/>
                </a:solidFill>
                <a:latin typeface="Times New Roman" pitchFamily="18" charset="0"/>
                <a:cs typeface="Times New Roman" pitchFamily="18" charset="0"/>
              </a:rPr>
              <a:t>Higher magnification of the same region from the previous slide, turned 90</a:t>
            </a:r>
            <a:r>
              <a:rPr lang="en-US" b="1" baseline="30000" dirty="0">
                <a:solidFill>
                  <a:srgbClr val="660066"/>
                </a:solidFill>
                <a:latin typeface="Times New Roman" pitchFamily="18" charset="0"/>
                <a:cs typeface="Times New Roman" pitchFamily="18" charset="0"/>
              </a:rPr>
              <a:t>o</a:t>
            </a:r>
            <a:r>
              <a:rPr lang="en-US" b="1" dirty="0">
                <a:solidFill>
                  <a:srgbClr val="660066"/>
                </a:solidFill>
                <a:latin typeface="Times New Roman" pitchFamily="18" charset="0"/>
                <a:cs typeface="Times New Roman" pitchFamily="18" charset="0"/>
              </a:rPr>
              <a:t> clockwise so the left portion of the slide on the previous page is now at the top.  </a:t>
            </a:r>
          </a:p>
        </p:txBody>
      </p:sp>
      <p:sp>
        <p:nvSpPr>
          <p:cNvPr id="9" name="TextBox 8"/>
          <p:cNvSpPr txBox="1"/>
          <p:nvPr/>
        </p:nvSpPr>
        <p:spPr>
          <a:xfrm>
            <a:off x="2819400" y="644782"/>
            <a:ext cx="915165" cy="523220"/>
          </a:xfrm>
          <a:prstGeom prst="rect">
            <a:avLst/>
          </a:prstGeom>
          <a:noFill/>
        </p:spPr>
        <p:txBody>
          <a:bodyPr wrap="square" rtlCol="0">
            <a:spAutoFit/>
          </a:bodyPr>
          <a:lstStyle/>
          <a:p>
            <a:r>
              <a:rPr lang="en-US" sz="1400" b="1" dirty="0"/>
              <a:t>Hyaline cartilage</a:t>
            </a:r>
          </a:p>
        </p:txBody>
      </p:sp>
      <p:sp>
        <p:nvSpPr>
          <p:cNvPr id="20" name="TextBox 2"/>
          <p:cNvSpPr txBox="1">
            <a:spLocks noChangeArrowheads="1"/>
          </p:cNvSpPr>
          <p:nvPr/>
        </p:nvSpPr>
        <p:spPr bwMode="auto">
          <a:xfrm>
            <a:off x="5043487" y="2514600"/>
            <a:ext cx="3162297" cy="1569660"/>
          </a:xfrm>
          <a:prstGeom prst="rect">
            <a:avLst/>
          </a:prstGeom>
          <a:noFill/>
          <a:ln w="9525">
            <a:noFill/>
            <a:miter lim="800000"/>
            <a:headEnd/>
            <a:tailEnd/>
          </a:ln>
        </p:spPr>
        <p:txBody>
          <a:bodyPr wrap="square">
            <a:spAutoFit/>
          </a:bodyPr>
          <a:lstStyle/>
          <a:p>
            <a:r>
              <a:rPr lang="en-US" sz="1600" b="1" dirty="0">
                <a:solidFill>
                  <a:srgbClr val="002060"/>
                </a:solidFill>
                <a:latin typeface="Tempus Sans ITC" pitchFamily="82" charset="0"/>
                <a:cs typeface="Times New Roman" pitchFamily="18" charset="0"/>
              </a:rPr>
              <a:t>Of course, this could also be the right side of the bone turned 90</a:t>
            </a:r>
            <a:r>
              <a:rPr lang="en-US" sz="1600" b="1" baseline="30000" dirty="0">
                <a:solidFill>
                  <a:srgbClr val="002060"/>
                </a:solidFill>
                <a:latin typeface="Tempus Sans ITC" pitchFamily="82" charset="0"/>
                <a:cs typeface="Times New Roman" pitchFamily="18" charset="0"/>
              </a:rPr>
              <a:t>o</a:t>
            </a:r>
            <a:r>
              <a:rPr lang="en-US" sz="1600" b="1" dirty="0">
                <a:solidFill>
                  <a:srgbClr val="002060"/>
                </a:solidFill>
                <a:latin typeface="Tempus Sans ITC" pitchFamily="82" charset="0"/>
                <a:cs typeface="Times New Roman" pitchFamily="18" charset="0"/>
              </a:rPr>
              <a:t> counterclockwise, right???</a:t>
            </a:r>
          </a:p>
          <a:p>
            <a:endParaRPr lang="en-US" sz="1600" b="1" dirty="0">
              <a:solidFill>
                <a:srgbClr val="002060"/>
              </a:solidFill>
              <a:latin typeface="Tempus Sans ITC" pitchFamily="82" charset="0"/>
              <a:cs typeface="Times New Roman" pitchFamily="18" charset="0"/>
            </a:endParaRPr>
          </a:p>
          <a:p>
            <a:r>
              <a:rPr lang="en-US" sz="1600" b="1" dirty="0">
                <a:solidFill>
                  <a:srgbClr val="002060"/>
                </a:solidFill>
                <a:latin typeface="Tempus Sans ITC" pitchFamily="82" charset="0"/>
                <a:cs typeface="Times New Roman" pitchFamily="18" charset="0"/>
              </a:rPr>
              <a:t>Go back and forth to the previous slides until you’re sure.</a:t>
            </a:r>
          </a:p>
        </p:txBody>
      </p:sp>
    </p:spTree>
    <p:extLst>
      <p:ext uri="{BB962C8B-B14F-4D97-AF65-F5344CB8AC3E}">
        <p14:creationId xmlns:p14="http://schemas.microsoft.com/office/powerpoint/2010/main" val="4018589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hc-webdata\com\LabManuals\MA\VLM\Lab8\SL43M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44003" y="1386243"/>
            <a:ext cx="6096000" cy="4572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89476" y="39469"/>
            <a:ext cx="5588389"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err="1">
                <a:ln w="0"/>
                <a:solidFill>
                  <a:srgbClr val="002060"/>
                </a:solidFill>
                <a:effectLst>
                  <a:reflection blurRad="12700" stA="50000" endPos="50000" dist="5000" dir="5400000" sy="-100000" rotWithShape="0"/>
                </a:effectLst>
                <a:latin typeface="+mn-lt"/>
              </a:rPr>
              <a:t>Endochondral</a:t>
            </a:r>
            <a:r>
              <a:rPr lang="en-US" sz="3200" b="1" cap="all" dirty="0">
                <a:ln w="0"/>
                <a:solidFill>
                  <a:srgbClr val="002060"/>
                </a:solidFill>
                <a:effectLst>
                  <a:reflection blurRad="12700" stA="50000" endPos="50000" dist="5000" dir="5400000" sy="-100000" rotWithShape="0"/>
                </a:effectLst>
                <a:latin typeface="+mn-lt"/>
              </a:rPr>
              <a:t> ossification</a:t>
            </a:r>
          </a:p>
        </p:txBody>
      </p:sp>
      <p:sp>
        <p:nvSpPr>
          <p:cNvPr id="33" name="TextBox 2"/>
          <p:cNvSpPr txBox="1">
            <a:spLocks noChangeArrowheads="1"/>
          </p:cNvSpPr>
          <p:nvPr/>
        </p:nvSpPr>
        <p:spPr bwMode="auto">
          <a:xfrm>
            <a:off x="4953000" y="1120675"/>
            <a:ext cx="4191000" cy="2708434"/>
          </a:xfrm>
          <a:prstGeom prst="rect">
            <a:avLst/>
          </a:prstGeom>
          <a:noFill/>
          <a:ln w="9525">
            <a:noFill/>
            <a:miter lim="800000"/>
            <a:headEnd/>
            <a:tailEnd/>
          </a:ln>
        </p:spPr>
        <p:txBody>
          <a:bodyPr wrap="square">
            <a:spAutoFit/>
          </a:bodyPr>
          <a:lstStyle/>
          <a:p>
            <a:r>
              <a:rPr lang="en-US" b="1" dirty="0">
                <a:solidFill>
                  <a:srgbClr val="660066"/>
                </a:solidFill>
                <a:latin typeface="Times New Roman" pitchFamily="18" charset="0"/>
                <a:cs typeface="Times New Roman" pitchFamily="18" charset="0"/>
              </a:rPr>
              <a:t>The conversion of cartilage to bone occurs in the metaphysis (yellow box).  This process occurs in 5 stages:</a:t>
            </a:r>
          </a:p>
          <a:p>
            <a:endParaRPr lang="en-US" sz="800" b="1" dirty="0">
              <a:solidFill>
                <a:srgbClr val="660066"/>
              </a:solidFill>
              <a:latin typeface="Times New Roman" pitchFamily="18" charset="0"/>
              <a:cs typeface="Times New Roman" pitchFamily="18" charset="0"/>
            </a:endParaRPr>
          </a:p>
          <a:p>
            <a:pPr marL="342900" indent="-342900">
              <a:buAutoNum type="arabicPeriod"/>
            </a:pPr>
            <a:r>
              <a:rPr lang="en-US" b="1" dirty="0">
                <a:solidFill>
                  <a:srgbClr val="660066"/>
                </a:solidFill>
                <a:latin typeface="Times New Roman" pitchFamily="18" charset="0"/>
                <a:cs typeface="Times New Roman" pitchFamily="18" charset="0"/>
              </a:rPr>
              <a:t>cartilage is growing </a:t>
            </a:r>
          </a:p>
          <a:p>
            <a:pPr marL="342900" indent="-342900">
              <a:buAutoNum type="arabicPeriod"/>
            </a:pPr>
            <a:r>
              <a:rPr lang="en-US" b="1" dirty="0">
                <a:solidFill>
                  <a:srgbClr val="660066"/>
                </a:solidFill>
                <a:latin typeface="Times New Roman" pitchFamily="18" charset="0"/>
                <a:cs typeface="Times New Roman" pitchFamily="18" charset="0"/>
              </a:rPr>
              <a:t>chondrocyte division becomes oriented longitudinally</a:t>
            </a:r>
          </a:p>
          <a:p>
            <a:pPr marL="342900" indent="-342900">
              <a:buAutoNum type="arabicPeriod"/>
            </a:pPr>
            <a:r>
              <a:rPr lang="en-US" b="1" dirty="0">
                <a:solidFill>
                  <a:srgbClr val="660066"/>
                </a:solidFill>
                <a:latin typeface="Times New Roman" pitchFamily="18" charset="0"/>
                <a:cs typeface="Times New Roman" pitchFamily="18" charset="0"/>
              </a:rPr>
              <a:t>chondrocytes swell</a:t>
            </a:r>
          </a:p>
          <a:p>
            <a:pPr marL="342900" indent="-342900">
              <a:buAutoNum type="arabicPeriod"/>
            </a:pPr>
            <a:r>
              <a:rPr lang="en-US" b="1" dirty="0">
                <a:solidFill>
                  <a:srgbClr val="660066"/>
                </a:solidFill>
                <a:latin typeface="Times New Roman" pitchFamily="18" charset="0"/>
                <a:cs typeface="Times New Roman" pitchFamily="18" charset="0"/>
              </a:rPr>
              <a:t>the cartilage becomes calcified</a:t>
            </a:r>
          </a:p>
          <a:p>
            <a:pPr marL="342900" indent="-342900">
              <a:buAutoNum type="arabicPeriod"/>
            </a:pPr>
            <a:r>
              <a:rPr lang="en-US" b="1" dirty="0">
                <a:solidFill>
                  <a:srgbClr val="660066"/>
                </a:solidFill>
                <a:latin typeface="Times New Roman" pitchFamily="18" charset="0"/>
                <a:cs typeface="Times New Roman" pitchFamily="18" charset="0"/>
              </a:rPr>
              <a:t>bone is laid down </a:t>
            </a:r>
          </a:p>
        </p:txBody>
      </p:sp>
      <p:sp>
        <p:nvSpPr>
          <p:cNvPr id="9" name="TextBox 8"/>
          <p:cNvSpPr txBox="1"/>
          <p:nvPr/>
        </p:nvSpPr>
        <p:spPr>
          <a:xfrm>
            <a:off x="2884997" y="644782"/>
            <a:ext cx="915165" cy="523220"/>
          </a:xfrm>
          <a:prstGeom prst="rect">
            <a:avLst/>
          </a:prstGeom>
          <a:noFill/>
        </p:spPr>
        <p:txBody>
          <a:bodyPr wrap="square" rtlCol="0">
            <a:spAutoFit/>
          </a:bodyPr>
          <a:lstStyle/>
          <a:p>
            <a:r>
              <a:rPr lang="en-US" sz="1400" b="1" dirty="0"/>
              <a:t>Hyaline cartilage</a:t>
            </a:r>
          </a:p>
        </p:txBody>
      </p:sp>
      <p:sp>
        <p:nvSpPr>
          <p:cNvPr id="20" name="TextBox 2"/>
          <p:cNvSpPr txBox="1">
            <a:spLocks noChangeArrowheads="1"/>
          </p:cNvSpPr>
          <p:nvPr/>
        </p:nvSpPr>
        <p:spPr bwMode="auto">
          <a:xfrm>
            <a:off x="4876800" y="4426802"/>
            <a:ext cx="4114800" cy="1323439"/>
          </a:xfrm>
          <a:prstGeom prst="rect">
            <a:avLst/>
          </a:prstGeom>
          <a:noFill/>
          <a:ln w="9525">
            <a:noFill/>
            <a:miter lim="800000"/>
            <a:headEnd/>
            <a:tailEnd/>
          </a:ln>
        </p:spPr>
        <p:txBody>
          <a:bodyPr wrap="square">
            <a:spAutoFit/>
          </a:bodyPr>
          <a:lstStyle/>
          <a:p>
            <a:r>
              <a:rPr lang="en-US" sz="1600" b="1" dirty="0">
                <a:solidFill>
                  <a:srgbClr val="2E045C"/>
                </a:solidFill>
                <a:latin typeface="Tempus Sans ITC" pitchFamily="82" charset="0"/>
                <a:cs typeface="Times New Roman" pitchFamily="18" charset="0"/>
              </a:rPr>
              <a:t>In a snapshot of a growing bone, i.e. like this slide, these processes manifest as regions in the metaphysis.  These regions (and their names) will be described in more detail on the next set of slides.</a:t>
            </a:r>
          </a:p>
        </p:txBody>
      </p:sp>
      <p:sp>
        <p:nvSpPr>
          <p:cNvPr id="7" name="Rectangle 6"/>
          <p:cNvSpPr/>
          <p:nvPr/>
        </p:nvSpPr>
        <p:spPr>
          <a:xfrm rot="366888">
            <a:off x="276255" y="616401"/>
            <a:ext cx="4398052" cy="5421776"/>
          </a:xfrm>
          <a:prstGeom prst="rect">
            <a:avLst/>
          </a:pr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0554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hc-webdata\com\LabManuals\MA\VLM\Lab8\SL43M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38173" y="1386243"/>
            <a:ext cx="6096000" cy="4572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89476" y="39469"/>
            <a:ext cx="5588389"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err="1">
                <a:ln w="0"/>
                <a:solidFill>
                  <a:srgbClr val="002060"/>
                </a:solidFill>
                <a:effectLst>
                  <a:reflection blurRad="12700" stA="50000" endPos="50000" dist="5000" dir="5400000" sy="-100000" rotWithShape="0"/>
                </a:effectLst>
                <a:latin typeface="+mn-lt"/>
              </a:rPr>
              <a:t>Endochondral</a:t>
            </a:r>
            <a:r>
              <a:rPr lang="en-US" sz="3200" b="1" cap="all" dirty="0">
                <a:ln w="0"/>
                <a:solidFill>
                  <a:srgbClr val="002060"/>
                </a:solidFill>
                <a:effectLst>
                  <a:reflection blurRad="12700" stA="50000" endPos="50000" dist="5000" dir="5400000" sy="-100000" rotWithShape="0"/>
                </a:effectLst>
                <a:latin typeface="+mn-lt"/>
              </a:rPr>
              <a:t> ossification</a:t>
            </a:r>
          </a:p>
        </p:txBody>
      </p:sp>
      <p:sp>
        <p:nvSpPr>
          <p:cNvPr id="33" name="TextBox 2"/>
          <p:cNvSpPr txBox="1">
            <a:spLocks noChangeArrowheads="1"/>
          </p:cNvSpPr>
          <p:nvPr/>
        </p:nvSpPr>
        <p:spPr bwMode="auto">
          <a:xfrm>
            <a:off x="4876800" y="732472"/>
            <a:ext cx="4038600" cy="1908215"/>
          </a:xfrm>
          <a:prstGeom prst="rect">
            <a:avLst/>
          </a:prstGeom>
          <a:noFill/>
          <a:ln w="9525">
            <a:noFill/>
            <a:miter lim="800000"/>
            <a:headEnd/>
            <a:tailEnd/>
          </a:ln>
        </p:spPr>
        <p:txBody>
          <a:bodyPr wrap="square">
            <a:spAutoFit/>
          </a:bodyPr>
          <a:lstStyle/>
          <a:p>
            <a:r>
              <a:rPr lang="en-US" b="1" dirty="0">
                <a:solidFill>
                  <a:schemeClr val="accent3">
                    <a:lumMod val="50000"/>
                  </a:schemeClr>
                </a:solidFill>
                <a:latin typeface="Times New Roman" pitchFamily="18" charset="0"/>
                <a:cs typeface="Times New Roman" pitchFamily="18" charset="0"/>
              </a:rPr>
              <a:t>1.  Zone of reserve (resting) cartilage</a:t>
            </a:r>
          </a:p>
          <a:p>
            <a:endParaRPr lang="en-US" sz="1000" b="1" dirty="0">
              <a:solidFill>
                <a:srgbClr val="660066"/>
              </a:solidFill>
              <a:latin typeface="Times New Roman" pitchFamily="18" charset="0"/>
              <a:cs typeface="Times New Roman" pitchFamily="18" charset="0"/>
            </a:endParaRPr>
          </a:p>
          <a:p>
            <a:r>
              <a:rPr lang="en-US" b="1" dirty="0">
                <a:solidFill>
                  <a:srgbClr val="660066"/>
                </a:solidFill>
                <a:latin typeface="Times New Roman" pitchFamily="18" charset="0"/>
                <a:cs typeface="Times New Roman" pitchFamily="18" charset="0"/>
              </a:rPr>
              <a:t>This region is similar to the hyaline cartilage you have looked at previously; many chondrocytes in lacunae, clear matrix with glassy appearance and no visible fibers.</a:t>
            </a:r>
          </a:p>
        </p:txBody>
      </p:sp>
      <p:sp>
        <p:nvSpPr>
          <p:cNvPr id="20" name="TextBox 2"/>
          <p:cNvSpPr txBox="1">
            <a:spLocks noChangeArrowheads="1"/>
          </p:cNvSpPr>
          <p:nvPr/>
        </p:nvSpPr>
        <p:spPr bwMode="auto">
          <a:xfrm>
            <a:off x="4905375" y="3124200"/>
            <a:ext cx="4038600" cy="2800767"/>
          </a:xfrm>
          <a:prstGeom prst="rect">
            <a:avLst/>
          </a:prstGeom>
          <a:noFill/>
          <a:ln w="9525">
            <a:noFill/>
            <a:miter lim="800000"/>
            <a:headEnd/>
            <a:tailEnd/>
          </a:ln>
        </p:spPr>
        <p:txBody>
          <a:bodyPr wrap="square">
            <a:spAutoFit/>
          </a:bodyPr>
          <a:lstStyle/>
          <a:p>
            <a:r>
              <a:rPr lang="en-US" sz="1600" b="1" dirty="0">
                <a:solidFill>
                  <a:srgbClr val="2E045C"/>
                </a:solidFill>
                <a:latin typeface="Tempus Sans ITC" pitchFamily="82" charset="0"/>
                <a:cs typeface="Times New Roman" pitchFamily="18" charset="0"/>
              </a:rPr>
              <a:t>As indicated above, this region is referred to as “resting cartilage”.  This is unfortunate, because, as you know, chondrocytes in hyaline cartilage are actively dividing and secreting matrix; this is the case here as well.  In fact, it is the growth of this cartilage that is responsible for the lengthwise growth of long bones during childhood.  In response to this, some authors call this the </a:t>
            </a:r>
            <a:r>
              <a:rPr lang="en-US" sz="1600" b="1" dirty="0">
                <a:solidFill>
                  <a:srgbClr val="00B0F0"/>
                </a:solidFill>
                <a:latin typeface="Tempus Sans ITC" pitchFamily="82" charset="0"/>
                <a:cs typeface="Times New Roman" pitchFamily="18" charset="0"/>
              </a:rPr>
              <a:t>zone of reserve cartilage</a:t>
            </a:r>
            <a:r>
              <a:rPr lang="en-US" sz="1600" b="1" dirty="0">
                <a:solidFill>
                  <a:srgbClr val="2E045C"/>
                </a:solidFill>
                <a:latin typeface="Tempus Sans ITC" pitchFamily="82" charset="0"/>
                <a:cs typeface="Times New Roman" pitchFamily="18" charset="0"/>
              </a:rPr>
              <a:t>, which, at least to me, doesn’t solve the misconception.</a:t>
            </a:r>
          </a:p>
        </p:txBody>
      </p:sp>
      <p:sp>
        <p:nvSpPr>
          <p:cNvPr id="2" name="Freeform 1"/>
          <p:cNvSpPr/>
          <p:nvPr/>
        </p:nvSpPr>
        <p:spPr>
          <a:xfrm>
            <a:off x="55604" y="491463"/>
            <a:ext cx="4725946" cy="1575669"/>
          </a:xfrm>
          <a:custGeom>
            <a:avLst/>
            <a:gdLst>
              <a:gd name="connsiteX0" fmla="*/ 4621171 w 4725946"/>
              <a:gd name="connsiteY0" fmla="*/ 137187 h 1575462"/>
              <a:gd name="connsiteX1" fmla="*/ 4573546 w 4725946"/>
              <a:gd name="connsiteY1" fmla="*/ 118137 h 1575462"/>
              <a:gd name="connsiteX2" fmla="*/ 4535446 w 4725946"/>
              <a:gd name="connsiteY2" fmla="*/ 108612 h 1575462"/>
              <a:gd name="connsiteX3" fmla="*/ 4506871 w 4725946"/>
              <a:gd name="connsiteY3" fmla="*/ 99087 h 1575462"/>
              <a:gd name="connsiteX4" fmla="*/ 3706771 w 4725946"/>
              <a:gd name="connsiteY4" fmla="*/ 89562 h 1575462"/>
              <a:gd name="connsiteX5" fmla="*/ 3363871 w 4725946"/>
              <a:gd name="connsiteY5" fmla="*/ 80037 h 1575462"/>
              <a:gd name="connsiteX6" fmla="*/ 3020971 w 4725946"/>
              <a:gd name="connsiteY6" fmla="*/ 60987 h 1575462"/>
              <a:gd name="connsiteX7" fmla="*/ 2773321 w 4725946"/>
              <a:gd name="connsiteY7" fmla="*/ 51462 h 1575462"/>
              <a:gd name="connsiteX8" fmla="*/ 2430421 w 4725946"/>
              <a:gd name="connsiteY8" fmla="*/ 32412 h 1575462"/>
              <a:gd name="connsiteX9" fmla="*/ 1696996 w 4725946"/>
              <a:gd name="connsiteY9" fmla="*/ 32412 h 1575462"/>
              <a:gd name="connsiteX10" fmla="*/ 1430296 w 4725946"/>
              <a:gd name="connsiteY10" fmla="*/ 41937 h 1575462"/>
              <a:gd name="connsiteX11" fmla="*/ 620671 w 4725946"/>
              <a:gd name="connsiteY11" fmla="*/ 51462 h 1575462"/>
              <a:gd name="connsiteX12" fmla="*/ 230146 w 4725946"/>
              <a:gd name="connsiteY12" fmla="*/ 60987 h 1575462"/>
              <a:gd name="connsiteX13" fmla="*/ 144421 w 4725946"/>
              <a:gd name="connsiteY13" fmla="*/ 80037 h 1575462"/>
              <a:gd name="connsiteX14" fmla="*/ 87271 w 4725946"/>
              <a:gd name="connsiteY14" fmla="*/ 99087 h 1575462"/>
              <a:gd name="connsiteX15" fmla="*/ 49171 w 4725946"/>
              <a:gd name="connsiteY15" fmla="*/ 156237 h 1575462"/>
              <a:gd name="connsiteX16" fmla="*/ 30121 w 4725946"/>
              <a:gd name="connsiteY16" fmla="*/ 184812 h 1575462"/>
              <a:gd name="connsiteX17" fmla="*/ 20596 w 4725946"/>
              <a:gd name="connsiteY17" fmla="*/ 222912 h 1575462"/>
              <a:gd name="connsiteX18" fmla="*/ 1546 w 4725946"/>
              <a:gd name="connsiteY18" fmla="*/ 251487 h 1575462"/>
              <a:gd name="connsiteX19" fmla="*/ 20596 w 4725946"/>
              <a:gd name="connsiteY19" fmla="*/ 584862 h 1575462"/>
              <a:gd name="connsiteX20" fmla="*/ 49171 w 4725946"/>
              <a:gd name="connsiteY20" fmla="*/ 661062 h 1575462"/>
              <a:gd name="connsiteX21" fmla="*/ 77746 w 4725946"/>
              <a:gd name="connsiteY21" fmla="*/ 680112 h 1575462"/>
              <a:gd name="connsiteX22" fmla="*/ 106321 w 4725946"/>
              <a:gd name="connsiteY22" fmla="*/ 708687 h 1575462"/>
              <a:gd name="connsiteX23" fmla="*/ 134896 w 4725946"/>
              <a:gd name="connsiteY23" fmla="*/ 727737 h 1575462"/>
              <a:gd name="connsiteX24" fmla="*/ 192046 w 4725946"/>
              <a:gd name="connsiteY24" fmla="*/ 765837 h 1575462"/>
              <a:gd name="connsiteX25" fmla="*/ 220621 w 4725946"/>
              <a:gd name="connsiteY25" fmla="*/ 794412 h 1575462"/>
              <a:gd name="connsiteX26" fmla="*/ 249196 w 4725946"/>
              <a:gd name="connsiteY26" fmla="*/ 803937 h 1575462"/>
              <a:gd name="connsiteX27" fmla="*/ 277771 w 4725946"/>
              <a:gd name="connsiteY27" fmla="*/ 822987 h 1575462"/>
              <a:gd name="connsiteX28" fmla="*/ 306346 w 4725946"/>
              <a:gd name="connsiteY28" fmla="*/ 832512 h 1575462"/>
              <a:gd name="connsiteX29" fmla="*/ 334921 w 4725946"/>
              <a:gd name="connsiteY29" fmla="*/ 851562 h 1575462"/>
              <a:gd name="connsiteX30" fmla="*/ 363496 w 4725946"/>
              <a:gd name="connsiteY30" fmla="*/ 861087 h 1575462"/>
              <a:gd name="connsiteX31" fmla="*/ 392071 w 4725946"/>
              <a:gd name="connsiteY31" fmla="*/ 880137 h 1575462"/>
              <a:gd name="connsiteX32" fmla="*/ 420646 w 4725946"/>
              <a:gd name="connsiteY32" fmla="*/ 889662 h 1575462"/>
              <a:gd name="connsiteX33" fmla="*/ 506371 w 4725946"/>
              <a:gd name="connsiteY33" fmla="*/ 937287 h 1575462"/>
              <a:gd name="connsiteX34" fmla="*/ 563521 w 4725946"/>
              <a:gd name="connsiteY34" fmla="*/ 994437 h 1575462"/>
              <a:gd name="connsiteX35" fmla="*/ 620671 w 4725946"/>
              <a:gd name="connsiteY35" fmla="*/ 1032537 h 1575462"/>
              <a:gd name="connsiteX36" fmla="*/ 649246 w 4725946"/>
              <a:gd name="connsiteY36" fmla="*/ 1042062 h 1575462"/>
              <a:gd name="connsiteX37" fmla="*/ 677821 w 4725946"/>
              <a:gd name="connsiteY37" fmla="*/ 1061112 h 1575462"/>
              <a:gd name="connsiteX38" fmla="*/ 706396 w 4725946"/>
              <a:gd name="connsiteY38" fmla="*/ 1070637 h 1575462"/>
              <a:gd name="connsiteX39" fmla="*/ 734971 w 4725946"/>
              <a:gd name="connsiteY39" fmla="*/ 1089687 h 1575462"/>
              <a:gd name="connsiteX40" fmla="*/ 792121 w 4725946"/>
              <a:gd name="connsiteY40" fmla="*/ 1108737 h 1575462"/>
              <a:gd name="connsiteX41" fmla="*/ 820696 w 4725946"/>
              <a:gd name="connsiteY41" fmla="*/ 1118262 h 1575462"/>
              <a:gd name="connsiteX42" fmla="*/ 849271 w 4725946"/>
              <a:gd name="connsiteY42" fmla="*/ 1137312 h 1575462"/>
              <a:gd name="connsiteX43" fmla="*/ 944521 w 4725946"/>
              <a:gd name="connsiteY43" fmla="*/ 1165887 h 1575462"/>
              <a:gd name="connsiteX44" fmla="*/ 982621 w 4725946"/>
              <a:gd name="connsiteY44" fmla="*/ 1184937 h 1575462"/>
              <a:gd name="connsiteX45" fmla="*/ 1068346 w 4725946"/>
              <a:gd name="connsiteY45" fmla="*/ 1203987 h 1575462"/>
              <a:gd name="connsiteX46" fmla="*/ 1211221 w 4725946"/>
              <a:gd name="connsiteY46" fmla="*/ 1223037 h 1575462"/>
              <a:gd name="connsiteX47" fmla="*/ 1306471 w 4725946"/>
              <a:gd name="connsiteY47" fmla="*/ 1242087 h 1575462"/>
              <a:gd name="connsiteX48" fmla="*/ 1344571 w 4725946"/>
              <a:gd name="connsiteY48" fmla="*/ 1251612 h 1575462"/>
              <a:gd name="connsiteX49" fmla="*/ 1411246 w 4725946"/>
              <a:gd name="connsiteY49" fmla="*/ 1261137 h 1575462"/>
              <a:gd name="connsiteX50" fmla="*/ 1458871 w 4725946"/>
              <a:gd name="connsiteY50" fmla="*/ 1270662 h 1575462"/>
              <a:gd name="connsiteX51" fmla="*/ 1573171 w 4725946"/>
              <a:gd name="connsiteY51" fmla="*/ 1280187 h 1575462"/>
              <a:gd name="connsiteX52" fmla="*/ 1630321 w 4725946"/>
              <a:gd name="connsiteY52" fmla="*/ 1289712 h 1575462"/>
              <a:gd name="connsiteX53" fmla="*/ 1754146 w 4725946"/>
              <a:gd name="connsiteY53" fmla="*/ 1299237 h 1575462"/>
              <a:gd name="connsiteX54" fmla="*/ 1820821 w 4725946"/>
              <a:gd name="connsiteY54" fmla="*/ 1308762 h 1575462"/>
              <a:gd name="connsiteX55" fmla="*/ 1963696 w 4725946"/>
              <a:gd name="connsiteY55" fmla="*/ 1327812 h 1575462"/>
              <a:gd name="connsiteX56" fmla="*/ 2001796 w 4725946"/>
              <a:gd name="connsiteY56" fmla="*/ 1337337 h 1575462"/>
              <a:gd name="connsiteX57" fmla="*/ 2097046 w 4725946"/>
              <a:gd name="connsiteY57" fmla="*/ 1346862 h 1575462"/>
              <a:gd name="connsiteX58" fmla="*/ 2154196 w 4725946"/>
              <a:gd name="connsiteY58" fmla="*/ 1356387 h 1575462"/>
              <a:gd name="connsiteX59" fmla="*/ 2220871 w 4725946"/>
              <a:gd name="connsiteY59" fmla="*/ 1365912 h 1575462"/>
              <a:gd name="connsiteX60" fmla="*/ 2344696 w 4725946"/>
              <a:gd name="connsiteY60" fmla="*/ 1384962 h 1575462"/>
              <a:gd name="connsiteX61" fmla="*/ 2458996 w 4725946"/>
              <a:gd name="connsiteY61" fmla="*/ 1413537 h 1575462"/>
              <a:gd name="connsiteX62" fmla="*/ 2487571 w 4725946"/>
              <a:gd name="connsiteY62" fmla="*/ 1423062 h 1575462"/>
              <a:gd name="connsiteX63" fmla="*/ 2535196 w 4725946"/>
              <a:gd name="connsiteY63" fmla="*/ 1432587 h 1575462"/>
              <a:gd name="connsiteX64" fmla="*/ 2573296 w 4725946"/>
              <a:gd name="connsiteY64" fmla="*/ 1442112 h 1575462"/>
              <a:gd name="connsiteX65" fmla="*/ 2649496 w 4725946"/>
              <a:gd name="connsiteY65" fmla="*/ 1451637 h 1575462"/>
              <a:gd name="connsiteX66" fmla="*/ 2744746 w 4725946"/>
              <a:gd name="connsiteY66" fmla="*/ 1470687 h 1575462"/>
              <a:gd name="connsiteX67" fmla="*/ 2773321 w 4725946"/>
              <a:gd name="connsiteY67" fmla="*/ 1480212 h 1575462"/>
              <a:gd name="connsiteX68" fmla="*/ 2839996 w 4725946"/>
              <a:gd name="connsiteY68" fmla="*/ 1489737 h 1575462"/>
              <a:gd name="connsiteX69" fmla="*/ 2878096 w 4725946"/>
              <a:gd name="connsiteY69" fmla="*/ 1499262 h 1575462"/>
              <a:gd name="connsiteX70" fmla="*/ 3078121 w 4725946"/>
              <a:gd name="connsiteY70" fmla="*/ 1508787 h 1575462"/>
              <a:gd name="connsiteX71" fmla="*/ 3163846 w 4725946"/>
              <a:gd name="connsiteY71" fmla="*/ 1518312 h 1575462"/>
              <a:gd name="connsiteX72" fmla="*/ 3201946 w 4725946"/>
              <a:gd name="connsiteY72" fmla="*/ 1527837 h 1575462"/>
              <a:gd name="connsiteX73" fmla="*/ 3325771 w 4725946"/>
              <a:gd name="connsiteY73" fmla="*/ 1537362 h 1575462"/>
              <a:gd name="connsiteX74" fmla="*/ 3421021 w 4725946"/>
              <a:gd name="connsiteY74" fmla="*/ 1546887 h 1575462"/>
              <a:gd name="connsiteX75" fmla="*/ 3487696 w 4725946"/>
              <a:gd name="connsiteY75" fmla="*/ 1556412 h 1575462"/>
              <a:gd name="connsiteX76" fmla="*/ 3649621 w 4725946"/>
              <a:gd name="connsiteY76" fmla="*/ 1565937 h 1575462"/>
              <a:gd name="connsiteX77" fmla="*/ 3725821 w 4725946"/>
              <a:gd name="connsiteY77" fmla="*/ 1575462 h 1575462"/>
              <a:gd name="connsiteX78" fmla="*/ 4344946 w 4725946"/>
              <a:gd name="connsiteY78" fmla="*/ 1556412 h 1575462"/>
              <a:gd name="connsiteX79" fmla="*/ 4402096 w 4725946"/>
              <a:gd name="connsiteY79" fmla="*/ 1537362 h 1575462"/>
              <a:gd name="connsiteX80" fmla="*/ 4554496 w 4725946"/>
              <a:gd name="connsiteY80" fmla="*/ 1518312 h 1575462"/>
              <a:gd name="connsiteX81" fmla="*/ 4640221 w 4725946"/>
              <a:gd name="connsiteY81" fmla="*/ 1480212 h 1575462"/>
              <a:gd name="connsiteX82" fmla="*/ 4649746 w 4725946"/>
              <a:gd name="connsiteY82" fmla="*/ 1451637 h 1575462"/>
              <a:gd name="connsiteX83" fmla="*/ 4659271 w 4725946"/>
              <a:gd name="connsiteY83" fmla="*/ 1404012 h 1575462"/>
              <a:gd name="connsiteX84" fmla="*/ 4668796 w 4725946"/>
              <a:gd name="connsiteY84" fmla="*/ 1365912 h 1575462"/>
              <a:gd name="connsiteX85" fmla="*/ 4687846 w 4725946"/>
              <a:gd name="connsiteY85" fmla="*/ 1146837 h 1575462"/>
              <a:gd name="connsiteX86" fmla="*/ 4697371 w 4725946"/>
              <a:gd name="connsiteY86" fmla="*/ 1070637 h 1575462"/>
              <a:gd name="connsiteX87" fmla="*/ 4725946 w 4725946"/>
              <a:gd name="connsiteY87" fmla="*/ 822987 h 1575462"/>
              <a:gd name="connsiteX88" fmla="*/ 4706896 w 4725946"/>
              <a:gd name="connsiteY88" fmla="*/ 565812 h 1575462"/>
              <a:gd name="connsiteX89" fmla="*/ 4687846 w 4725946"/>
              <a:gd name="connsiteY89" fmla="*/ 508662 h 1575462"/>
              <a:gd name="connsiteX90" fmla="*/ 4678321 w 4725946"/>
              <a:gd name="connsiteY90" fmla="*/ 441987 h 1575462"/>
              <a:gd name="connsiteX91" fmla="*/ 4668796 w 4725946"/>
              <a:gd name="connsiteY91" fmla="*/ 413412 h 1575462"/>
              <a:gd name="connsiteX92" fmla="*/ 4659271 w 4725946"/>
              <a:gd name="connsiteY92" fmla="*/ 375312 h 1575462"/>
              <a:gd name="connsiteX93" fmla="*/ 4649746 w 4725946"/>
              <a:gd name="connsiteY93" fmla="*/ 289587 h 1575462"/>
              <a:gd name="connsiteX94" fmla="*/ 4640221 w 4725946"/>
              <a:gd name="connsiteY94" fmla="*/ 261012 h 1575462"/>
              <a:gd name="connsiteX95" fmla="*/ 4630696 w 4725946"/>
              <a:gd name="connsiteY95" fmla="*/ 184812 h 1575462"/>
              <a:gd name="connsiteX96" fmla="*/ 4621171 w 4725946"/>
              <a:gd name="connsiteY96" fmla="*/ 137187 h 1575462"/>
              <a:gd name="connsiteX0" fmla="*/ 4621171 w 4725946"/>
              <a:gd name="connsiteY0" fmla="*/ 137187 h 1575462"/>
              <a:gd name="connsiteX1" fmla="*/ 4573546 w 4725946"/>
              <a:gd name="connsiteY1" fmla="*/ 118137 h 1575462"/>
              <a:gd name="connsiteX2" fmla="*/ 4535446 w 4725946"/>
              <a:gd name="connsiteY2" fmla="*/ 108612 h 1575462"/>
              <a:gd name="connsiteX3" fmla="*/ 4506871 w 4725946"/>
              <a:gd name="connsiteY3" fmla="*/ 99087 h 1575462"/>
              <a:gd name="connsiteX4" fmla="*/ 3706771 w 4725946"/>
              <a:gd name="connsiteY4" fmla="*/ 89562 h 1575462"/>
              <a:gd name="connsiteX5" fmla="*/ 3363871 w 4725946"/>
              <a:gd name="connsiteY5" fmla="*/ 80037 h 1575462"/>
              <a:gd name="connsiteX6" fmla="*/ 3020971 w 4725946"/>
              <a:gd name="connsiteY6" fmla="*/ 60987 h 1575462"/>
              <a:gd name="connsiteX7" fmla="*/ 2773321 w 4725946"/>
              <a:gd name="connsiteY7" fmla="*/ 51462 h 1575462"/>
              <a:gd name="connsiteX8" fmla="*/ 2430421 w 4725946"/>
              <a:gd name="connsiteY8" fmla="*/ 32412 h 1575462"/>
              <a:gd name="connsiteX9" fmla="*/ 1696996 w 4725946"/>
              <a:gd name="connsiteY9" fmla="*/ 32412 h 1575462"/>
              <a:gd name="connsiteX10" fmla="*/ 1430296 w 4725946"/>
              <a:gd name="connsiteY10" fmla="*/ 41937 h 1575462"/>
              <a:gd name="connsiteX11" fmla="*/ 620671 w 4725946"/>
              <a:gd name="connsiteY11" fmla="*/ 51462 h 1575462"/>
              <a:gd name="connsiteX12" fmla="*/ 230146 w 4725946"/>
              <a:gd name="connsiteY12" fmla="*/ 60987 h 1575462"/>
              <a:gd name="connsiteX13" fmla="*/ 144421 w 4725946"/>
              <a:gd name="connsiteY13" fmla="*/ 80037 h 1575462"/>
              <a:gd name="connsiteX14" fmla="*/ 87271 w 4725946"/>
              <a:gd name="connsiteY14" fmla="*/ 99087 h 1575462"/>
              <a:gd name="connsiteX15" fmla="*/ 49171 w 4725946"/>
              <a:gd name="connsiteY15" fmla="*/ 156237 h 1575462"/>
              <a:gd name="connsiteX16" fmla="*/ 30121 w 4725946"/>
              <a:gd name="connsiteY16" fmla="*/ 184812 h 1575462"/>
              <a:gd name="connsiteX17" fmla="*/ 20596 w 4725946"/>
              <a:gd name="connsiteY17" fmla="*/ 222912 h 1575462"/>
              <a:gd name="connsiteX18" fmla="*/ 1546 w 4725946"/>
              <a:gd name="connsiteY18" fmla="*/ 251487 h 1575462"/>
              <a:gd name="connsiteX19" fmla="*/ 20596 w 4725946"/>
              <a:gd name="connsiteY19" fmla="*/ 584862 h 1575462"/>
              <a:gd name="connsiteX20" fmla="*/ 49171 w 4725946"/>
              <a:gd name="connsiteY20" fmla="*/ 661062 h 1575462"/>
              <a:gd name="connsiteX21" fmla="*/ 77746 w 4725946"/>
              <a:gd name="connsiteY21" fmla="*/ 680112 h 1575462"/>
              <a:gd name="connsiteX22" fmla="*/ 106321 w 4725946"/>
              <a:gd name="connsiteY22" fmla="*/ 708687 h 1575462"/>
              <a:gd name="connsiteX23" fmla="*/ 134896 w 4725946"/>
              <a:gd name="connsiteY23" fmla="*/ 727737 h 1575462"/>
              <a:gd name="connsiteX24" fmla="*/ 192046 w 4725946"/>
              <a:gd name="connsiteY24" fmla="*/ 765837 h 1575462"/>
              <a:gd name="connsiteX25" fmla="*/ 220621 w 4725946"/>
              <a:gd name="connsiteY25" fmla="*/ 794412 h 1575462"/>
              <a:gd name="connsiteX26" fmla="*/ 249196 w 4725946"/>
              <a:gd name="connsiteY26" fmla="*/ 803937 h 1575462"/>
              <a:gd name="connsiteX27" fmla="*/ 277771 w 4725946"/>
              <a:gd name="connsiteY27" fmla="*/ 822987 h 1575462"/>
              <a:gd name="connsiteX28" fmla="*/ 306346 w 4725946"/>
              <a:gd name="connsiteY28" fmla="*/ 832512 h 1575462"/>
              <a:gd name="connsiteX29" fmla="*/ 334921 w 4725946"/>
              <a:gd name="connsiteY29" fmla="*/ 851562 h 1575462"/>
              <a:gd name="connsiteX30" fmla="*/ 363496 w 4725946"/>
              <a:gd name="connsiteY30" fmla="*/ 861087 h 1575462"/>
              <a:gd name="connsiteX31" fmla="*/ 392071 w 4725946"/>
              <a:gd name="connsiteY31" fmla="*/ 880137 h 1575462"/>
              <a:gd name="connsiteX32" fmla="*/ 420646 w 4725946"/>
              <a:gd name="connsiteY32" fmla="*/ 889662 h 1575462"/>
              <a:gd name="connsiteX33" fmla="*/ 506371 w 4725946"/>
              <a:gd name="connsiteY33" fmla="*/ 937287 h 1575462"/>
              <a:gd name="connsiteX34" fmla="*/ 563521 w 4725946"/>
              <a:gd name="connsiteY34" fmla="*/ 994437 h 1575462"/>
              <a:gd name="connsiteX35" fmla="*/ 620671 w 4725946"/>
              <a:gd name="connsiteY35" fmla="*/ 1032537 h 1575462"/>
              <a:gd name="connsiteX36" fmla="*/ 649246 w 4725946"/>
              <a:gd name="connsiteY36" fmla="*/ 1042062 h 1575462"/>
              <a:gd name="connsiteX37" fmla="*/ 677821 w 4725946"/>
              <a:gd name="connsiteY37" fmla="*/ 1061112 h 1575462"/>
              <a:gd name="connsiteX38" fmla="*/ 706396 w 4725946"/>
              <a:gd name="connsiteY38" fmla="*/ 1070637 h 1575462"/>
              <a:gd name="connsiteX39" fmla="*/ 734971 w 4725946"/>
              <a:gd name="connsiteY39" fmla="*/ 1089687 h 1575462"/>
              <a:gd name="connsiteX40" fmla="*/ 792121 w 4725946"/>
              <a:gd name="connsiteY40" fmla="*/ 1108737 h 1575462"/>
              <a:gd name="connsiteX41" fmla="*/ 820696 w 4725946"/>
              <a:gd name="connsiteY41" fmla="*/ 1118262 h 1575462"/>
              <a:gd name="connsiteX42" fmla="*/ 849271 w 4725946"/>
              <a:gd name="connsiteY42" fmla="*/ 1137312 h 1575462"/>
              <a:gd name="connsiteX43" fmla="*/ 944521 w 4725946"/>
              <a:gd name="connsiteY43" fmla="*/ 1165887 h 1575462"/>
              <a:gd name="connsiteX44" fmla="*/ 982621 w 4725946"/>
              <a:gd name="connsiteY44" fmla="*/ 1184937 h 1575462"/>
              <a:gd name="connsiteX45" fmla="*/ 1068346 w 4725946"/>
              <a:gd name="connsiteY45" fmla="*/ 1203987 h 1575462"/>
              <a:gd name="connsiteX46" fmla="*/ 1211221 w 4725946"/>
              <a:gd name="connsiteY46" fmla="*/ 1223037 h 1575462"/>
              <a:gd name="connsiteX47" fmla="*/ 1306471 w 4725946"/>
              <a:gd name="connsiteY47" fmla="*/ 1242087 h 1575462"/>
              <a:gd name="connsiteX48" fmla="*/ 1344571 w 4725946"/>
              <a:gd name="connsiteY48" fmla="*/ 1251612 h 1575462"/>
              <a:gd name="connsiteX49" fmla="*/ 1411246 w 4725946"/>
              <a:gd name="connsiteY49" fmla="*/ 1261137 h 1575462"/>
              <a:gd name="connsiteX50" fmla="*/ 1458871 w 4725946"/>
              <a:gd name="connsiteY50" fmla="*/ 1270662 h 1575462"/>
              <a:gd name="connsiteX51" fmla="*/ 1573171 w 4725946"/>
              <a:gd name="connsiteY51" fmla="*/ 1280187 h 1575462"/>
              <a:gd name="connsiteX52" fmla="*/ 1630321 w 4725946"/>
              <a:gd name="connsiteY52" fmla="*/ 1289712 h 1575462"/>
              <a:gd name="connsiteX53" fmla="*/ 1754146 w 4725946"/>
              <a:gd name="connsiteY53" fmla="*/ 1299237 h 1575462"/>
              <a:gd name="connsiteX54" fmla="*/ 1835108 w 4725946"/>
              <a:gd name="connsiteY54" fmla="*/ 1161125 h 1575462"/>
              <a:gd name="connsiteX55" fmla="*/ 1963696 w 4725946"/>
              <a:gd name="connsiteY55" fmla="*/ 1327812 h 1575462"/>
              <a:gd name="connsiteX56" fmla="*/ 2001796 w 4725946"/>
              <a:gd name="connsiteY56" fmla="*/ 1337337 h 1575462"/>
              <a:gd name="connsiteX57" fmla="*/ 2097046 w 4725946"/>
              <a:gd name="connsiteY57" fmla="*/ 1346862 h 1575462"/>
              <a:gd name="connsiteX58" fmla="*/ 2154196 w 4725946"/>
              <a:gd name="connsiteY58" fmla="*/ 1356387 h 1575462"/>
              <a:gd name="connsiteX59" fmla="*/ 2220871 w 4725946"/>
              <a:gd name="connsiteY59" fmla="*/ 1365912 h 1575462"/>
              <a:gd name="connsiteX60" fmla="*/ 2344696 w 4725946"/>
              <a:gd name="connsiteY60" fmla="*/ 1384962 h 1575462"/>
              <a:gd name="connsiteX61" fmla="*/ 2458996 w 4725946"/>
              <a:gd name="connsiteY61" fmla="*/ 1413537 h 1575462"/>
              <a:gd name="connsiteX62" fmla="*/ 2487571 w 4725946"/>
              <a:gd name="connsiteY62" fmla="*/ 1423062 h 1575462"/>
              <a:gd name="connsiteX63" fmla="*/ 2535196 w 4725946"/>
              <a:gd name="connsiteY63" fmla="*/ 1432587 h 1575462"/>
              <a:gd name="connsiteX64" fmla="*/ 2573296 w 4725946"/>
              <a:gd name="connsiteY64" fmla="*/ 1442112 h 1575462"/>
              <a:gd name="connsiteX65" fmla="*/ 2649496 w 4725946"/>
              <a:gd name="connsiteY65" fmla="*/ 1451637 h 1575462"/>
              <a:gd name="connsiteX66" fmla="*/ 2744746 w 4725946"/>
              <a:gd name="connsiteY66" fmla="*/ 1470687 h 1575462"/>
              <a:gd name="connsiteX67" fmla="*/ 2773321 w 4725946"/>
              <a:gd name="connsiteY67" fmla="*/ 1480212 h 1575462"/>
              <a:gd name="connsiteX68" fmla="*/ 2839996 w 4725946"/>
              <a:gd name="connsiteY68" fmla="*/ 1489737 h 1575462"/>
              <a:gd name="connsiteX69" fmla="*/ 2878096 w 4725946"/>
              <a:gd name="connsiteY69" fmla="*/ 1499262 h 1575462"/>
              <a:gd name="connsiteX70" fmla="*/ 3078121 w 4725946"/>
              <a:gd name="connsiteY70" fmla="*/ 1508787 h 1575462"/>
              <a:gd name="connsiteX71" fmla="*/ 3163846 w 4725946"/>
              <a:gd name="connsiteY71" fmla="*/ 1518312 h 1575462"/>
              <a:gd name="connsiteX72" fmla="*/ 3201946 w 4725946"/>
              <a:gd name="connsiteY72" fmla="*/ 1527837 h 1575462"/>
              <a:gd name="connsiteX73" fmla="*/ 3325771 w 4725946"/>
              <a:gd name="connsiteY73" fmla="*/ 1537362 h 1575462"/>
              <a:gd name="connsiteX74" fmla="*/ 3421021 w 4725946"/>
              <a:gd name="connsiteY74" fmla="*/ 1546887 h 1575462"/>
              <a:gd name="connsiteX75" fmla="*/ 3487696 w 4725946"/>
              <a:gd name="connsiteY75" fmla="*/ 1556412 h 1575462"/>
              <a:gd name="connsiteX76" fmla="*/ 3649621 w 4725946"/>
              <a:gd name="connsiteY76" fmla="*/ 1565937 h 1575462"/>
              <a:gd name="connsiteX77" fmla="*/ 3725821 w 4725946"/>
              <a:gd name="connsiteY77" fmla="*/ 1575462 h 1575462"/>
              <a:gd name="connsiteX78" fmla="*/ 4344946 w 4725946"/>
              <a:gd name="connsiteY78" fmla="*/ 1556412 h 1575462"/>
              <a:gd name="connsiteX79" fmla="*/ 4402096 w 4725946"/>
              <a:gd name="connsiteY79" fmla="*/ 1537362 h 1575462"/>
              <a:gd name="connsiteX80" fmla="*/ 4554496 w 4725946"/>
              <a:gd name="connsiteY80" fmla="*/ 1518312 h 1575462"/>
              <a:gd name="connsiteX81" fmla="*/ 4640221 w 4725946"/>
              <a:gd name="connsiteY81" fmla="*/ 1480212 h 1575462"/>
              <a:gd name="connsiteX82" fmla="*/ 4649746 w 4725946"/>
              <a:gd name="connsiteY82" fmla="*/ 1451637 h 1575462"/>
              <a:gd name="connsiteX83" fmla="*/ 4659271 w 4725946"/>
              <a:gd name="connsiteY83" fmla="*/ 1404012 h 1575462"/>
              <a:gd name="connsiteX84" fmla="*/ 4668796 w 4725946"/>
              <a:gd name="connsiteY84" fmla="*/ 1365912 h 1575462"/>
              <a:gd name="connsiteX85" fmla="*/ 4687846 w 4725946"/>
              <a:gd name="connsiteY85" fmla="*/ 1146837 h 1575462"/>
              <a:gd name="connsiteX86" fmla="*/ 4697371 w 4725946"/>
              <a:gd name="connsiteY86" fmla="*/ 1070637 h 1575462"/>
              <a:gd name="connsiteX87" fmla="*/ 4725946 w 4725946"/>
              <a:gd name="connsiteY87" fmla="*/ 822987 h 1575462"/>
              <a:gd name="connsiteX88" fmla="*/ 4706896 w 4725946"/>
              <a:gd name="connsiteY88" fmla="*/ 565812 h 1575462"/>
              <a:gd name="connsiteX89" fmla="*/ 4687846 w 4725946"/>
              <a:gd name="connsiteY89" fmla="*/ 508662 h 1575462"/>
              <a:gd name="connsiteX90" fmla="*/ 4678321 w 4725946"/>
              <a:gd name="connsiteY90" fmla="*/ 441987 h 1575462"/>
              <a:gd name="connsiteX91" fmla="*/ 4668796 w 4725946"/>
              <a:gd name="connsiteY91" fmla="*/ 413412 h 1575462"/>
              <a:gd name="connsiteX92" fmla="*/ 4659271 w 4725946"/>
              <a:gd name="connsiteY92" fmla="*/ 375312 h 1575462"/>
              <a:gd name="connsiteX93" fmla="*/ 4649746 w 4725946"/>
              <a:gd name="connsiteY93" fmla="*/ 289587 h 1575462"/>
              <a:gd name="connsiteX94" fmla="*/ 4640221 w 4725946"/>
              <a:gd name="connsiteY94" fmla="*/ 261012 h 1575462"/>
              <a:gd name="connsiteX95" fmla="*/ 4630696 w 4725946"/>
              <a:gd name="connsiteY95" fmla="*/ 184812 h 1575462"/>
              <a:gd name="connsiteX96" fmla="*/ 4621171 w 4725946"/>
              <a:gd name="connsiteY96" fmla="*/ 137187 h 1575462"/>
              <a:gd name="connsiteX0" fmla="*/ 4621171 w 4725946"/>
              <a:gd name="connsiteY0" fmla="*/ 137187 h 1575462"/>
              <a:gd name="connsiteX1" fmla="*/ 4573546 w 4725946"/>
              <a:gd name="connsiteY1" fmla="*/ 118137 h 1575462"/>
              <a:gd name="connsiteX2" fmla="*/ 4535446 w 4725946"/>
              <a:gd name="connsiteY2" fmla="*/ 108612 h 1575462"/>
              <a:gd name="connsiteX3" fmla="*/ 4506871 w 4725946"/>
              <a:gd name="connsiteY3" fmla="*/ 99087 h 1575462"/>
              <a:gd name="connsiteX4" fmla="*/ 3706771 w 4725946"/>
              <a:gd name="connsiteY4" fmla="*/ 89562 h 1575462"/>
              <a:gd name="connsiteX5" fmla="*/ 3363871 w 4725946"/>
              <a:gd name="connsiteY5" fmla="*/ 80037 h 1575462"/>
              <a:gd name="connsiteX6" fmla="*/ 3020971 w 4725946"/>
              <a:gd name="connsiteY6" fmla="*/ 60987 h 1575462"/>
              <a:gd name="connsiteX7" fmla="*/ 2773321 w 4725946"/>
              <a:gd name="connsiteY7" fmla="*/ 51462 h 1575462"/>
              <a:gd name="connsiteX8" fmla="*/ 2430421 w 4725946"/>
              <a:gd name="connsiteY8" fmla="*/ 32412 h 1575462"/>
              <a:gd name="connsiteX9" fmla="*/ 1696996 w 4725946"/>
              <a:gd name="connsiteY9" fmla="*/ 32412 h 1575462"/>
              <a:gd name="connsiteX10" fmla="*/ 1430296 w 4725946"/>
              <a:gd name="connsiteY10" fmla="*/ 41937 h 1575462"/>
              <a:gd name="connsiteX11" fmla="*/ 620671 w 4725946"/>
              <a:gd name="connsiteY11" fmla="*/ 51462 h 1575462"/>
              <a:gd name="connsiteX12" fmla="*/ 230146 w 4725946"/>
              <a:gd name="connsiteY12" fmla="*/ 60987 h 1575462"/>
              <a:gd name="connsiteX13" fmla="*/ 144421 w 4725946"/>
              <a:gd name="connsiteY13" fmla="*/ 80037 h 1575462"/>
              <a:gd name="connsiteX14" fmla="*/ 87271 w 4725946"/>
              <a:gd name="connsiteY14" fmla="*/ 99087 h 1575462"/>
              <a:gd name="connsiteX15" fmla="*/ 49171 w 4725946"/>
              <a:gd name="connsiteY15" fmla="*/ 156237 h 1575462"/>
              <a:gd name="connsiteX16" fmla="*/ 30121 w 4725946"/>
              <a:gd name="connsiteY16" fmla="*/ 184812 h 1575462"/>
              <a:gd name="connsiteX17" fmla="*/ 20596 w 4725946"/>
              <a:gd name="connsiteY17" fmla="*/ 222912 h 1575462"/>
              <a:gd name="connsiteX18" fmla="*/ 1546 w 4725946"/>
              <a:gd name="connsiteY18" fmla="*/ 251487 h 1575462"/>
              <a:gd name="connsiteX19" fmla="*/ 20596 w 4725946"/>
              <a:gd name="connsiteY19" fmla="*/ 584862 h 1575462"/>
              <a:gd name="connsiteX20" fmla="*/ 49171 w 4725946"/>
              <a:gd name="connsiteY20" fmla="*/ 661062 h 1575462"/>
              <a:gd name="connsiteX21" fmla="*/ 77746 w 4725946"/>
              <a:gd name="connsiteY21" fmla="*/ 680112 h 1575462"/>
              <a:gd name="connsiteX22" fmla="*/ 106321 w 4725946"/>
              <a:gd name="connsiteY22" fmla="*/ 708687 h 1575462"/>
              <a:gd name="connsiteX23" fmla="*/ 134896 w 4725946"/>
              <a:gd name="connsiteY23" fmla="*/ 727737 h 1575462"/>
              <a:gd name="connsiteX24" fmla="*/ 192046 w 4725946"/>
              <a:gd name="connsiteY24" fmla="*/ 765837 h 1575462"/>
              <a:gd name="connsiteX25" fmla="*/ 220621 w 4725946"/>
              <a:gd name="connsiteY25" fmla="*/ 794412 h 1575462"/>
              <a:gd name="connsiteX26" fmla="*/ 249196 w 4725946"/>
              <a:gd name="connsiteY26" fmla="*/ 803937 h 1575462"/>
              <a:gd name="connsiteX27" fmla="*/ 277771 w 4725946"/>
              <a:gd name="connsiteY27" fmla="*/ 822987 h 1575462"/>
              <a:gd name="connsiteX28" fmla="*/ 306346 w 4725946"/>
              <a:gd name="connsiteY28" fmla="*/ 832512 h 1575462"/>
              <a:gd name="connsiteX29" fmla="*/ 334921 w 4725946"/>
              <a:gd name="connsiteY29" fmla="*/ 851562 h 1575462"/>
              <a:gd name="connsiteX30" fmla="*/ 363496 w 4725946"/>
              <a:gd name="connsiteY30" fmla="*/ 861087 h 1575462"/>
              <a:gd name="connsiteX31" fmla="*/ 392071 w 4725946"/>
              <a:gd name="connsiteY31" fmla="*/ 880137 h 1575462"/>
              <a:gd name="connsiteX32" fmla="*/ 420646 w 4725946"/>
              <a:gd name="connsiteY32" fmla="*/ 889662 h 1575462"/>
              <a:gd name="connsiteX33" fmla="*/ 506371 w 4725946"/>
              <a:gd name="connsiteY33" fmla="*/ 937287 h 1575462"/>
              <a:gd name="connsiteX34" fmla="*/ 563521 w 4725946"/>
              <a:gd name="connsiteY34" fmla="*/ 994437 h 1575462"/>
              <a:gd name="connsiteX35" fmla="*/ 620671 w 4725946"/>
              <a:gd name="connsiteY35" fmla="*/ 1032537 h 1575462"/>
              <a:gd name="connsiteX36" fmla="*/ 649246 w 4725946"/>
              <a:gd name="connsiteY36" fmla="*/ 1042062 h 1575462"/>
              <a:gd name="connsiteX37" fmla="*/ 677821 w 4725946"/>
              <a:gd name="connsiteY37" fmla="*/ 1061112 h 1575462"/>
              <a:gd name="connsiteX38" fmla="*/ 706396 w 4725946"/>
              <a:gd name="connsiteY38" fmla="*/ 1070637 h 1575462"/>
              <a:gd name="connsiteX39" fmla="*/ 734971 w 4725946"/>
              <a:gd name="connsiteY39" fmla="*/ 1089687 h 1575462"/>
              <a:gd name="connsiteX40" fmla="*/ 792121 w 4725946"/>
              <a:gd name="connsiteY40" fmla="*/ 1108737 h 1575462"/>
              <a:gd name="connsiteX41" fmla="*/ 820696 w 4725946"/>
              <a:gd name="connsiteY41" fmla="*/ 1118262 h 1575462"/>
              <a:gd name="connsiteX42" fmla="*/ 849271 w 4725946"/>
              <a:gd name="connsiteY42" fmla="*/ 1137312 h 1575462"/>
              <a:gd name="connsiteX43" fmla="*/ 944521 w 4725946"/>
              <a:gd name="connsiteY43" fmla="*/ 1165887 h 1575462"/>
              <a:gd name="connsiteX44" fmla="*/ 982621 w 4725946"/>
              <a:gd name="connsiteY44" fmla="*/ 1184937 h 1575462"/>
              <a:gd name="connsiteX45" fmla="*/ 1068346 w 4725946"/>
              <a:gd name="connsiteY45" fmla="*/ 1203987 h 1575462"/>
              <a:gd name="connsiteX46" fmla="*/ 1211221 w 4725946"/>
              <a:gd name="connsiteY46" fmla="*/ 1223037 h 1575462"/>
              <a:gd name="connsiteX47" fmla="*/ 1306471 w 4725946"/>
              <a:gd name="connsiteY47" fmla="*/ 1242087 h 1575462"/>
              <a:gd name="connsiteX48" fmla="*/ 1344571 w 4725946"/>
              <a:gd name="connsiteY48" fmla="*/ 1251612 h 1575462"/>
              <a:gd name="connsiteX49" fmla="*/ 1411246 w 4725946"/>
              <a:gd name="connsiteY49" fmla="*/ 1261137 h 1575462"/>
              <a:gd name="connsiteX50" fmla="*/ 1458871 w 4725946"/>
              <a:gd name="connsiteY50" fmla="*/ 1270662 h 1575462"/>
              <a:gd name="connsiteX51" fmla="*/ 1573171 w 4725946"/>
              <a:gd name="connsiteY51" fmla="*/ 1280187 h 1575462"/>
              <a:gd name="connsiteX52" fmla="*/ 1630321 w 4725946"/>
              <a:gd name="connsiteY52" fmla="*/ 1289712 h 1575462"/>
              <a:gd name="connsiteX53" fmla="*/ 1754146 w 4725946"/>
              <a:gd name="connsiteY53" fmla="*/ 1299237 h 1575462"/>
              <a:gd name="connsiteX54" fmla="*/ 1835108 w 4725946"/>
              <a:gd name="connsiteY54" fmla="*/ 1161125 h 1575462"/>
              <a:gd name="connsiteX55" fmla="*/ 1958934 w 4725946"/>
              <a:gd name="connsiteY55" fmla="*/ 1003962 h 1575462"/>
              <a:gd name="connsiteX56" fmla="*/ 2001796 w 4725946"/>
              <a:gd name="connsiteY56" fmla="*/ 1337337 h 1575462"/>
              <a:gd name="connsiteX57" fmla="*/ 2097046 w 4725946"/>
              <a:gd name="connsiteY57" fmla="*/ 1346862 h 1575462"/>
              <a:gd name="connsiteX58" fmla="*/ 2154196 w 4725946"/>
              <a:gd name="connsiteY58" fmla="*/ 1356387 h 1575462"/>
              <a:gd name="connsiteX59" fmla="*/ 2220871 w 4725946"/>
              <a:gd name="connsiteY59" fmla="*/ 1365912 h 1575462"/>
              <a:gd name="connsiteX60" fmla="*/ 2344696 w 4725946"/>
              <a:gd name="connsiteY60" fmla="*/ 1384962 h 1575462"/>
              <a:gd name="connsiteX61" fmla="*/ 2458996 w 4725946"/>
              <a:gd name="connsiteY61" fmla="*/ 1413537 h 1575462"/>
              <a:gd name="connsiteX62" fmla="*/ 2487571 w 4725946"/>
              <a:gd name="connsiteY62" fmla="*/ 1423062 h 1575462"/>
              <a:gd name="connsiteX63" fmla="*/ 2535196 w 4725946"/>
              <a:gd name="connsiteY63" fmla="*/ 1432587 h 1575462"/>
              <a:gd name="connsiteX64" fmla="*/ 2573296 w 4725946"/>
              <a:gd name="connsiteY64" fmla="*/ 1442112 h 1575462"/>
              <a:gd name="connsiteX65" fmla="*/ 2649496 w 4725946"/>
              <a:gd name="connsiteY65" fmla="*/ 1451637 h 1575462"/>
              <a:gd name="connsiteX66" fmla="*/ 2744746 w 4725946"/>
              <a:gd name="connsiteY66" fmla="*/ 1470687 h 1575462"/>
              <a:gd name="connsiteX67" fmla="*/ 2773321 w 4725946"/>
              <a:gd name="connsiteY67" fmla="*/ 1480212 h 1575462"/>
              <a:gd name="connsiteX68" fmla="*/ 2839996 w 4725946"/>
              <a:gd name="connsiteY68" fmla="*/ 1489737 h 1575462"/>
              <a:gd name="connsiteX69" fmla="*/ 2878096 w 4725946"/>
              <a:gd name="connsiteY69" fmla="*/ 1499262 h 1575462"/>
              <a:gd name="connsiteX70" fmla="*/ 3078121 w 4725946"/>
              <a:gd name="connsiteY70" fmla="*/ 1508787 h 1575462"/>
              <a:gd name="connsiteX71" fmla="*/ 3163846 w 4725946"/>
              <a:gd name="connsiteY71" fmla="*/ 1518312 h 1575462"/>
              <a:gd name="connsiteX72" fmla="*/ 3201946 w 4725946"/>
              <a:gd name="connsiteY72" fmla="*/ 1527837 h 1575462"/>
              <a:gd name="connsiteX73" fmla="*/ 3325771 w 4725946"/>
              <a:gd name="connsiteY73" fmla="*/ 1537362 h 1575462"/>
              <a:gd name="connsiteX74" fmla="*/ 3421021 w 4725946"/>
              <a:gd name="connsiteY74" fmla="*/ 1546887 h 1575462"/>
              <a:gd name="connsiteX75" fmla="*/ 3487696 w 4725946"/>
              <a:gd name="connsiteY75" fmla="*/ 1556412 h 1575462"/>
              <a:gd name="connsiteX76" fmla="*/ 3649621 w 4725946"/>
              <a:gd name="connsiteY76" fmla="*/ 1565937 h 1575462"/>
              <a:gd name="connsiteX77" fmla="*/ 3725821 w 4725946"/>
              <a:gd name="connsiteY77" fmla="*/ 1575462 h 1575462"/>
              <a:gd name="connsiteX78" fmla="*/ 4344946 w 4725946"/>
              <a:gd name="connsiteY78" fmla="*/ 1556412 h 1575462"/>
              <a:gd name="connsiteX79" fmla="*/ 4402096 w 4725946"/>
              <a:gd name="connsiteY79" fmla="*/ 1537362 h 1575462"/>
              <a:gd name="connsiteX80" fmla="*/ 4554496 w 4725946"/>
              <a:gd name="connsiteY80" fmla="*/ 1518312 h 1575462"/>
              <a:gd name="connsiteX81" fmla="*/ 4640221 w 4725946"/>
              <a:gd name="connsiteY81" fmla="*/ 1480212 h 1575462"/>
              <a:gd name="connsiteX82" fmla="*/ 4649746 w 4725946"/>
              <a:gd name="connsiteY82" fmla="*/ 1451637 h 1575462"/>
              <a:gd name="connsiteX83" fmla="*/ 4659271 w 4725946"/>
              <a:gd name="connsiteY83" fmla="*/ 1404012 h 1575462"/>
              <a:gd name="connsiteX84" fmla="*/ 4668796 w 4725946"/>
              <a:gd name="connsiteY84" fmla="*/ 1365912 h 1575462"/>
              <a:gd name="connsiteX85" fmla="*/ 4687846 w 4725946"/>
              <a:gd name="connsiteY85" fmla="*/ 1146837 h 1575462"/>
              <a:gd name="connsiteX86" fmla="*/ 4697371 w 4725946"/>
              <a:gd name="connsiteY86" fmla="*/ 1070637 h 1575462"/>
              <a:gd name="connsiteX87" fmla="*/ 4725946 w 4725946"/>
              <a:gd name="connsiteY87" fmla="*/ 822987 h 1575462"/>
              <a:gd name="connsiteX88" fmla="*/ 4706896 w 4725946"/>
              <a:gd name="connsiteY88" fmla="*/ 565812 h 1575462"/>
              <a:gd name="connsiteX89" fmla="*/ 4687846 w 4725946"/>
              <a:gd name="connsiteY89" fmla="*/ 508662 h 1575462"/>
              <a:gd name="connsiteX90" fmla="*/ 4678321 w 4725946"/>
              <a:gd name="connsiteY90" fmla="*/ 441987 h 1575462"/>
              <a:gd name="connsiteX91" fmla="*/ 4668796 w 4725946"/>
              <a:gd name="connsiteY91" fmla="*/ 413412 h 1575462"/>
              <a:gd name="connsiteX92" fmla="*/ 4659271 w 4725946"/>
              <a:gd name="connsiteY92" fmla="*/ 375312 h 1575462"/>
              <a:gd name="connsiteX93" fmla="*/ 4649746 w 4725946"/>
              <a:gd name="connsiteY93" fmla="*/ 289587 h 1575462"/>
              <a:gd name="connsiteX94" fmla="*/ 4640221 w 4725946"/>
              <a:gd name="connsiteY94" fmla="*/ 261012 h 1575462"/>
              <a:gd name="connsiteX95" fmla="*/ 4630696 w 4725946"/>
              <a:gd name="connsiteY95" fmla="*/ 184812 h 1575462"/>
              <a:gd name="connsiteX96" fmla="*/ 4621171 w 4725946"/>
              <a:gd name="connsiteY96" fmla="*/ 137187 h 1575462"/>
              <a:gd name="connsiteX0" fmla="*/ 4621171 w 4725946"/>
              <a:gd name="connsiteY0" fmla="*/ 137187 h 1575462"/>
              <a:gd name="connsiteX1" fmla="*/ 4573546 w 4725946"/>
              <a:gd name="connsiteY1" fmla="*/ 118137 h 1575462"/>
              <a:gd name="connsiteX2" fmla="*/ 4535446 w 4725946"/>
              <a:gd name="connsiteY2" fmla="*/ 108612 h 1575462"/>
              <a:gd name="connsiteX3" fmla="*/ 4506871 w 4725946"/>
              <a:gd name="connsiteY3" fmla="*/ 99087 h 1575462"/>
              <a:gd name="connsiteX4" fmla="*/ 3706771 w 4725946"/>
              <a:gd name="connsiteY4" fmla="*/ 89562 h 1575462"/>
              <a:gd name="connsiteX5" fmla="*/ 3363871 w 4725946"/>
              <a:gd name="connsiteY5" fmla="*/ 80037 h 1575462"/>
              <a:gd name="connsiteX6" fmla="*/ 3020971 w 4725946"/>
              <a:gd name="connsiteY6" fmla="*/ 60987 h 1575462"/>
              <a:gd name="connsiteX7" fmla="*/ 2773321 w 4725946"/>
              <a:gd name="connsiteY7" fmla="*/ 51462 h 1575462"/>
              <a:gd name="connsiteX8" fmla="*/ 2430421 w 4725946"/>
              <a:gd name="connsiteY8" fmla="*/ 32412 h 1575462"/>
              <a:gd name="connsiteX9" fmla="*/ 1696996 w 4725946"/>
              <a:gd name="connsiteY9" fmla="*/ 32412 h 1575462"/>
              <a:gd name="connsiteX10" fmla="*/ 1430296 w 4725946"/>
              <a:gd name="connsiteY10" fmla="*/ 41937 h 1575462"/>
              <a:gd name="connsiteX11" fmla="*/ 620671 w 4725946"/>
              <a:gd name="connsiteY11" fmla="*/ 51462 h 1575462"/>
              <a:gd name="connsiteX12" fmla="*/ 230146 w 4725946"/>
              <a:gd name="connsiteY12" fmla="*/ 60987 h 1575462"/>
              <a:gd name="connsiteX13" fmla="*/ 144421 w 4725946"/>
              <a:gd name="connsiteY13" fmla="*/ 80037 h 1575462"/>
              <a:gd name="connsiteX14" fmla="*/ 87271 w 4725946"/>
              <a:gd name="connsiteY14" fmla="*/ 99087 h 1575462"/>
              <a:gd name="connsiteX15" fmla="*/ 49171 w 4725946"/>
              <a:gd name="connsiteY15" fmla="*/ 156237 h 1575462"/>
              <a:gd name="connsiteX16" fmla="*/ 30121 w 4725946"/>
              <a:gd name="connsiteY16" fmla="*/ 184812 h 1575462"/>
              <a:gd name="connsiteX17" fmla="*/ 20596 w 4725946"/>
              <a:gd name="connsiteY17" fmla="*/ 222912 h 1575462"/>
              <a:gd name="connsiteX18" fmla="*/ 1546 w 4725946"/>
              <a:gd name="connsiteY18" fmla="*/ 251487 h 1575462"/>
              <a:gd name="connsiteX19" fmla="*/ 20596 w 4725946"/>
              <a:gd name="connsiteY19" fmla="*/ 584862 h 1575462"/>
              <a:gd name="connsiteX20" fmla="*/ 49171 w 4725946"/>
              <a:gd name="connsiteY20" fmla="*/ 661062 h 1575462"/>
              <a:gd name="connsiteX21" fmla="*/ 77746 w 4725946"/>
              <a:gd name="connsiteY21" fmla="*/ 680112 h 1575462"/>
              <a:gd name="connsiteX22" fmla="*/ 106321 w 4725946"/>
              <a:gd name="connsiteY22" fmla="*/ 708687 h 1575462"/>
              <a:gd name="connsiteX23" fmla="*/ 134896 w 4725946"/>
              <a:gd name="connsiteY23" fmla="*/ 727737 h 1575462"/>
              <a:gd name="connsiteX24" fmla="*/ 192046 w 4725946"/>
              <a:gd name="connsiteY24" fmla="*/ 765837 h 1575462"/>
              <a:gd name="connsiteX25" fmla="*/ 220621 w 4725946"/>
              <a:gd name="connsiteY25" fmla="*/ 794412 h 1575462"/>
              <a:gd name="connsiteX26" fmla="*/ 249196 w 4725946"/>
              <a:gd name="connsiteY26" fmla="*/ 803937 h 1575462"/>
              <a:gd name="connsiteX27" fmla="*/ 277771 w 4725946"/>
              <a:gd name="connsiteY27" fmla="*/ 822987 h 1575462"/>
              <a:gd name="connsiteX28" fmla="*/ 306346 w 4725946"/>
              <a:gd name="connsiteY28" fmla="*/ 832512 h 1575462"/>
              <a:gd name="connsiteX29" fmla="*/ 334921 w 4725946"/>
              <a:gd name="connsiteY29" fmla="*/ 851562 h 1575462"/>
              <a:gd name="connsiteX30" fmla="*/ 363496 w 4725946"/>
              <a:gd name="connsiteY30" fmla="*/ 861087 h 1575462"/>
              <a:gd name="connsiteX31" fmla="*/ 392071 w 4725946"/>
              <a:gd name="connsiteY31" fmla="*/ 880137 h 1575462"/>
              <a:gd name="connsiteX32" fmla="*/ 420646 w 4725946"/>
              <a:gd name="connsiteY32" fmla="*/ 889662 h 1575462"/>
              <a:gd name="connsiteX33" fmla="*/ 506371 w 4725946"/>
              <a:gd name="connsiteY33" fmla="*/ 937287 h 1575462"/>
              <a:gd name="connsiteX34" fmla="*/ 563521 w 4725946"/>
              <a:gd name="connsiteY34" fmla="*/ 994437 h 1575462"/>
              <a:gd name="connsiteX35" fmla="*/ 620671 w 4725946"/>
              <a:gd name="connsiteY35" fmla="*/ 1032537 h 1575462"/>
              <a:gd name="connsiteX36" fmla="*/ 649246 w 4725946"/>
              <a:gd name="connsiteY36" fmla="*/ 1042062 h 1575462"/>
              <a:gd name="connsiteX37" fmla="*/ 677821 w 4725946"/>
              <a:gd name="connsiteY37" fmla="*/ 1061112 h 1575462"/>
              <a:gd name="connsiteX38" fmla="*/ 706396 w 4725946"/>
              <a:gd name="connsiteY38" fmla="*/ 1070637 h 1575462"/>
              <a:gd name="connsiteX39" fmla="*/ 734971 w 4725946"/>
              <a:gd name="connsiteY39" fmla="*/ 1089687 h 1575462"/>
              <a:gd name="connsiteX40" fmla="*/ 792121 w 4725946"/>
              <a:gd name="connsiteY40" fmla="*/ 1108737 h 1575462"/>
              <a:gd name="connsiteX41" fmla="*/ 820696 w 4725946"/>
              <a:gd name="connsiteY41" fmla="*/ 1118262 h 1575462"/>
              <a:gd name="connsiteX42" fmla="*/ 849271 w 4725946"/>
              <a:gd name="connsiteY42" fmla="*/ 1137312 h 1575462"/>
              <a:gd name="connsiteX43" fmla="*/ 944521 w 4725946"/>
              <a:gd name="connsiteY43" fmla="*/ 1165887 h 1575462"/>
              <a:gd name="connsiteX44" fmla="*/ 982621 w 4725946"/>
              <a:gd name="connsiteY44" fmla="*/ 1184937 h 1575462"/>
              <a:gd name="connsiteX45" fmla="*/ 1068346 w 4725946"/>
              <a:gd name="connsiteY45" fmla="*/ 1203987 h 1575462"/>
              <a:gd name="connsiteX46" fmla="*/ 1211221 w 4725946"/>
              <a:gd name="connsiteY46" fmla="*/ 1223037 h 1575462"/>
              <a:gd name="connsiteX47" fmla="*/ 1306471 w 4725946"/>
              <a:gd name="connsiteY47" fmla="*/ 1242087 h 1575462"/>
              <a:gd name="connsiteX48" fmla="*/ 1344571 w 4725946"/>
              <a:gd name="connsiteY48" fmla="*/ 1251612 h 1575462"/>
              <a:gd name="connsiteX49" fmla="*/ 1411246 w 4725946"/>
              <a:gd name="connsiteY49" fmla="*/ 1261137 h 1575462"/>
              <a:gd name="connsiteX50" fmla="*/ 1458871 w 4725946"/>
              <a:gd name="connsiteY50" fmla="*/ 1270662 h 1575462"/>
              <a:gd name="connsiteX51" fmla="*/ 1573171 w 4725946"/>
              <a:gd name="connsiteY51" fmla="*/ 1280187 h 1575462"/>
              <a:gd name="connsiteX52" fmla="*/ 1630321 w 4725946"/>
              <a:gd name="connsiteY52" fmla="*/ 1289712 h 1575462"/>
              <a:gd name="connsiteX53" fmla="*/ 1754146 w 4725946"/>
              <a:gd name="connsiteY53" fmla="*/ 1299237 h 1575462"/>
              <a:gd name="connsiteX54" fmla="*/ 1835108 w 4725946"/>
              <a:gd name="connsiteY54" fmla="*/ 1161125 h 1575462"/>
              <a:gd name="connsiteX55" fmla="*/ 1958934 w 4725946"/>
              <a:gd name="connsiteY55" fmla="*/ 1003962 h 1575462"/>
              <a:gd name="connsiteX56" fmla="*/ 2139909 w 4725946"/>
              <a:gd name="connsiteY56" fmla="*/ 889662 h 1575462"/>
              <a:gd name="connsiteX57" fmla="*/ 2097046 w 4725946"/>
              <a:gd name="connsiteY57" fmla="*/ 1346862 h 1575462"/>
              <a:gd name="connsiteX58" fmla="*/ 2154196 w 4725946"/>
              <a:gd name="connsiteY58" fmla="*/ 1356387 h 1575462"/>
              <a:gd name="connsiteX59" fmla="*/ 2220871 w 4725946"/>
              <a:gd name="connsiteY59" fmla="*/ 1365912 h 1575462"/>
              <a:gd name="connsiteX60" fmla="*/ 2344696 w 4725946"/>
              <a:gd name="connsiteY60" fmla="*/ 1384962 h 1575462"/>
              <a:gd name="connsiteX61" fmla="*/ 2458996 w 4725946"/>
              <a:gd name="connsiteY61" fmla="*/ 1413537 h 1575462"/>
              <a:gd name="connsiteX62" fmla="*/ 2487571 w 4725946"/>
              <a:gd name="connsiteY62" fmla="*/ 1423062 h 1575462"/>
              <a:gd name="connsiteX63" fmla="*/ 2535196 w 4725946"/>
              <a:gd name="connsiteY63" fmla="*/ 1432587 h 1575462"/>
              <a:gd name="connsiteX64" fmla="*/ 2573296 w 4725946"/>
              <a:gd name="connsiteY64" fmla="*/ 1442112 h 1575462"/>
              <a:gd name="connsiteX65" fmla="*/ 2649496 w 4725946"/>
              <a:gd name="connsiteY65" fmla="*/ 1451637 h 1575462"/>
              <a:gd name="connsiteX66" fmla="*/ 2744746 w 4725946"/>
              <a:gd name="connsiteY66" fmla="*/ 1470687 h 1575462"/>
              <a:gd name="connsiteX67" fmla="*/ 2773321 w 4725946"/>
              <a:gd name="connsiteY67" fmla="*/ 1480212 h 1575462"/>
              <a:gd name="connsiteX68" fmla="*/ 2839996 w 4725946"/>
              <a:gd name="connsiteY68" fmla="*/ 1489737 h 1575462"/>
              <a:gd name="connsiteX69" fmla="*/ 2878096 w 4725946"/>
              <a:gd name="connsiteY69" fmla="*/ 1499262 h 1575462"/>
              <a:gd name="connsiteX70" fmla="*/ 3078121 w 4725946"/>
              <a:gd name="connsiteY70" fmla="*/ 1508787 h 1575462"/>
              <a:gd name="connsiteX71" fmla="*/ 3163846 w 4725946"/>
              <a:gd name="connsiteY71" fmla="*/ 1518312 h 1575462"/>
              <a:gd name="connsiteX72" fmla="*/ 3201946 w 4725946"/>
              <a:gd name="connsiteY72" fmla="*/ 1527837 h 1575462"/>
              <a:gd name="connsiteX73" fmla="*/ 3325771 w 4725946"/>
              <a:gd name="connsiteY73" fmla="*/ 1537362 h 1575462"/>
              <a:gd name="connsiteX74" fmla="*/ 3421021 w 4725946"/>
              <a:gd name="connsiteY74" fmla="*/ 1546887 h 1575462"/>
              <a:gd name="connsiteX75" fmla="*/ 3487696 w 4725946"/>
              <a:gd name="connsiteY75" fmla="*/ 1556412 h 1575462"/>
              <a:gd name="connsiteX76" fmla="*/ 3649621 w 4725946"/>
              <a:gd name="connsiteY76" fmla="*/ 1565937 h 1575462"/>
              <a:gd name="connsiteX77" fmla="*/ 3725821 w 4725946"/>
              <a:gd name="connsiteY77" fmla="*/ 1575462 h 1575462"/>
              <a:gd name="connsiteX78" fmla="*/ 4344946 w 4725946"/>
              <a:gd name="connsiteY78" fmla="*/ 1556412 h 1575462"/>
              <a:gd name="connsiteX79" fmla="*/ 4402096 w 4725946"/>
              <a:gd name="connsiteY79" fmla="*/ 1537362 h 1575462"/>
              <a:gd name="connsiteX80" fmla="*/ 4554496 w 4725946"/>
              <a:gd name="connsiteY80" fmla="*/ 1518312 h 1575462"/>
              <a:gd name="connsiteX81" fmla="*/ 4640221 w 4725946"/>
              <a:gd name="connsiteY81" fmla="*/ 1480212 h 1575462"/>
              <a:gd name="connsiteX82" fmla="*/ 4649746 w 4725946"/>
              <a:gd name="connsiteY82" fmla="*/ 1451637 h 1575462"/>
              <a:gd name="connsiteX83" fmla="*/ 4659271 w 4725946"/>
              <a:gd name="connsiteY83" fmla="*/ 1404012 h 1575462"/>
              <a:gd name="connsiteX84" fmla="*/ 4668796 w 4725946"/>
              <a:gd name="connsiteY84" fmla="*/ 1365912 h 1575462"/>
              <a:gd name="connsiteX85" fmla="*/ 4687846 w 4725946"/>
              <a:gd name="connsiteY85" fmla="*/ 1146837 h 1575462"/>
              <a:gd name="connsiteX86" fmla="*/ 4697371 w 4725946"/>
              <a:gd name="connsiteY86" fmla="*/ 1070637 h 1575462"/>
              <a:gd name="connsiteX87" fmla="*/ 4725946 w 4725946"/>
              <a:gd name="connsiteY87" fmla="*/ 822987 h 1575462"/>
              <a:gd name="connsiteX88" fmla="*/ 4706896 w 4725946"/>
              <a:gd name="connsiteY88" fmla="*/ 565812 h 1575462"/>
              <a:gd name="connsiteX89" fmla="*/ 4687846 w 4725946"/>
              <a:gd name="connsiteY89" fmla="*/ 508662 h 1575462"/>
              <a:gd name="connsiteX90" fmla="*/ 4678321 w 4725946"/>
              <a:gd name="connsiteY90" fmla="*/ 441987 h 1575462"/>
              <a:gd name="connsiteX91" fmla="*/ 4668796 w 4725946"/>
              <a:gd name="connsiteY91" fmla="*/ 413412 h 1575462"/>
              <a:gd name="connsiteX92" fmla="*/ 4659271 w 4725946"/>
              <a:gd name="connsiteY92" fmla="*/ 375312 h 1575462"/>
              <a:gd name="connsiteX93" fmla="*/ 4649746 w 4725946"/>
              <a:gd name="connsiteY93" fmla="*/ 289587 h 1575462"/>
              <a:gd name="connsiteX94" fmla="*/ 4640221 w 4725946"/>
              <a:gd name="connsiteY94" fmla="*/ 261012 h 1575462"/>
              <a:gd name="connsiteX95" fmla="*/ 4630696 w 4725946"/>
              <a:gd name="connsiteY95" fmla="*/ 184812 h 1575462"/>
              <a:gd name="connsiteX96" fmla="*/ 4621171 w 4725946"/>
              <a:gd name="connsiteY96" fmla="*/ 137187 h 1575462"/>
              <a:gd name="connsiteX0" fmla="*/ 4621171 w 4725946"/>
              <a:gd name="connsiteY0" fmla="*/ 137187 h 1575462"/>
              <a:gd name="connsiteX1" fmla="*/ 4573546 w 4725946"/>
              <a:gd name="connsiteY1" fmla="*/ 118137 h 1575462"/>
              <a:gd name="connsiteX2" fmla="*/ 4535446 w 4725946"/>
              <a:gd name="connsiteY2" fmla="*/ 108612 h 1575462"/>
              <a:gd name="connsiteX3" fmla="*/ 4506871 w 4725946"/>
              <a:gd name="connsiteY3" fmla="*/ 99087 h 1575462"/>
              <a:gd name="connsiteX4" fmla="*/ 3706771 w 4725946"/>
              <a:gd name="connsiteY4" fmla="*/ 89562 h 1575462"/>
              <a:gd name="connsiteX5" fmla="*/ 3363871 w 4725946"/>
              <a:gd name="connsiteY5" fmla="*/ 80037 h 1575462"/>
              <a:gd name="connsiteX6" fmla="*/ 3020971 w 4725946"/>
              <a:gd name="connsiteY6" fmla="*/ 60987 h 1575462"/>
              <a:gd name="connsiteX7" fmla="*/ 2773321 w 4725946"/>
              <a:gd name="connsiteY7" fmla="*/ 51462 h 1575462"/>
              <a:gd name="connsiteX8" fmla="*/ 2430421 w 4725946"/>
              <a:gd name="connsiteY8" fmla="*/ 32412 h 1575462"/>
              <a:gd name="connsiteX9" fmla="*/ 1696996 w 4725946"/>
              <a:gd name="connsiteY9" fmla="*/ 32412 h 1575462"/>
              <a:gd name="connsiteX10" fmla="*/ 1430296 w 4725946"/>
              <a:gd name="connsiteY10" fmla="*/ 41937 h 1575462"/>
              <a:gd name="connsiteX11" fmla="*/ 620671 w 4725946"/>
              <a:gd name="connsiteY11" fmla="*/ 51462 h 1575462"/>
              <a:gd name="connsiteX12" fmla="*/ 230146 w 4725946"/>
              <a:gd name="connsiteY12" fmla="*/ 60987 h 1575462"/>
              <a:gd name="connsiteX13" fmla="*/ 144421 w 4725946"/>
              <a:gd name="connsiteY13" fmla="*/ 80037 h 1575462"/>
              <a:gd name="connsiteX14" fmla="*/ 87271 w 4725946"/>
              <a:gd name="connsiteY14" fmla="*/ 99087 h 1575462"/>
              <a:gd name="connsiteX15" fmla="*/ 49171 w 4725946"/>
              <a:gd name="connsiteY15" fmla="*/ 156237 h 1575462"/>
              <a:gd name="connsiteX16" fmla="*/ 30121 w 4725946"/>
              <a:gd name="connsiteY16" fmla="*/ 184812 h 1575462"/>
              <a:gd name="connsiteX17" fmla="*/ 20596 w 4725946"/>
              <a:gd name="connsiteY17" fmla="*/ 222912 h 1575462"/>
              <a:gd name="connsiteX18" fmla="*/ 1546 w 4725946"/>
              <a:gd name="connsiteY18" fmla="*/ 251487 h 1575462"/>
              <a:gd name="connsiteX19" fmla="*/ 20596 w 4725946"/>
              <a:gd name="connsiteY19" fmla="*/ 584862 h 1575462"/>
              <a:gd name="connsiteX20" fmla="*/ 49171 w 4725946"/>
              <a:gd name="connsiteY20" fmla="*/ 661062 h 1575462"/>
              <a:gd name="connsiteX21" fmla="*/ 77746 w 4725946"/>
              <a:gd name="connsiteY21" fmla="*/ 680112 h 1575462"/>
              <a:gd name="connsiteX22" fmla="*/ 106321 w 4725946"/>
              <a:gd name="connsiteY22" fmla="*/ 708687 h 1575462"/>
              <a:gd name="connsiteX23" fmla="*/ 134896 w 4725946"/>
              <a:gd name="connsiteY23" fmla="*/ 727737 h 1575462"/>
              <a:gd name="connsiteX24" fmla="*/ 192046 w 4725946"/>
              <a:gd name="connsiteY24" fmla="*/ 765837 h 1575462"/>
              <a:gd name="connsiteX25" fmla="*/ 220621 w 4725946"/>
              <a:gd name="connsiteY25" fmla="*/ 794412 h 1575462"/>
              <a:gd name="connsiteX26" fmla="*/ 249196 w 4725946"/>
              <a:gd name="connsiteY26" fmla="*/ 803937 h 1575462"/>
              <a:gd name="connsiteX27" fmla="*/ 277771 w 4725946"/>
              <a:gd name="connsiteY27" fmla="*/ 822987 h 1575462"/>
              <a:gd name="connsiteX28" fmla="*/ 306346 w 4725946"/>
              <a:gd name="connsiteY28" fmla="*/ 832512 h 1575462"/>
              <a:gd name="connsiteX29" fmla="*/ 334921 w 4725946"/>
              <a:gd name="connsiteY29" fmla="*/ 851562 h 1575462"/>
              <a:gd name="connsiteX30" fmla="*/ 363496 w 4725946"/>
              <a:gd name="connsiteY30" fmla="*/ 861087 h 1575462"/>
              <a:gd name="connsiteX31" fmla="*/ 392071 w 4725946"/>
              <a:gd name="connsiteY31" fmla="*/ 880137 h 1575462"/>
              <a:gd name="connsiteX32" fmla="*/ 420646 w 4725946"/>
              <a:gd name="connsiteY32" fmla="*/ 889662 h 1575462"/>
              <a:gd name="connsiteX33" fmla="*/ 506371 w 4725946"/>
              <a:gd name="connsiteY33" fmla="*/ 937287 h 1575462"/>
              <a:gd name="connsiteX34" fmla="*/ 563521 w 4725946"/>
              <a:gd name="connsiteY34" fmla="*/ 994437 h 1575462"/>
              <a:gd name="connsiteX35" fmla="*/ 620671 w 4725946"/>
              <a:gd name="connsiteY35" fmla="*/ 1032537 h 1575462"/>
              <a:gd name="connsiteX36" fmla="*/ 649246 w 4725946"/>
              <a:gd name="connsiteY36" fmla="*/ 1042062 h 1575462"/>
              <a:gd name="connsiteX37" fmla="*/ 677821 w 4725946"/>
              <a:gd name="connsiteY37" fmla="*/ 1061112 h 1575462"/>
              <a:gd name="connsiteX38" fmla="*/ 706396 w 4725946"/>
              <a:gd name="connsiteY38" fmla="*/ 1070637 h 1575462"/>
              <a:gd name="connsiteX39" fmla="*/ 734971 w 4725946"/>
              <a:gd name="connsiteY39" fmla="*/ 1089687 h 1575462"/>
              <a:gd name="connsiteX40" fmla="*/ 792121 w 4725946"/>
              <a:gd name="connsiteY40" fmla="*/ 1108737 h 1575462"/>
              <a:gd name="connsiteX41" fmla="*/ 820696 w 4725946"/>
              <a:gd name="connsiteY41" fmla="*/ 1118262 h 1575462"/>
              <a:gd name="connsiteX42" fmla="*/ 849271 w 4725946"/>
              <a:gd name="connsiteY42" fmla="*/ 1137312 h 1575462"/>
              <a:gd name="connsiteX43" fmla="*/ 944521 w 4725946"/>
              <a:gd name="connsiteY43" fmla="*/ 1165887 h 1575462"/>
              <a:gd name="connsiteX44" fmla="*/ 982621 w 4725946"/>
              <a:gd name="connsiteY44" fmla="*/ 1184937 h 1575462"/>
              <a:gd name="connsiteX45" fmla="*/ 1068346 w 4725946"/>
              <a:gd name="connsiteY45" fmla="*/ 1203987 h 1575462"/>
              <a:gd name="connsiteX46" fmla="*/ 1211221 w 4725946"/>
              <a:gd name="connsiteY46" fmla="*/ 1223037 h 1575462"/>
              <a:gd name="connsiteX47" fmla="*/ 1306471 w 4725946"/>
              <a:gd name="connsiteY47" fmla="*/ 1242087 h 1575462"/>
              <a:gd name="connsiteX48" fmla="*/ 1344571 w 4725946"/>
              <a:gd name="connsiteY48" fmla="*/ 1251612 h 1575462"/>
              <a:gd name="connsiteX49" fmla="*/ 1411246 w 4725946"/>
              <a:gd name="connsiteY49" fmla="*/ 1261137 h 1575462"/>
              <a:gd name="connsiteX50" fmla="*/ 1458871 w 4725946"/>
              <a:gd name="connsiteY50" fmla="*/ 1270662 h 1575462"/>
              <a:gd name="connsiteX51" fmla="*/ 1573171 w 4725946"/>
              <a:gd name="connsiteY51" fmla="*/ 1280187 h 1575462"/>
              <a:gd name="connsiteX52" fmla="*/ 1630321 w 4725946"/>
              <a:gd name="connsiteY52" fmla="*/ 1289712 h 1575462"/>
              <a:gd name="connsiteX53" fmla="*/ 1754146 w 4725946"/>
              <a:gd name="connsiteY53" fmla="*/ 1299237 h 1575462"/>
              <a:gd name="connsiteX54" fmla="*/ 1835108 w 4725946"/>
              <a:gd name="connsiteY54" fmla="*/ 1161125 h 1575462"/>
              <a:gd name="connsiteX55" fmla="*/ 1958934 w 4725946"/>
              <a:gd name="connsiteY55" fmla="*/ 1003962 h 1575462"/>
              <a:gd name="connsiteX56" fmla="*/ 2139909 w 4725946"/>
              <a:gd name="connsiteY56" fmla="*/ 889662 h 1575462"/>
              <a:gd name="connsiteX57" fmla="*/ 2239921 w 4725946"/>
              <a:gd name="connsiteY57" fmla="*/ 746787 h 1575462"/>
              <a:gd name="connsiteX58" fmla="*/ 2154196 w 4725946"/>
              <a:gd name="connsiteY58" fmla="*/ 1356387 h 1575462"/>
              <a:gd name="connsiteX59" fmla="*/ 2220871 w 4725946"/>
              <a:gd name="connsiteY59" fmla="*/ 1365912 h 1575462"/>
              <a:gd name="connsiteX60" fmla="*/ 2344696 w 4725946"/>
              <a:gd name="connsiteY60" fmla="*/ 1384962 h 1575462"/>
              <a:gd name="connsiteX61" fmla="*/ 2458996 w 4725946"/>
              <a:gd name="connsiteY61" fmla="*/ 1413537 h 1575462"/>
              <a:gd name="connsiteX62" fmla="*/ 2487571 w 4725946"/>
              <a:gd name="connsiteY62" fmla="*/ 1423062 h 1575462"/>
              <a:gd name="connsiteX63" fmla="*/ 2535196 w 4725946"/>
              <a:gd name="connsiteY63" fmla="*/ 1432587 h 1575462"/>
              <a:gd name="connsiteX64" fmla="*/ 2573296 w 4725946"/>
              <a:gd name="connsiteY64" fmla="*/ 1442112 h 1575462"/>
              <a:gd name="connsiteX65" fmla="*/ 2649496 w 4725946"/>
              <a:gd name="connsiteY65" fmla="*/ 1451637 h 1575462"/>
              <a:gd name="connsiteX66" fmla="*/ 2744746 w 4725946"/>
              <a:gd name="connsiteY66" fmla="*/ 1470687 h 1575462"/>
              <a:gd name="connsiteX67" fmla="*/ 2773321 w 4725946"/>
              <a:gd name="connsiteY67" fmla="*/ 1480212 h 1575462"/>
              <a:gd name="connsiteX68" fmla="*/ 2839996 w 4725946"/>
              <a:gd name="connsiteY68" fmla="*/ 1489737 h 1575462"/>
              <a:gd name="connsiteX69" fmla="*/ 2878096 w 4725946"/>
              <a:gd name="connsiteY69" fmla="*/ 1499262 h 1575462"/>
              <a:gd name="connsiteX70" fmla="*/ 3078121 w 4725946"/>
              <a:gd name="connsiteY70" fmla="*/ 1508787 h 1575462"/>
              <a:gd name="connsiteX71" fmla="*/ 3163846 w 4725946"/>
              <a:gd name="connsiteY71" fmla="*/ 1518312 h 1575462"/>
              <a:gd name="connsiteX72" fmla="*/ 3201946 w 4725946"/>
              <a:gd name="connsiteY72" fmla="*/ 1527837 h 1575462"/>
              <a:gd name="connsiteX73" fmla="*/ 3325771 w 4725946"/>
              <a:gd name="connsiteY73" fmla="*/ 1537362 h 1575462"/>
              <a:gd name="connsiteX74" fmla="*/ 3421021 w 4725946"/>
              <a:gd name="connsiteY74" fmla="*/ 1546887 h 1575462"/>
              <a:gd name="connsiteX75" fmla="*/ 3487696 w 4725946"/>
              <a:gd name="connsiteY75" fmla="*/ 1556412 h 1575462"/>
              <a:gd name="connsiteX76" fmla="*/ 3649621 w 4725946"/>
              <a:gd name="connsiteY76" fmla="*/ 1565937 h 1575462"/>
              <a:gd name="connsiteX77" fmla="*/ 3725821 w 4725946"/>
              <a:gd name="connsiteY77" fmla="*/ 1575462 h 1575462"/>
              <a:gd name="connsiteX78" fmla="*/ 4344946 w 4725946"/>
              <a:gd name="connsiteY78" fmla="*/ 1556412 h 1575462"/>
              <a:gd name="connsiteX79" fmla="*/ 4402096 w 4725946"/>
              <a:gd name="connsiteY79" fmla="*/ 1537362 h 1575462"/>
              <a:gd name="connsiteX80" fmla="*/ 4554496 w 4725946"/>
              <a:gd name="connsiteY80" fmla="*/ 1518312 h 1575462"/>
              <a:gd name="connsiteX81" fmla="*/ 4640221 w 4725946"/>
              <a:gd name="connsiteY81" fmla="*/ 1480212 h 1575462"/>
              <a:gd name="connsiteX82" fmla="*/ 4649746 w 4725946"/>
              <a:gd name="connsiteY82" fmla="*/ 1451637 h 1575462"/>
              <a:gd name="connsiteX83" fmla="*/ 4659271 w 4725946"/>
              <a:gd name="connsiteY83" fmla="*/ 1404012 h 1575462"/>
              <a:gd name="connsiteX84" fmla="*/ 4668796 w 4725946"/>
              <a:gd name="connsiteY84" fmla="*/ 1365912 h 1575462"/>
              <a:gd name="connsiteX85" fmla="*/ 4687846 w 4725946"/>
              <a:gd name="connsiteY85" fmla="*/ 1146837 h 1575462"/>
              <a:gd name="connsiteX86" fmla="*/ 4697371 w 4725946"/>
              <a:gd name="connsiteY86" fmla="*/ 1070637 h 1575462"/>
              <a:gd name="connsiteX87" fmla="*/ 4725946 w 4725946"/>
              <a:gd name="connsiteY87" fmla="*/ 822987 h 1575462"/>
              <a:gd name="connsiteX88" fmla="*/ 4706896 w 4725946"/>
              <a:gd name="connsiteY88" fmla="*/ 565812 h 1575462"/>
              <a:gd name="connsiteX89" fmla="*/ 4687846 w 4725946"/>
              <a:gd name="connsiteY89" fmla="*/ 508662 h 1575462"/>
              <a:gd name="connsiteX90" fmla="*/ 4678321 w 4725946"/>
              <a:gd name="connsiteY90" fmla="*/ 441987 h 1575462"/>
              <a:gd name="connsiteX91" fmla="*/ 4668796 w 4725946"/>
              <a:gd name="connsiteY91" fmla="*/ 413412 h 1575462"/>
              <a:gd name="connsiteX92" fmla="*/ 4659271 w 4725946"/>
              <a:gd name="connsiteY92" fmla="*/ 375312 h 1575462"/>
              <a:gd name="connsiteX93" fmla="*/ 4649746 w 4725946"/>
              <a:gd name="connsiteY93" fmla="*/ 289587 h 1575462"/>
              <a:gd name="connsiteX94" fmla="*/ 4640221 w 4725946"/>
              <a:gd name="connsiteY94" fmla="*/ 261012 h 1575462"/>
              <a:gd name="connsiteX95" fmla="*/ 4630696 w 4725946"/>
              <a:gd name="connsiteY95" fmla="*/ 184812 h 1575462"/>
              <a:gd name="connsiteX96" fmla="*/ 4621171 w 4725946"/>
              <a:gd name="connsiteY96" fmla="*/ 137187 h 1575462"/>
              <a:gd name="connsiteX0" fmla="*/ 4621171 w 4725946"/>
              <a:gd name="connsiteY0" fmla="*/ 137187 h 1575462"/>
              <a:gd name="connsiteX1" fmla="*/ 4573546 w 4725946"/>
              <a:gd name="connsiteY1" fmla="*/ 118137 h 1575462"/>
              <a:gd name="connsiteX2" fmla="*/ 4535446 w 4725946"/>
              <a:gd name="connsiteY2" fmla="*/ 108612 h 1575462"/>
              <a:gd name="connsiteX3" fmla="*/ 4506871 w 4725946"/>
              <a:gd name="connsiteY3" fmla="*/ 99087 h 1575462"/>
              <a:gd name="connsiteX4" fmla="*/ 3706771 w 4725946"/>
              <a:gd name="connsiteY4" fmla="*/ 89562 h 1575462"/>
              <a:gd name="connsiteX5" fmla="*/ 3363871 w 4725946"/>
              <a:gd name="connsiteY5" fmla="*/ 80037 h 1575462"/>
              <a:gd name="connsiteX6" fmla="*/ 3020971 w 4725946"/>
              <a:gd name="connsiteY6" fmla="*/ 60987 h 1575462"/>
              <a:gd name="connsiteX7" fmla="*/ 2773321 w 4725946"/>
              <a:gd name="connsiteY7" fmla="*/ 51462 h 1575462"/>
              <a:gd name="connsiteX8" fmla="*/ 2430421 w 4725946"/>
              <a:gd name="connsiteY8" fmla="*/ 32412 h 1575462"/>
              <a:gd name="connsiteX9" fmla="*/ 1696996 w 4725946"/>
              <a:gd name="connsiteY9" fmla="*/ 32412 h 1575462"/>
              <a:gd name="connsiteX10" fmla="*/ 1430296 w 4725946"/>
              <a:gd name="connsiteY10" fmla="*/ 41937 h 1575462"/>
              <a:gd name="connsiteX11" fmla="*/ 620671 w 4725946"/>
              <a:gd name="connsiteY11" fmla="*/ 51462 h 1575462"/>
              <a:gd name="connsiteX12" fmla="*/ 230146 w 4725946"/>
              <a:gd name="connsiteY12" fmla="*/ 60987 h 1575462"/>
              <a:gd name="connsiteX13" fmla="*/ 144421 w 4725946"/>
              <a:gd name="connsiteY13" fmla="*/ 80037 h 1575462"/>
              <a:gd name="connsiteX14" fmla="*/ 87271 w 4725946"/>
              <a:gd name="connsiteY14" fmla="*/ 99087 h 1575462"/>
              <a:gd name="connsiteX15" fmla="*/ 49171 w 4725946"/>
              <a:gd name="connsiteY15" fmla="*/ 156237 h 1575462"/>
              <a:gd name="connsiteX16" fmla="*/ 30121 w 4725946"/>
              <a:gd name="connsiteY16" fmla="*/ 184812 h 1575462"/>
              <a:gd name="connsiteX17" fmla="*/ 20596 w 4725946"/>
              <a:gd name="connsiteY17" fmla="*/ 222912 h 1575462"/>
              <a:gd name="connsiteX18" fmla="*/ 1546 w 4725946"/>
              <a:gd name="connsiteY18" fmla="*/ 251487 h 1575462"/>
              <a:gd name="connsiteX19" fmla="*/ 20596 w 4725946"/>
              <a:gd name="connsiteY19" fmla="*/ 584862 h 1575462"/>
              <a:gd name="connsiteX20" fmla="*/ 49171 w 4725946"/>
              <a:gd name="connsiteY20" fmla="*/ 661062 h 1575462"/>
              <a:gd name="connsiteX21" fmla="*/ 77746 w 4725946"/>
              <a:gd name="connsiteY21" fmla="*/ 680112 h 1575462"/>
              <a:gd name="connsiteX22" fmla="*/ 106321 w 4725946"/>
              <a:gd name="connsiteY22" fmla="*/ 708687 h 1575462"/>
              <a:gd name="connsiteX23" fmla="*/ 134896 w 4725946"/>
              <a:gd name="connsiteY23" fmla="*/ 727737 h 1575462"/>
              <a:gd name="connsiteX24" fmla="*/ 192046 w 4725946"/>
              <a:gd name="connsiteY24" fmla="*/ 765837 h 1575462"/>
              <a:gd name="connsiteX25" fmla="*/ 220621 w 4725946"/>
              <a:gd name="connsiteY25" fmla="*/ 794412 h 1575462"/>
              <a:gd name="connsiteX26" fmla="*/ 249196 w 4725946"/>
              <a:gd name="connsiteY26" fmla="*/ 803937 h 1575462"/>
              <a:gd name="connsiteX27" fmla="*/ 277771 w 4725946"/>
              <a:gd name="connsiteY27" fmla="*/ 822987 h 1575462"/>
              <a:gd name="connsiteX28" fmla="*/ 306346 w 4725946"/>
              <a:gd name="connsiteY28" fmla="*/ 832512 h 1575462"/>
              <a:gd name="connsiteX29" fmla="*/ 334921 w 4725946"/>
              <a:gd name="connsiteY29" fmla="*/ 851562 h 1575462"/>
              <a:gd name="connsiteX30" fmla="*/ 363496 w 4725946"/>
              <a:gd name="connsiteY30" fmla="*/ 861087 h 1575462"/>
              <a:gd name="connsiteX31" fmla="*/ 392071 w 4725946"/>
              <a:gd name="connsiteY31" fmla="*/ 880137 h 1575462"/>
              <a:gd name="connsiteX32" fmla="*/ 420646 w 4725946"/>
              <a:gd name="connsiteY32" fmla="*/ 889662 h 1575462"/>
              <a:gd name="connsiteX33" fmla="*/ 506371 w 4725946"/>
              <a:gd name="connsiteY33" fmla="*/ 937287 h 1575462"/>
              <a:gd name="connsiteX34" fmla="*/ 563521 w 4725946"/>
              <a:gd name="connsiteY34" fmla="*/ 994437 h 1575462"/>
              <a:gd name="connsiteX35" fmla="*/ 620671 w 4725946"/>
              <a:gd name="connsiteY35" fmla="*/ 1032537 h 1575462"/>
              <a:gd name="connsiteX36" fmla="*/ 649246 w 4725946"/>
              <a:gd name="connsiteY36" fmla="*/ 1042062 h 1575462"/>
              <a:gd name="connsiteX37" fmla="*/ 677821 w 4725946"/>
              <a:gd name="connsiteY37" fmla="*/ 1061112 h 1575462"/>
              <a:gd name="connsiteX38" fmla="*/ 706396 w 4725946"/>
              <a:gd name="connsiteY38" fmla="*/ 1070637 h 1575462"/>
              <a:gd name="connsiteX39" fmla="*/ 734971 w 4725946"/>
              <a:gd name="connsiteY39" fmla="*/ 1089687 h 1575462"/>
              <a:gd name="connsiteX40" fmla="*/ 792121 w 4725946"/>
              <a:gd name="connsiteY40" fmla="*/ 1108737 h 1575462"/>
              <a:gd name="connsiteX41" fmla="*/ 820696 w 4725946"/>
              <a:gd name="connsiteY41" fmla="*/ 1118262 h 1575462"/>
              <a:gd name="connsiteX42" fmla="*/ 849271 w 4725946"/>
              <a:gd name="connsiteY42" fmla="*/ 1137312 h 1575462"/>
              <a:gd name="connsiteX43" fmla="*/ 944521 w 4725946"/>
              <a:gd name="connsiteY43" fmla="*/ 1165887 h 1575462"/>
              <a:gd name="connsiteX44" fmla="*/ 982621 w 4725946"/>
              <a:gd name="connsiteY44" fmla="*/ 1184937 h 1575462"/>
              <a:gd name="connsiteX45" fmla="*/ 1068346 w 4725946"/>
              <a:gd name="connsiteY45" fmla="*/ 1203987 h 1575462"/>
              <a:gd name="connsiteX46" fmla="*/ 1211221 w 4725946"/>
              <a:gd name="connsiteY46" fmla="*/ 1223037 h 1575462"/>
              <a:gd name="connsiteX47" fmla="*/ 1306471 w 4725946"/>
              <a:gd name="connsiteY47" fmla="*/ 1242087 h 1575462"/>
              <a:gd name="connsiteX48" fmla="*/ 1344571 w 4725946"/>
              <a:gd name="connsiteY48" fmla="*/ 1251612 h 1575462"/>
              <a:gd name="connsiteX49" fmla="*/ 1411246 w 4725946"/>
              <a:gd name="connsiteY49" fmla="*/ 1261137 h 1575462"/>
              <a:gd name="connsiteX50" fmla="*/ 1458871 w 4725946"/>
              <a:gd name="connsiteY50" fmla="*/ 1270662 h 1575462"/>
              <a:gd name="connsiteX51" fmla="*/ 1573171 w 4725946"/>
              <a:gd name="connsiteY51" fmla="*/ 1280187 h 1575462"/>
              <a:gd name="connsiteX52" fmla="*/ 1630321 w 4725946"/>
              <a:gd name="connsiteY52" fmla="*/ 1289712 h 1575462"/>
              <a:gd name="connsiteX53" fmla="*/ 1754146 w 4725946"/>
              <a:gd name="connsiteY53" fmla="*/ 1299237 h 1575462"/>
              <a:gd name="connsiteX54" fmla="*/ 1835108 w 4725946"/>
              <a:gd name="connsiteY54" fmla="*/ 1161125 h 1575462"/>
              <a:gd name="connsiteX55" fmla="*/ 1958934 w 4725946"/>
              <a:gd name="connsiteY55" fmla="*/ 1003962 h 1575462"/>
              <a:gd name="connsiteX56" fmla="*/ 2139909 w 4725946"/>
              <a:gd name="connsiteY56" fmla="*/ 889662 h 1575462"/>
              <a:gd name="connsiteX57" fmla="*/ 2239921 w 4725946"/>
              <a:gd name="connsiteY57" fmla="*/ 746787 h 1575462"/>
              <a:gd name="connsiteX58" fmla="*/ 2420896 w 4725946"/>
              <a:gd name="connsiteY58" fmla="*/ 708687 h 1575462"/>
              <a:gd name="connsiteX59" fmla="*/ 2220871 w 4725946"/>
              <a:gd name="connsiteY59" fmla="*/ 1365912 h 1575462"/>
              <a:gd name="connsiteX60" fmla="*/ 2344696 w 4725946"/>
              <a:gd name="connsiteY60" fmla="*/ 1384962 h 1575462"/>
              <a:gd name="connsiteX61" fmla="*/ 2458996 w 4725946"/>
              <a:gd name="connsiteY61" fmla="*/ 1413537 h 1575462"/>
              <a:gd name="connsiteX62" fmla="*/ 2487571 w 4725946"/>
              <a:gd name="connsiteY62" fmla="*/ 1423062 h 1575462"/>
              <a:gd name="connsiteX63" fmla="*/ 2535196 w 4725946"/>
              <a:gd name="connsiteY63" fmla="*/ 1432587 h 1575462"/>
              <a:gd name="connsiteX64" fmla="*/ 2573296 w 4725946"/>
              <a:gd name="connsiteY64" fmla="*/ 1442112 h 1575462"/>
              <a:gd name="connsiteX65" fmla="*/ 2649496 w 4725946"/>
              <a:gd name="connsiteY65" fmla="*/ 1451637 h 1575462"/>
              <a:gd name="connsiteX66" fmla="*/ 2744746 w 4725946"/>
              <a:gd name="connsiteY66" fmla="*/ 1470687 h 1575462"/>
              <a:gd name="connsiteX67" fmla="*/ 2773321 w 4725946"/>
              <a:gd name="connsiteY67" fmla="*/ 1480212 h 1575462"/>
              <a:gd name="connsiteX68" fmla="*/ 2839996 w 4725946"/>
              <a:gd name="connsiteY68" fmla="*/ 1489737 h 1575462"/>
              <a:gd name="connsiteX69" fmla="*/ 2878096 w 4725946"/>
              <a:gd name="connsiteY69" fmla="*/ 1499262 h 1575462"/>
              <a:gd name="connsiteX70" fmla="*/ 3078121 w 4725946"/>
              <a:gd name="connsiteY70" fmla="*/ 1508787 h 1575462"/>
              <a:gd name="connsiteX71" fmla="*/ 3163846 w 4725946"/>
              <a:gd name="connsiteY71" fmla="*/ 1518312 h 1575462"/>
              <a:gd name="connsiteX72" fmla="*/ 3201946 w 4725946"/>
              <a:gd name="connsiteY72" fmla="*/ 1527837 h 1575462"/>
              <a:gd name="connsiteX73" fmla="*/ 3325771 w 4725946"/>
              <a:gd name="connsiteY73" fmla="*/ 1537362 h 1575462"/>
              <a:gd name="connsiteX74" fmla="*/ 3421021 w 4725946"/>
              <a:gd name="connsiteY74" fmla="*/ 1546887 h 1575462"/>
              <a:gd name="connsiteX75" fmla="*/ 3487696 w 4725946"/>
              <a:gd name="connsiteY75" fmla="*/ 1556412 h 1575462"/>
              <a:gd name="connsiteX76" fmla="*/ 3649621 w 4725946"/>
              <a:gd name="connsiteY76" fmla="*/ 1565937 h 1575462"/>
              <a:gd name="connsiteX77" fmla="*/ 3725821 w 4725946"/>
              <a:gd name="connsiteY77" fmla="*/ 1575462 h 1575462"/>
              <a:gd name="connsiteX78" fmla="*/ 4344946 w 4725946"/>
              <a:gd name="connsiteY78" fmla="*/ 1556412 h 1575462"/>
              <a:gd name="connsiteX79" fmla="*/ 4402096 w 4725946"/>
              <a:gd name="connsiteY79" fmla="*/ 1537362 h 1575462"/>
              <a:gd name="connsiteX80" fmla="*/ 4554496 w 4725946"/>
              <a:gd name="connsiteY80" fmla="*/ 1518312 h 1575462"/>
              <a:gd name="connsiteX81" fmla="*/ 4640221 w 4725946"/>
              <a:gd name="connsiteY81" fmla="*/ 1480212 h 1575462"/>
              <a:gd name="connsiteX82" fmla="*/ 4649746 w 4725946"/>
              <a:gd name="connsiteY82" fmla="*/ 1451637 h 1575462"/>
              <a:gd name="connsiteX83" fmla="*/ 4659271 w 4725946"/>
              <a:gd name="connsiteY83" fmla="*/ 1404012 h 1575462"/>
              <a:gd name="connsiteX84" fmla="*/ 4668796 w 4725946"/>
              <a:gd name="connsiteY84" fmla="*/ 1365912 h 1575462"/>
              <a:gd name="connsiteX85" fmla="*/ 4687846 w 4725946"/>
              <a:gd name="connsiteY85" fmla="*/ 1146837 h 1575462"/>
              <a:gd name="connsiteX86" fmla="*/ 4697371 w 4725946"/>
              <a:gd name="connsiteY86" fmla="*/ 1070637 h 1575462"/>
              <a:gd name="connsiteX87" fmla="*/ 4725946 w 4725946"/>
              <a:gd name="connsiteY87" fmla="*/ 822987 h 1575462"/>
              <a:gd name="connsiteX88" fmla="*/ 4706896 w 4725946"/>
              <a:gd name="connsiteY88" fmla="*/ 565812 h 1575462"/>
              <a:gd name="connsiteX89" fmla="*/ 4687846 w 4725946"/>
              <a:gd name="connsiteY89" fmla="*/ 508662 h 1575462"/>
              <a:gd name="connsiteX90" fmla="*/ 4678321 w 4725946"/>
              <a:gd name="connsiteY90" fmla="*/ 441987 h 1575462"/>
              <a:gd name="connsiteX91" fmla="*/ 4668796 w 4725946"/>
              <a:gd name="connsiteY91" fmla="*/ 413412 h 1575462"/>
              <a:gd name="connsiteX92" fmla="*/ 4659271 w 4725946"/>
              <a:gd name="connsiteY92" fmla="*/ 375312 h 1575462"/>
              <a:gd name="connsiteX93" fmla="*/ 4649746 w 4725946"/>
              <a:gd name="connsiteY93" fmla="*/ 289587 h 1575462"/>
              <a:gd name="connsiteX94" fmla="*/ 4640221 w 4725946"/>
              <a:gd name="connsiteY94" fmla="*/ 261012 h 1575462"/>
              <a:gd name="connsiteX95" fmla="*/ 4630696 w 4725946"/>
              <a:gd name="connsiteY95" fmla="*/ 184812 h 1575462"/>
              <a:gd name="connsiteX96" fmla="*/ 4621171 w 4725946"/>
              <a:gd name="connsiteY96" fmla="*/ 137187 h 1575462"/>
              <a:gd name="connsiteX0" fmla="*/ 4621171 w 4725946"/>
              <a:gd name="connsiteY0" fmla="*/ 137187 h 1575462"/>
              <a:gd name="connsiteX1" fmla="*/ 4573546 w 4725946"/>
              <a:gd name="connsiteY1" fmla="*/ 118137 h 1575462"/>
              <a:gd name="connsiteX2" fmla="*/ 4535446 w 4725946"/>
              <a:gd name="connsiteY2" fmla="*/ 108612 h 1575462"/>
              <a:gd name="connsiteX3" fmla="*/ 4506871 w 4725946"/>
              <a:gd name="connsiteY3" fmla="*/ 99087 h 1575462"/>
              <a:gd name="connsiteX4" fmla="*/ 3706771 w 4725946"/>
              <a:gd name="connsiteY4" fmla="*/ 89562 h 1575462"/>
              <a:gd name="connsiteX5" fmla="*/ 3363871 w 4725946"/>
              <a:gd name="connsiteY5" fmla="*/ 80037 h 1575462"/>
              <a:gd name="connsiteX6" fmla="*/ 3020971 w 4725946"/>
              <a:gd name="connsiteY6" fmla="*/ 60987 h 1575462"/>
              <a:gd name="connsiteX7" fmla="*/ 2773321 w 4725946"/>
              <a:gd name="connsiteY7" fmla="*/ 51462 h 1575462"/>
              <a:gd name="connsiteX8" fmla="*/ 2430421 w 4725946"/>
              <a:gd name="connsiteY8" fmla="*/ 32412 h 1575462"/>
              <a:gd name="connsiteX9" fmla="*/ 1696996 w 4725946"/>
              <a:gd name="connsiteY9" fmla="*/ 32412 h 1575462"/>
              <a:gd name="connsiteX10" fmla="*/ 1430296 w 4725946"/>
              <a:gd name="connsiteY10" fmla="*/ 41937 h 1575462"/>
              <a:gd name="connsiteX11" fmla="*/ 620671 w 4725946"/>
              <a:gd name="connsiteY11" fmla="*/ 51462 h 1575462"/>
              <a:gd name="connsiteX12" fmla="*/ 230146 w 4725946"/>
              <a:gd name="connsiteY12" fmla="*/ 60987 h 1575462"/>
              <a:gd name="connsiteX13" fmla="*/ 144421 w 4725946"/>
              <a:gd name="connsiteY13" fmla="*/ 80037 h 1575462"/>
              <a:gd name="connsiteX14" fmla="*/ 87271 w 4725946"/>
              <a:gd name="connsiteY14" fmla="*/ 99087 h 1575462"/>
              <a:gd name="connsiteX15" fmla="*/ 49171 w 4725946"/>
              <a:gd name="connsiteY15" fmla="*/ 156237 h 1575462"/>
              <a:gd name="connsiteX16" fmla="*/ 30121 w 4725946"/>
              <a:gd name="connsiteY16" fmla="*/ 184812 h 1575462"/>
              <a:gd name="connsiteX17" fmla="*/ 20596 w 4725946"/>
              <a:gd name="connsiteY17" fmla="*/ 222912 h 1575462"/>
              <a:gd name="connsiteX18" fmla="*/ 1546 w 4725946"/>
              <a:gd name="connsiteY18" fmla="*/ 251487 h 1575462"/>
              <a:gd name="connsiteX19" fmla="*/ 20596 w 4725946"/>
              <a:gd name="connsiteY19" fmla="*/ 584862 h 1575462"/>
              <a:gd name="connsiteX20" fmla="*/ 49171 w 4725946"/>
              <a:gd name="connsiteY20" fmla="*/ 661062 h 1575462"/>
              <a:gd name="connsiteX21" fmla="*/ 77746 w 4725946"/>
              <a:gd name="connsiteY21" fmla="*/ 680112 h 1575462"/>
              <a:gd name="connsiteX22" fmla="*/ 106321 w 4725946"/>
              <a:gd name="connsiteY22" fmla="*/ 708687 h 1575462"/>
              <a:gd name="connsiteX23" fmla="*/ 134896 w 4725946"/>
              <a:gd name="connsiteY23" fmla="*/ 727737 h 1575462"/>
              <a:gd name="connsiteX24" fmla="*/ 192046 w 4725946"/>
              <a:gd name="connsiteY24" fmla="*/ 765837 h 1575462"/>
              <a:gd name="connsiteX25" fmla="*/ 220621 w 4725946"/>
              <a:gd name="connsiteY25" fmla="*/ 794412 h 1575462"/>
              <a:gd name="connsiteX26" fmla="*/ 249196 w 4725946"/>
              <a:gd name="connsiteY26" fmla="*/ 803937 h 1575462"/>
              <a:gd name="connsiteX27" fmla="*/ 277771 w 4725946"/>
              <a:gd name="connsiteY27" fmla="*/ 822987 h 1575462"/>
              <a:gd name="connsiteX28" fmla="*/ 306346 w 4725946"/>
              <a:gd name="connsiteY28" fmla="*/ 832512 h 1575462"/>
              <a:gd name="connsiteX29" fmla="*/ 334921 w 4725946"/>
              <a:gd name="connsiteY29" fmla="*/ 851562 h 1575462"/>
              <a:gd name="connsiteX30" fmla="*/ 363496 w 4725946"/>
              <a:gd name="connsiteY30" fmla="*/ 861087 h 1575462"/>
              <a:gd name="connsiteX31" fmla="*/ 392071 w 4725946"/>
              <a:gd name="connsiteY31" fmla="*/ 880137 h 1575462"/>
              <a:gd name="connsiteX32" fmla="*/ 420646 w 4725946"/>
              <a:gd name="connsiteY32" fmla="*/ 889662 h 1575462"/>
              <a:gd name="connsiteX33" fmla="*/ 506371 w 4725946"/>
              <a:gd name="connsiteY33" fmla="*/ 937287 h 1575462"/>
              <a:gd name="connsiteX34" fmla="*/ 563521 w 4725946"/>
              <a:gd name="connsiteY34" fmla="*/ 994437 h 1575462"/>
              <a:gd name="connsiteX35" fmla="*/ 620671 w 4725946"/>
              <a:gd name="connsiteY35" fmla="*/ 1032537 h 1575462"/>
              <a:gd name="connsiteX36" fmla="*/ 649246 w 4725946"/>
              <a:gd name="connsiteY36" fmla="*/ 1042062 h 1575462"/>
              <a:gd name="connsiteX37" fmla="*/ 677821 w 4725946"/>
              <a:gd name="connsiteY37" fmla="*/ 1061112 h 1575462"/>
              <a:gd name="connsiteX38" fmla="*/ 706396 w 4725946"/>
              <a:gd name="connsiteY38" fmla="*/ 1070637 h 1575462"/>
              <a:gd name="connsiteX39" fmla="*/ 734971 w 4725946"/>
              <a:gd name="connsiteY39" fmla="*/ 1089687 h 1575462"/>
              <a:gd name="connsiteX40" fmla="*/ 792121 w 4725946"/>
              <a:gd name="connsiteY40" fmla="*/ 1108737 h 1575462"/>
              <a:gd name="connsiteX41" fmla="*/ 820696 w 4725946"/>
              <a:gd name="connsiteY41" fmla="*/ 1118262 h 1575462"/>
              <a:gd name="connsiteX42" fmla="*/ 849271 w 4725946"/>
              <a:gd name="connsiteY42" fmla="*/ 1137312 h 1575462"/>
              <a:gd name="connsiteX43" fmla="*/ 944521 w 4725946"/>
              <a:gd name="connsiteY43" fmla="*/ 1165887 h 1575462"/>
              <a:gd name="connsiteX44" fmla="*/ 982621 w 4725946"/>
              <a:gd name="connsiteY44" fmla="*/ 1184937 h 1575462"/>
              <a:gd name="connsiteX45" fmla="*/ 1068346 w 4725946"/>
              <a:gd name="connsiteY45" fmla="*/ 1203987 h 1575462"/>
              <a:gd name="connsiteX46" fmla="*/ 1211221 w 4725946"/>
              <a:gd name="connsiteY46" fmla="*/ 1223037 h 1575462"/>
              <a:gd name="connsiteX47" fmla="*/ 1306471 w 4725946"/>
              <a:gd name="connsiteY47" fmla="*/ 1242087 h 1575462"/>
              <a:gd name="connsiteX48" fmla="*/ 1344571 w 4725946"/>
              <a:gd name="connsiteY48" fmla="*/ 1251612 h 1575462"/>
              <a:gd name="connsiteX49" fmla="*/ 1411246 w 4725946"/>
              <a:gd name="connsiteY49" fmla="*/ 1261137 h 1575462"/>
              <a:gd name="connsiteX50" fmla="*/ 1458871 w 4725946"/>
              <a:gd name="connsiteY50" fmla="*/ 1270662 h 1575462"/>
              <a:gd name="connsiteX51" fmla="*/ 1573171 w 4725946"/>
              <a:gd name="connsiteY51" fmla="*/ 1280187 h 1575462"/>
              <a:gd name="connsiteX52" fmla="*/ 1630321 w 4725946"/>
              <a:gd name="connsiteY52" fmla="*/ 1289712 h 1575462"/>
              <a:gd name="connsiteX53" fmla="*/ 1754146 w 4725946"/>
              <a:gd name="connsiteY53" fmla="*/ 1299237 h 1575462"/>
              <a:gd name="connsiteX54" fmla="*/ 1835108 w 4725946"/>
              <a:gd name="connsiteY54" fmla="*/ 1161125 h 1575462"/>
              <a:gd name="connsiteX55" fmla="*/ 1958934 w 4725946"/>
              <a:gd name="connsiteY55" fmla="*/ 1003962 h 1575462"/>
              <a:gd name="connsiteX56" fmla="*/ 2139909 w 4725946"/>
              <a:gd name="connsiteY56" fmla="*/ 889662 h 1575462"/>
              <a:gd name="connsiteX57" fmla="*/ 2239921 w 4725946"/>
              <a:gd name="connsiteY57" fmla="*/ 746787 h 1575462"/>
              <a:gd name="connsiteX58" fmla="*/ 2420896 w 4725946"/>
              <a:gd name="connsiteY58" fmla="*/ 708687 h 1575462"/>
              <a:gd name="connsiteX59" fmla="*/ 2706646 w 4725946"/>
              <a:gd name="connsiteY59" fmla="*/ 627724 h 1575462"/>
              <a:gd name="connsiteX60" fmla="*/ 2344696 w 4725946"/>
              <a:gd name="connsiteY60" fmla="*/ 1384962 h 1575462"/>
              <a:gd name="connsiteX61" fmla="*/ 2458996 w 4725946"/>
              <a:gd name="connsiteY61" fmla="*/ 1413537 h 1575462"/>
              <a:gd name="connsiteX62" fmla="*/ 2487571 w 4725946"/>
              <a:gd name="connsiteY62" fmla="*/ 1423062 h 1575462"/>
              <a:gd name="connsiteX63" fmla="*/ 2535196 w 4725946"/>
              <a:gd name="connsiteY63" fmla="*/ 1432587 h 1575462"/>
              <a:gd name="connsiteX64" fmla="*/ 2573296 w 4725946"/>
              <a:gd name="connsiteY64" fmla="*/ 1442112 h 1575462"/>
              <a:gd name="connsiteX65" fmla="*/ 2649496 w 4725946"/>
              <a:gd name="connsiteY65" fmla="*/ 1451637 h 1575462"/>
              <a:gd name="connsiteX66" fmla="*/ 2744746 w 4725946"/>
              <a:gd name="connsiteY66" fmla="*/ 1470687 h 1575462"/>
              <a:gd name="connsiteX67" fmla="*/ 2773321 w 4725946"/>
              <a:gd name="connsiteY67" fmla="*/ 1480212 h 1575462"/>
              <a:gd name="connsiteX68" fmla="*/ 2839996 w 4725946"/>
              <a:gd name="connsiteY68" fmla="*/ 1489737 h 1575462"/>
              <a:gd name="connsiteX69" fmla="*/ 2878096 w 4725946"/>
              <a:gd name="connsiteY69" fmla="*/ 1499262 h 1575462"/>
              <a:gd name="connsiteX70" fmla="*/ 3078121 w 4725946"/>
              <a:gd name="connsiteY70" fmla="*/ 1508787 h 1575462"/>
              <a:gd name="connsiteX71" fmla="*/ 3163846 w 4725946"/>
              <a:gd name="connsiteY71" fmla="*/ 1518312 h 1575462"/>
              <a:gd name="connsiteX72" fmla="*/ 3201946 w 4725946"/>
              <a:gd name="connsiteY72" fmla="*/ 1527837 h 1575462"/>
              <a:gd name="connsiteX73" fmla="*/ 3325771 w 4725946"/>
              <a:gd name="connsiteY73" fmla="*/ 1537362 h 1575462"/>
              <a:gd name="connsiteX74" fmla="*/ 3421021 w 4725946"/>
              <a:gd name="connsiteY74" fmla="*/ 1546887 h 1575462"/>
              <a:gd name="connsiteX75" fmla="*/ 3487696 w 4725946"/>
              <a:gd name="connsiteY75" fmla="*/ 1556412 h 1575462"/>
              <a:gd name="connsiteX76" fmla="*/ 3649621 w 4725946"/>
              <a:gd name="connsiteY76" fmla="*/ 1565937 h 1575462"/>
              <a:gd name="connsiteX77" fmla="*/ 3725821 w 4725946"/>
              <a:gd name="connsiteY77" fmla="*/ 1575462 h 1575462"/>
              <a:gd name="connsiteX78" fmla="*/ 4344946 w 4725946"/>
              <a:gd name="connsiteY78" fmla="*/ 1556412 h 1575462"/>
              <a:gd name="connsiteX79" fmla="*/ 4402096 w 4725946"/>
              <a:gd name="connsiteY79" fmla="*/ 1537362 h 1575462"/>
              <a:gd name="connsiteX80" fmla="*/ 4554496 w 4725946"/>
              <a:gd name="connsiteY80" fmla="*/ 1518312 h 1575462"/>
              <a:gd name="connsiteX81" fmla="*/ 4640221 w 4725946"/>
              <a:gd name="connsiteY81" fmla="*/ 1480212 h 1575462"/>
              <a:gd name="connsiteX82" fmla="*/ 4649746 w 4725946"/>
              <a:gd name="connsiteY82" fmla="*/ 1451637 h 1575462"/>
              <a:gd name="connsiteX83" fmla="*/ 4659271 w 4725946"/>
              <a:gd name="connsiteY83" fmla="*/ 1404012 h 1575462"/>
              <a:gd name="connsiteX84" fmla="*/ 4668796 w 4725946"/>
              <a:gd name="connsiteY84" fmla="*/ 1365912 h 1575462"/>
              <a:gd name="connsiteX85" fmla="*/ 4687846 w 4725946"/>
              <a:gd name="connsiteY85" fmla="*/ 1146837 h 1575462"/>
              <a:gd name="connsiteX86" fmla="*/ 4697371 w 4725946"/>
              <a:gd name="connsiteY86" fmla="*/ 1070637 h 1575462"/>
              <a:gd name="connsiteX87" fmla="*/ 4725946 w 4725946"/>
              <a:gd name="connsiteY87" fmla="*/ 822987 h 1575462"/>
              <a:gd name="connsiteX88" fmla="*/ 4706896 w 4725946"/>
              <a:gd name="connsiteY88" fmla="*/ 565812 h 1575462"/>
              <a:gd name="connsiteX89" fmla="*/ 4687846 w 4725946"/>
              <a:gd name="connsiteY89" fmla="*/ 508662 h 1575462"/>
              <a:gd name="connsiteX90" fmla="*/ 4678321 w 4725946"/>
              <a:gd name="connsiteY90" fmla="*/ 441987 h 1575462"/>
              <a:gd name="connsiteX91" fmla="*/ 4668796 w 4725946"/>
              <a:gd name="connsiteY91" fmla="*/ 413412 h 1575462"/>
              <a:gd name="connsiteX92" fmla="*/ 4659271 w 4725946"/>
              <a:gd name="connsiteY92" fmla="*/ 375312 h 1575462"/>
              <a:gd name="connsiteX93" fmla="*/ 4649746 w 4725946"/>
              <a:gd name="connsiteY93" fmla="*/ 289587 h 1575462"/>
              <a:gd name="connsiteX94" fmla="*/ 4640221 w 4725946"/>
              <a:gd name="connsiteY94" fmla="*/ 261012 h 1575462"/>
              <a:gd name="connsiteX95" fmla="*/ 4630696 w 4725946"/>
              <a:gd name="connsiteY95" fmla="*/ 184812 h 1575462"/>
              <a:gd name="connsiteX96" fmla="*/ 4621171 w 4725946"/>
              <a:gd name="connsiteY96" fmla="*/ 137187 h 1575462"/>
              <a:gd name="connsiteX0" fmla="*/ 4621171 w 4725946"/>
              <a:gd name="connsiteY0" fmla="*/ 137187 h 1575462"/>
              <a:gd name="connsiteX1" fmla="*/ 4573546 w 4725946"/>
              <a:gd name="connsiteY1" fmla="*/ 118137 h 1575462"/>
              <a:gd name="connsiteX2" fmla="*/ 4535446 w 4725946"/>
              <a:gd name="connsiteY2" fmla="*/ 108612 h 1575462"/>
              <a:gd name="connsiteX3" fmla="*/ 4506871 w 4725946"/>
              <a:gd name="connsiteY3" fmla="*/ 99087 h 1575462"/>
              <a:gd name="connsiteX4" fmla="*/ 3706771 w 4725946"/>
              <a:gd name="connsiteY4" fmla="*/ 89562 h 1575462"/>
              <a:gd name="connsiteX5" fmla="*/ 3363871 w 4725946"/>
              <a:gd name="connsiteY5" fmla="*/ 80037 h 1575462"/>
              <a:gd name="connsiteX6" fmla="*/ 3020971 w 4725946"/>
              <a:gd name="connsiteY6" fmla="*/ 60987 h 1575462"/>
              <a:gd name="connsiteX7" fmla="*/ 2773321 w 4725946"/>
              <a:gd name="connsiteY7" fmla="*/ 51462 h 1575462"/>
              <a:gd name="connsiteX8" fmla="*/ 2430421 w 4725946"/>
              <a:gd name="connsiteY8" fmla="*/ 32412 h 1575462"/>
              <a:gd name="connsiteX9" fmla="*/ 1696996 w 4725946"/>
              <a:gd name="connsiteY9" fmla="*/ 32412 h 1575462"/>
              <a:gd name="connsiteX10" fmla="*/ 1430296 w 4725946"/>
              <a:gd name="connsiteY10" fmla="*/ 41937 h 1575462"/>
              <a:gd name="connsiteX11" fmla="*/ 620671 w 4725946"/>
              <a:gd name="connsiteY11" fmla="*/ 51462 h 1575462"/>
              <a:gd name="connsiteX12" fmla="*/ 230146 w 4725946"/>
              <a:gd name="connsiteY12" fmla="*/ 60987 h 1575462"/>
              <a:gd name="connsiteX13" fmla="*/ 144421 w 4725946"/>
              <a:gd name="connsiteY13" fmla="*/ 80037 h 1575462"/>
              <a:gd name="connsiteX14" fmla="*/ 87271 w 4725946"/>
              <a:gd name="connsiteY14" fmla="*/ 99087 h 1575462"/>
              <a:gd name="connsiteX15" fmla="*/ 49171 w 4725946"/>
              <a:gd name="connsiteY15" fmla="*/ 156237 h 1575462"/>
              <a:gd name="connsiteX16" fmla="*/ 30121 w 4725946"/>
              <a:gd name="connsiteY16" fmla="*/ 184812 h 1575462"/>
              <a:gd name="connsiteX17" fmla="*/ 20596 w 4725946"/>
              <a:gd name="connsiteY17" fmla="*/ 222912 h 1575462"/>
              <a:gd name="connsiteX18" fmla="*/ 1546 w 4725946"/>
              <a:gd name="connsiteY18" fmla="*/ 251487 h 1575462"/>
              <a:gd name="connsiteX19" fmla="*/ 20596 w 4725946"/>
              <a:gd name="connsiteY19" fmla="*/ 584862 h 1575462"/>
              <a:gd name="connsiteX20" fmla="*/ 49171 w 4725946"/>
              <a:gd name="connsiteY20" fmla="*/ 661062 h 1575462"/>
              <a:gd name="connsiteX21" fmla="*/ 77746 w 4725946"/>
              <a:gd name="connsiteY21" fmla="*/ 680112 h 1575462"/>
              <a:gd name="connsiteX22" fmla="*/ 106321 w 4725946"/>
              <a:gd name="connsiteY22" fmla="*/ 708687 h 1575462"/>
              <a:gd name="connsiteX23" fmla="*/ 134896 w 4725946"/>
              <a:gd name="connsiteY23" fmla="*/ 727737 h 1575462"/>
              <a:gd name="connsiteX24" fmla="*/ 192046 w 4725946"/>
              <a:gd name="connsiteY24" fmla="*/ 765837 h 1575462"/>
              <a:gd name="connsiteX25" fmla="*/ 220621 w 4725946"/>
              <a:gd name="connsiteY25" fmla="*/ 794412 h 1575462"/>
              <a:gd name="connsiteX26" fmla="*/ 249196 w 4725946"/>
              <a:gd name="connsiteY26" fmla="*/ 803937 h 1575462"/>
              <a:gd name="connsiteX27" fmla="*/ 277771 w 4725946"/>
              <a:gd name="connsiteY27" fmla="*/ 822987 h 1575462"/>
              <a:gd name="connsiteX28" fmla="*/ 306346 w 4725946"/>
              <a:gd name="connsiteY28" fmla="*/ 832512 h 1575462"/>
              <a:gd name="connsiteX29" fmla="*/ 334921 w 4725946"/>
              <a:gd name="connsiteY29" fmla="*/ 851562 h 1575462"/>
              <a:gd name="connsiteX30" fmla="*/ 363496 w 4725946"/>
              <a:gd name="connsiteY30" fmla="*/ 861087 h 1575462"/>
              <a:gd name="connsiteX31" fmla="*/ 392071 w 4725946"/>
              <a:gd name="connsiteY31" fmla="*/ 880137 h 1575462"/>
              <a:gd name="connsiteX32" fmla="*/ 420646 w 4725946"/>
              <a:gd name="connsiteY32" fmla="*/ 889662 h 1575462"/>
              <a:gd name="connsiteX33" fmla="*/ 506371 w 4725946"/>
              <a:gd name="connsiteY33" fmla="*/ 937287 h 1575462"/>
              <a:gd name="connsiteX34" fmla="*/ 563521 w 4725946"/>
              <a:gd name="connsiteY34" fmla="*/ 994437 h 1575462"/>
              <a:gd name="connsiteX35" fmla="*/ 620671 w 4725946"/>
              <a:gd name="connsiteY35" fmla="*/ 1032537 h 1575462"/>
              <a:gd name="connsiteX36" fmla="*/ 649246 w 4725946"/>
              <a:gd name="connsiteY36" fmla="*/ 1042062 h 1575462"/>
              <a:gd name="connsiteX37" fmla="*/ 677821 w 4725946"/>
              <a:gd name="connsiteY37" fmla="*/ 1061112 h 1575462"/>
              <a:gd name="connsiteX38" fmla="*/ 706396 w 4725946"/>
              <a:gd name="connsiteY38" fmla="*/ 1070637 h 1575462"/>
              <a:gd name="connsiteX39" fmla="*/ 734971 w 4725946"/>
              <a:gd name="connsiteY39" fmla="*/ 1089687 h 1575462"/>
              <a:gd name="connsiteX40" fmla="*/ 792121 w 4725946"/>
              <a:gd name="connsiteY40" fmla="*/ 1108737 h 1575462"/>
              <a:gd name="connsiteX41" fmla="*/ 820696 w 4725946"/>
              <a:gd name="connsiteY41" fmla="*/ 1118262 h 1575462"/>
              <a:gd name="connsiteX42" fmla="*/ 849271 w 4725946"/>
              <a:gd name="connsiteY42" fmla="*/ 1137312 h 1575462"/>
              <a:gd name="connsiteX43" fmla="*/ 944521 w 4725946"/>
              <a:gd name="connsiteY43" fmla="*/ 1165887 h 1575462"/>
              <a:gd name="connsiteX44" fmla="*/ 982621 w 4725946"/>
              <a:gd name="connsiteY44" fmla="*/ 1184937 h 1575462"/>
              <a:gd name="connsiteX45" fmla="*/ 1068346 w 4725946"/>
              <a:gd name="connsiteY45" fmla="*/ 1203987 h 1575462"/>
              <a:gd name="connsiteX46" fmla="*/ 1211221 w 4725946"/>
              <a:gd name="connsiteY46" fmla="*/ 1223037 h 1575462"/>
              <a:gd name="connsiteX47" fmla="*/ 1306471 w 4725946"/>
              <a:gd name="connsiteY47" fmla="*/ 1242087 h 1575462"/>
              <a:gd name="connsiteX48" fmla="*/ 1344571 w 4725946"/>
              <a:gd name="connsiteY48" fmla="*/ 1251612 h 1575462"/>
              <a:gd name="connsiteX49" fmla="*/ 1411246 w 4725946"/>
              <a:gd name="connsiteY49" fmla="*/ 1261137 h 1575462"/>
              <a:gd name="connsiteX50" fmla="*/ 1458871 w 4725946"/>
              <a:gd name="connsiteY50" fmla="*/ 1270662 h 1575462"/>
              <a:gd name="connsiteX51" fmla="*/ 1573171 w 4725946"/>
              <a:gd name="connsiteY51" fmla="*/ 1280187 h 1575462"/>
              <a:gd name="connsiteX52" fmla="*/ 1630321 w 4725946"/>
              <a:gd name="connsiteY52" fmla="*/ 1289712 h 1575462"/>
              <a:gd name="connsiteX53" fmla="*/ 1754146 w 4725946"/>
              <a:gd name="connsiteY53" fmla="*/ 1299237 h 1575462"/>
              <a:gd name="connsiteX54" fmla="*/ 1835108 w 4725946"/>
              <a:gd name="connsiteY54" fmla="*/ 1161125 h 1575462"/>
              <a:gd name="connsiteX55" fmla="*/ 1958934 w 4725946"/>
              <a:gd name="connsiteY55" fmla="*/ 1003962 h 1575462"/>
              <a:gd name="connsiteX56" fmla="*/ 2139909 w 4725946"/>
              <a:gd name="connsiteY56" fmla="*/ 889662 h 1575462"/>
              <a:gd name="connsiteX57" fmla="*/ 2239921 w 4725946"/>
              <a:gd name="connsiteY57" fmla="*/ 746787 h 1575462"/>
              <a:gd name="connsiteX58" fmla="*/ 2420896 w 4725946"/>
              <a:gd name="connsiteY58" fmla="*/ 708687 h 1575462"/>
              <a:gd name="connsiteX59" fmla="*/ 2706646 w 4725946"/>
              <a:gd name="connsiteY59" fmla="*/ 627724 h 1575462"/>
              <a:gd name="connsiteX60" fmla="*/ 2930483 w 4725946"/>
              <a:gd name="connsiteY60" fmla="*/ 613437 h 1575462"/>
              <a:gd name="connsiteX61" fmla="*/ 2458996 w 4725946"/>
              <a:gd name="connsiteY61" fmla="*/ 1413537 h 1575462"/>
              <a:gd name="connsiteX62" fmla="*/ 2487571 w 4725946"/>
              <a:gd name="connsiteY62" fmla="*/ 1423062 h 1575462"/>
              <a:gd name="connsiteX63" fmla="*/ 2535196 w 4725946"/>
              <a:gd name="connsiteY63" fmla="*/ 1432587 h 1575462"/>
              <a:gd name="connsiteX64" fmla="*/ 2573296 w 4725946"/>
              <a:gd name="connsiteY64" fmla="*/ 1442112 h 1575462"/>
              <a:gd name="connsiteX65" fmla="*/ 2649496 w 4725946"/>
              <a:gd name="connsiteY65" fmla="*/ 1451637 h 1575462"/>
              <a:gd name="connsiteX66" fmla="*/ 2744746 w 4725946"/>
              <a:gd name="connsiteY66" fmla="*/ 1470687 h 1575462"/>
              <a:gd name="connsiteX67" fmla="*/ 2773321 w 4725946"/>
              <a:gd name="connsiteY67" fmla="*/ 1480212 h 1575462"/>
              <a:gd name="connsiteX68" fmla="*/ 2839996 w 4725946"/>
              <a:gd name="connsiteY68" fmla="*/ 1489737 h 1575462"/>
              <a:gd name="connsiteX69" fmla="*/ 2878096 w 4725946"/>
              <a:gd name="connsiteY69" fmla="*/ 1499262 h 1575462"/>
              <a:gd name="connsiteX70" fmla="*/ 3078121 w 4725946"/>
              <a:gd name="connsiteY70" fmla="*/ 1508787 h 1575462"/>
              <a:gd name="connsiteX71" fmla="*/ 3163846 w 4725946"/>
              <a:gd name="connsiteY71" fmla="*/ 1518312 h 1575462"/>
              <a:gd name="connsiteX72" fmla="*/ 3201946 w 4725946"/>
              <a:gd name="connsiteY72" fmla="*/ 1527837 h 1575462"/>
              <a:gd name="connsiteX73" fmla="*/ 3325771 w 4725946"/>
              <a:gd name="connsiteY73" fmla="*/ 1537362 h 1575462"/>
              <a:gd name="connsiteX74" fmla="*/ 3421021 w 4725946"/>
              <a:gd name="connsiteY74" fmla="*/ 1546887 h 1575462"/>
              <a:gd name="connsiteX75" fmla="*/ 3487696 w 4725946"/>
              <a:gd name="connsiteY75" fmla="*/ 1556412 h 1575462"/>
              <a:gd name="connsiteX76" fmla="*/ 3649621 w 4725946"/>
              <a:gd name="connsiteY76" fmla="*/ 1565937 h 1575462"/>
              <a:gd name="connsiteX77" fmla="*/ 3725821 w 4725946"/>
              <a:gd name="connsiteY77" fmla="*/ 1575462 h 1575462"/>
              <a:gd name="connsiteX78" fmla="*/ 4344946 w 4725946"/>
              <a:gd name="connsiteY78" fmla="*/ 1556412 h 1575462"/>
              <a:gd name="connsiteX79" fmla="*/ 4402096 w 4725946"/>
              <a:gd name="connsiteY79" fmla="*/ 1537362 h 1575462"/>
              <a:gd name="connsiteX80" fmla="*/ 4554496 w 4725946"/>
              <a:gd name="connsiteY80" fmla="*/ 1518312 h 1575462"/>
              <a:gd name="connsiteX81" fmla="*/ 4640221 w 4725946"/>
              <a:gd name="connsiteY81" fmla="*/ 1480212 h 1575462"/>
              <a:gd name="connsiteX82" fmla="*/ 4649746 w 4725946"/>
              <a:gd name="connsiteY82" fmla="*/ 1451637 h 1575462"/>
              <a:gd name="connsiteX83" fmla="*/ 4659271 w 4725946"/>
              <a:gd name="connsiteY83" fmla="*/ 1404012 h 1575462"/>
              <a:gd name="connsiteX84" fmla="*/ 4668796 w 4725946"/>
              <a:gd name="connsiteY84" fmla="*/ 1365912 h 1575462"/>
              <a:gd name="connsiteX85" fmla="*/ 4687846 w 4725946"/>
              <a:gd name="connsiteY85" fmla="*/ 1146837 h 1575462"/>
              <a:gd name="connsiteX86" fmla="*/ 4697371 w 4725946"/>
              <a:gd name="connsiteY86" fmla="*/ 1070637 h 1575462"/>
              <a:gd name="connsiteX87" fmla="*/ 4725946 w 4725946"/>
              <a:gd name="connsiteY87" fmla="*/ 822987 h 1575462"/>
              <a:gd name="connsiteX88" fmla="*/ 4706896 w 4725946"/>
              <a:gd name="connsiteY88" fmla="*/ 565812 h 1575462"/>
              <a:gd name="connsiteX89" fmla="*/ 4687846 w 4725946"/>
              <a:gd name="connsiteY89" fmla="*/ 508662 h 1575462"/>
              <a:gd name="connsiteX90" fmla="*/ 4678321 w 4725946"/>
              <a:gd name="connsiteY90" fmla="*/ 441987 h 1575462"/>
              <a:gd name="connsiteX91" fmla="*/ 4668796 w 4725946"/>
              <a:gd name="connsiteY91" fmla="*/ 413412 h 1575462"/>
              <a:gd name="connsiteX92" fmla="*/ 4659271 w 4725946"/>
              <a:gd name="connsiteY92" fmla="*/ 375312 h 1575462"/>
              <a:gd name="connsiteX93" fmla="*/ 4649746 w 4725946"/>
              <a:gd name="connsiteY93" fmla="*/ 289587 h 1575462"/>
              <a:gd name="connsiteX94" fmla="*/ 4640221 w 4725946"/>
              <a:gd name="connsiteY94" fmla="*/ 261012 h 1575462"/>
              <a:gd name="connsiteX95" fmla="*/ 4630696 w 4725946"/>
              <a:gd name="connsiteY95" fmla="*/ 184812 h 1575462"/>
              <a:gd name="connsiteX96" fmla="*/ 4621171 w 4725946"/>
              <a:gd name="connsiteY96" fmla="*/ 137187 h 1575462"/>
              <a:gd name="connsiteX0" fmla="*/ 4621171 w 4725946"/>
              <a:gd name="connsiteY0" fmla="*/ 137187 h 1575462"/>
              <a:gd name="connsiteX1" fmla="*/ 4573546 w 4725946"/>
              <a:gd name="connsiteY1" fmla="*/ 118137 h 1575462"/>
              <a:gd name="connsiteX2" fmla="*/ 4535446 w 4725946"/>
              <a:gd name="connsiteY2" fmla="*/ 108612 h 1575462"/>
              <a:gd name="connsiteX3" fmla="*/ 4506871 w 4725946"/>
              <a:gd name="connsiteY3" fmla="*/ 99087 h 1575462"/>
              <a:gd name="connsiteX4" fmla="*/ 3706771 w 4725946"/>
              <a:gd name="connsiteY4" fmla="*/ 89562 h 1575462"/>
              <a:gd name="connsiteX5" fmla="*/ 3363871 w 4725946"/>
              <a:gd name="connsiteY5" fmla="*/ 80037 h 1575462"/>
              <a:gd name="connsiteX6" fmla="*/ 3020971 w 4725946"/>
              <a:gd name="connsiteY6" fmla="*/ 60987 h 1575462"/>
              <a:gd name="connsiteX7" fmla="*/ 2773321 w 4725946"/>
              <a:gd name="connsiteY7" fmla="*/ 51462 h 1575462"/>
              <a:gd name="connsiteX8" fmla="*/ 2430421 w 4725946"/>
              <a:gd name="connsiteY8" fmla="*/ 32412 h 1575462"/>
              <a:gd name="connsiteX9" fmla="*/ 1696996 w 4725946"/>
              <a:gd name="connsiteY9" fmla="*/ 32412 h 1575462"/>
              <a:gd name="connsiteX10" fmla="*/ 1430296 w 4725946"/>
              <a:gd name="connsiteY10" fmla="*/ 41937 h 1575462"/>
              <a:gd name="connsiteX11" fmla="*/ 620671 w 4725946"/>
              <a:gd name="connsiteY11" fmla="*/ 51462 h 1575462"/>
              <a:gd name="connsiteX12" fmla="*/ 230146 w 4725946"/>
              <a:gd name="connsiteY12" fmla="*/ 60987 h 1575462"/>
              <a:gd name="connsiteX13" fmla="*/ 144421 w 4725946"/>
              <a:gd name="connsiteY13" fmla="*/ 80037 h 1575462"/>
              <a:gd name="connsiteX14" fmla="*/ 87271 w 4725946"/>
              <a:gd name="connsiteY14" fmla="*/ 99087 h 1575462"/>
              <a:gd name="connsiteX15" fmla="*/ 49171 w 4725946"/>
              <a:gd name="connsiteY15" fmla="*/ 156237 h 1575462"/>
              <a:gd name="connsiteX16" fmla="*/ 30121 w 4725946"/>
              <a:gd name="connsiteY16" fmla="*/ 184812 h 1575462"/>
              <a:gd name="connsiteX17" fmla="*/ 20596 w 4725946"/>
              <a:gd name="connsiteY17" fmla="*/ 222912 h 1575462"/>
              <a:gd name="connsiteX18" fmla="*/ 1546 w 4725946"/>
              <a:gd name="connsiteY18" fmla="*/ 251487 h 1575462"/>
              <a:gd name="connsiteX19" fmla="*/ 20596 w 4725946"/>
              <a:gd name="connsiteY19" fmla="*/ 584862 h 1575462"/>
              <a:gd name="connsiteX20" fmla="*/ 49171 w 4725946"/>
              <a:gd name="connsiteY20" fmla="*/ 661062 h 1575462"/>
              <a:gd name="connsiteX21" fmla="*/ 77746 w 4725946"/>
              <a:gd name="connsiteY21" fmla="*/ 680112 h 1575462"/>
              <a:gd name="connsiteX22" fmla="*/ 106321 w 4725946"/>
              <a:gd name="connsiteY22" fmla="*/ 708687 h 1575462"/>
              <a:gd name="connsiteX23" fmla="*/ 134896 w 4725946"/>
              <a:gd name="connsiteY23" fmla="*/ 727737 h 1575462"/>
              <a:gd name="connsiteX24" fmla="*/ 192046 w 4725946"/>
              <a:gd name="connsiteY24" fmla="*/ 765837 h 1575462"/>
              <a:gd name="connsiteX25" fmla="*/ 220621 w 4725946"/>
              <a:gd name="connsiteY25" fmla="*/ 794412 h 1575462"/>
              <a:gd name="connsiteX26" fmla="*/ 249196 w 4725946"/>
              <a:gd name="connsiteY26" fmla="*/ 803937 h 1575462"/>
              <a:gd name="connsiteX27" fmla="*/ 277771 w 4725946"/>
              <a:gd name="connsiteY27" fmla="*/ 822987 h 1575462"/>
              <a:gd name="connsiteX28" fmla="*/ 306346 w 4725946"/>
              <a:gd name="connsiteY28" fmla="*/ 832512 h 1575462"/>
              <a:gd name="connsiteX29" fmla="*/ 334921 w 4725946"/>
              <a:gd name="connsiteY29" fmla="*/ 851562 h 1575462"/>
              <a:gd name="connsiteX30" fmla="*/ 363496 w 4725946"/>
              <a:gd name="connsiteY30" fmla="*/ 861087 h 1575462"/>
              <a:gd name="connsiteX31" fmla="*/ 392071 w 4725946"/>
              <a:gd name="connsiteY31" fmla="*/ 880137 h 1575462"/>
              <a:gd name="connsiteX32" fmla="*/ 420646 w 4725946"/>
              <a:gd name="connsiteY32" fmla="*/ 889662 h 1575462"/>
              <a:gd name="connsiteX33" fmla="*/ 506371 w 4725946"/>
              <a:gd name="connsiteY33" fmla="*/ 937287 h 1575462"/>
              <a:gd name="connsiteX34" fmla="*/ 563521 w 4725946"/>
              <a:gd name="connsiteY34" fmla="*/ 994437 h 1575462"/>
              <a:gd name="connsiteX35" fmla="*/ 620671 w 4725946"/>
              <a:gd name="connsiteY35" fmla="*/ 1032537 h 1575462"/>
              <a:gd name="connsiteX36" fmla="*/ 649246 w 4725946"/>
              <a:gd name="connsiteY36" fmla="*/ 1042062 h 1575462"/>
              <a:gd name="connsiteX37" fmla="*/ 677821 w 4725946"/>
              <a:gd name="connsiteY37" fmla="*/ 1061112 h 1575462"/>
              <a:gd name="connsiteX38" fmla="*/ 706396 w 4725946"/>
              <a:gd name="connsiteY38" fmla="*/ 1070637 h 1575462"/>
              <a:gd name="connsiteX39" fmla="*/ 734971 w 4725946"/>
              <a:gd name="connsiteY39" fmla="*/ 1089687 h 1575462"/>
              <a:gd name="connsiteX40" fmla="*/ 792121 w 4725946"/>
              <a:gd name="connsiteY40" fmla="*/ 1108737 h 1575462"/>
              <a:gd name="connsiteX41" fmla="*/ 820696 w 4725946"/>
              <a:gd name="connsiteY41" fmla="*/ 1118262 h 1575462"/>
              <a:gd name="connsiteX42" fmla="*/ 849271 w 4725946"/>
              <a:gd name="connsiteY42" fmla="*/ 1137312 h 1575462"/>
              <a:gd name="connsiteX43" fmla="*/ 944521 w 4725946"/>
              <a:gd name="connsiteY43" fmla="*/ 1165887 h 1575462"/>
              <a:gd name="connsiteX44" fmla="*/ 982621 w 4725946"/>
              <a:gd name="connsiteY44" fmla="*/ 1184937 h 1575462"/>
              <a:gd name="connsiteX45" fmla="*/ 1068346 w 4725946"/>
              <a:gd name="connsiteY45" fmla="*/ 1203987 h 1575462"/>
              <a:gd name="connsiteX46" fmla="*/ 1211221 w 4725946"/>
              <a:gd name="connsiteY46" fmla="*/ 1223037 h 1575462"/>
              <a:gd name="connsiteX47" fmla="*/ 1306471 w 4725946"/>
              <a:gd name="connsiteY47" fmla="*/ 1242087 h 1575462"/>
              <a:gd name="connsiteX48" fmla="*/ 1344571 w 4725946"/>
              <a:gd name="connsiteY48" fmla="*/ 1251612 h 1575462"/>
              <a:gd name="connsiteX49" fmla="*/ 1411246 w 4725946"/>
              <a:gd name="connsiteY49" fmla="*/ 1261137 h 1575462"/>
              <a:gd name="connsiteX50" fmla="*/ 1458871 w 4725946"/>
              <a:gd name="connsiteY50" fmla="*/ 1270662 h 1575462"/>
              <a:gd name="connsiteX51" fmla="*/ 1573171 w 4725946"/>
              <a:gd name="connsiteY51" fmla="*/ 1280187 h 1575462"/>
              <a:gd name="connsiteX52" fmla="*/ 1630321 w 4725946"/>
              <a:gd name="connsiteY52" fmla="*/ 1289712 h 1575462"/>
              <a:gd name="connsiteX53" fmla="*/ 1754146 w 4725946"/>
              <a:gd name="connsiteY53" fmla="*/ 1299237 h 1575462"/>
              <a:gd name="connsiteX54" fmla="*/ 1835108 w 4725946"/>
              <a:gd name="connsiteY54" fmla="*/ 1161125 h 1575462"/>
              <a:gd name="connsiteX55" fmla="*/ 1958934 w 4725946"/>
              <a:gd name="connsiteY55" fmla="*/ 1003962 h 1575462"/>
              <a:gd name="connsiteX56" fmla="*/ 2139909 w 4725946"/>
              <a:gd name="connsiteY56" fmla="*/ 889662 h 1575462"/>
              <a:gd name="connsiteX57" fmla="*/ 2239921 w 4725946"/>
              <a:gd name="connsiteY57" fmla="*/ 746787 h 1575462"/>
              <a:gd name="connsiteX58" fmla="*/ 2420896 w 4725946"/>
              <a:gd name="connsiteY58" fmla="*/ 708687 h 1575462"/>
              <a:gd name="connsiteX59" fmla="*/ 2706646 w 4725946"/>
              <a:gd name="connsiteY59" fmla="*/ 627724 h 1575462"/>
              <a:gd name="connsiteX60" fmla="*/ 2930483 w 4725946"/>
              <a:gd name="connsiteY60" fmla="*/ 613437 h 1575462"/>
              <a:gd name="connsiteX61" fmla="*/ 3068596 w 4725946"/>
              <a:gd name="connsiteY61" fmla="*/ 884900 h 1575462"/>
              <a:gd name="connsiteX62" fmla="*/ 2487571 w 4725946"/>
              <a:gd name="connsiteY62" fmla="*/ 1423062 h 1575462"/>
              <a:gd name="connsiteX63" fmla="*/ 2535196 w 4725946"/>
              <a:gd name="connsiteY63" fmla="*/ 1432587 h 1575462"/>
              <a:gd name="connsiteX64" fmla="*/ 2573296 w 4725946"/>
              <a:gd name="connsiteY64" fmla="*/ 1442112 h 1575462"/>
              <a:gd name="connsiteX65" fmla="*/ 2649496 w 4725946"/>
              <a:gd name="connsiteY65" fmla="*/ 1451637 h 1575462"/>
              <a:gd name="connsiteX66" fmla="*/ 2744746 w 4725946"/>
              <a:gd name="connsiteY66" fmla="*/ 1470687 h 1575462"/>
              <a:gd name="connsiteX67" fmla="*/ 2773321 w 4725946"/>
              <a:gd name="connsiteY67" fmla="*/ 1480212 h 1575462"/>
              <a:gd name="connsiteX68" fmla="*/ 2839996 w 4725946"/>
              <a:gd name="connsiteY68" fmla="*/ 1489737 h 1575462"/>
              <a:gd name="connsiteX69" fmla="*/ 2878096 w 4725946"/>
              <a:gd name="connsiteY69" fmla="*/ 1499262 h 1575462"/>
              <a:gd name="connsiteX70" fmla="*/ 3078121 w 4725946"/>
              <a:gd name="connsiteY70" fmla="*/ 1508787 h 1575462"/>
              <a:gd name="connsiteX71" fmla="*/ 3163846 w 4725946"/>
              <a:gd name="connsiteY71" fmla="*/ 1518312 h 1575462"/>
              <a:gd name="connsiteX72" fmla="*/ 3201946 w 4725946"/>
              <a:gd name="connsiteY72" fmla="*/ 1527837 h 1575462"/>
              <a:gd name="connsiteX73" fmla="*/ 3325771 w 4725946"/>
              <a:gd name="connsiteY73" fmla="*/ 1537362 h 1575462"/>
              <a:gd name="connsiteX74" fmla="*/ 3421021 w 4725946"/>
              <a:gd name="connsiteY74" fmla="*/ 1546887 h 1575462"/>
              <a:gd name="connsiteX75" fmla="*/ 3487696 w 4725946"/>
              <a:gd name="connsiteY75" fmla="*/ 1556412 h 1575462"/>
              <a:gd name="connsiteX76" fmla="*/ 3649621 w 4725946"/>
              <a:gd name="connsiteY76" fmla="*/ 1565937 h 1575462"/>
              <a:gd name="connsiteX77" fmla="*/ 3725821 w 4725946"/>
              <a:gd name="connsiteY77" fmla="*/ 1575462 h 1575462"/>
              <a:gd name="connsiteX78" fmla="*/ 4344946 w 4725946"/>
              <a:gd name="connsiteY78" fmla="*/ 1556412 h 1575462"/>
              <a:gd name="connsiteX79" fmla="*/ 4402096 w 4725946"/>
              <a:gd name="connsiteY79" fmla="*/ 1537362 h 1575462"/>
              <a:gd name="connsiteX80" fmla="*/ 4554496 w 4725946"/>
              <a:gd name="connsiteY80" fmla="*/ 1518312 h 1575462"/>
              <a:gd name="connsiteX81" fmla="*/ 4640221 w 4725946"/>
              <a:gd name="connsiteY81" fmla="*/ 1480212 h 1575462"/>
              <a:gd name="connsiteX82" fmla="*/ 4649746 w 4725946"/>
              <a:gd name="connsiteY82" fmla="*/ 1451637 h 1575462"/>
              <a:gd name="connsiteX83" fmla="*/ 4659271 w 4725946"/>
              <a:gd name="connsiteY83" fmla="*/ 1404012 h 1575462"/>
              <a:gd name="connsiteX84" fmla="*/ 4668796 w 4725946"/>
              <a:gd name="connsiteY84" fmla="*/ 1365912 h 1575462"/>
              <a:gd name="connsiteX85" fmla="*/ 4687846 w 4725946"/>
              <a:gd name="connsiteY85" fmla="*/ 1146837 h 1575462"/>
              <a:gd name="connsiteX86" fmla="*/ 4697371 w 4725946"/>
              <a:gd name="connsiteY86" fmla="*/ 1070637 h 1575462"/>
              <a:gd name="connsiteX87" fmla="*/ 4725946 w 4725946"/>
              <a:gd name="connsiteY87" fmla="*/ 822987 h 1575462"/>
              <a:gd name="connsiteX88" fmla="*/ 4706896 w 4725946"/>
              <a:gd name="connsiteY88" fmla="*/ 565812 h 1575462"/>
              <a:gd name="connsiteX89" fmla="*/ 4687846 w 4725946"/>
              <a:gd name="connsiteY89" fmla="*/ 508662 h 1575462"/>
              <a:gd name="connsiteX90" fmla="*/ 4678321 w 4725946"/>
              <a:gd name="connsiteY90" fmla="*/ 441987 h 1575462"/>
              <a:gd name="connsiteX91" fmla="*/ 4668796 w 4725946"/>
              <a:gd name="connsiteY91" fmla="*/ 413412 h 1575462"/>
              <a:gd name="connsiteX92" fmla="*/ 4659271 w 4725946"/>
              <a:gd name="connsiteY92" fmla="*/ 375312 h 1575462"/>
              <a:gd name="connsiteX93" fmla="*/ 4649746 w 4725946"/>
              <a:gd name="connsiteY93" fmla="*/ 289587 h 1575462"/>
              <a:gd name="connsiteX94" fmla="*/ 4640221 w 4725946"/>
              <a:gd name="connsiteY94" fmla="*/ 261012 h 1575462"/>
              <a:gd name="connsiteX95" fmla="*/ 4630696 w 4725946"/>
              <a:gd name="connsiteY95" fmla="*/ 184812 h 1575462"/>
              <a:gd name="connsiteX96" fmla="*/ 4621171 w 4725946"/>
              <a:gd name="connsiteY96" fmla="*/ 137187 h 1575462"/>
              <a:gd name="connsiteX0" fmla="*/ 4621171 w 4725946"/>
              <a:gd name="connsiteY0" fmla="*/ 137187 h 1575462"/>
              <a:gd name="connsiteX1" fmla="*/ 4573546 w 4725946"/>
              <a:gd name="connsiteY1" fmla="*/ 118137 h 1575462"/>
              <a:gd name="connsiteX2" fmla="*/ 4535446 w 4725946"/>
              <a:gd name="connsiteY2" fmla="*/ 108612 h 1575462"/>
              <a:gd name="connsiteX3" fmla="*/ 4506871 w 4725946"/>
              <a:gd name="connsiteY3" fmla="*/ 99087 h 1575462"/>
              <a:gd name="connsiteX4" fmla="*/ 3706771 w 4725946"/>
              <a:gd name="connsiteY4" fmla="*/ 89562 h 1575462"/>
              <a:gd name="connsiteX5" fmla="*/ 3363871 w 4725946"/>
              <a:gd name="connsiteY5" fmla="*/ 80037 h 1575462"/>
              <a:gd name="connsiteX6" fmla="*/ 3020971 w 4725946"/>
              <a:gd name="connsiteY6" fmla="*/ 60987 h 1575462"/>
              <a:gd name="connsiteX7" fmla="*/ 2773321 w 4725946"/>
              <a:gd name="connsiteY7" fmla="*/ 51462 h 1575462"/>
              <a:gd name="connsiteX8" fmla="*/ 2430421 w 4725946"/>
              <a:gd name="connsiteY8" fmla="*/ 32412 h 1575462"/>
              <a:gd name="connsiteX9" fmla="*/ 1696996 w 4725946"/>
              <a:gd name="connsiteY9" fmla="*/ 32412 h 1575462"/>
              <a:gd name="connsiteX10" fmla="*/ 1430296 w 4725946"/>
              <a:gd name="connsiteY10" fmla="*/ 41937 h 1575462"/>
              <a:gd name="connsiteX11" fmla="*/ 620671 w 4725946"/>
              <a:gd name="connsiteY11" fmla="*/ 51462 h 1575462"/>
              <a:gd name="connsiteX12" fmla="*/ 230146 w 4725946"/>
              <a:gd name="connsiteY12" fmla="*/ 60987 h 1575462"/>
              <a:gd name="connsiteX13" fmla="*/ 144421 w 4725946"/>
              <a:gd name="connsiteY13" fmla="*/ 80037 h 1575462"/>
              <a:gd name="connsiteX14" fmla="*/ 87271 w 4725946"/>
              <a:gd name="connsiteY14" fmla="*/ 99087 h 1575462"/>
              <a:gd name="connsiteX15" fmla="*/ 49171 w 4725946"/>
              <a:gd name="connsiteY15" fmla="*/ 156237 h 1575462"/>
              <a:gd name="connsiteX16" fmla="*/ 30121 w 4725946"/>
              <a:gd name="connsiteY16" fmla="*/ 184812 h 1575462"/>
              <a:gd name="connsiteX17" fmla="*/ 20596 w 4725946"/>
              <a:gd name="connsiteY17" fmla="*/ 222912 h 1575462"/>
              <a:gd name="connsiteX18" fmla="*/ 1546 w 4725946"/>
              <a:gd name="connsiteY18" fmla="*/ 251487 h 1575462"/>
              <a:gd name="connsiteX19" fmla="*/ 20596 w 4725946"/>
              <a:gd name="connsiteY19" fmla="*/ 584862 h 1575462"/>
              <a:gd name="connsiteX20" fmla="*/ 49171 w 4725946"/>
              <a:gd name="connsiteY20" fmla="*/ 661062 h 1575462"/>
              <a:gd name="connsiteX21" fmla="*/ 77746 w 4725946"/>
              <a:gd name="connsiteY21" fmla="*/ 680112 h 1575462"/>
              <a:gd name="connsiteX22" fmla="*/ 106321 w 4725946"/>
              <a:gd name="connsiteY22" fmla="*/ 708687 h 1575462"/>
              <a:gd name="connsiteX23" fmla="*/ 134896 w 4725946"/>
              <a:gd name="connsiteY23" fmla="*/ 727737 h 1575462"/>
              <a:gd name="connsiteX24" fmla="*/ 192046 w 4725946"/>
              <a:gd name="connsiteY24" fmla="*/ 765837 h 1575462"/>
              <a:gd name="connsiteX25" fmla="*/ 220621 w 4725946"/>
              <a:gd name="connsiteY25" fmla="*/ 794412 h 1575462"/>
              <a:gd name="connsiteX26" fmla="*/ 249196 w 4725946"/>
              <a:gd name="connsiteY26" fmla="*/ 803937 h 1575462"/>
              <a:gd name="connsiteX27" fmla="*/ 277771 w 4725946"/>
              <a:gd name="connsiteY27" fmla="*/ 822987 h 1575462"/>
              <a:gd name="connsiteX28" fmla="*/ 306346 w 4725946"/>
              <a:gd name="connsiteY28" fmla="*/ 832512 h 1575462"/>
              <a:gd name="connsiteX29" fmla="*/ 334921 w 4725946"/>
              <a:gd name="connsiteY29" fmla="*/ 851562 h 1575462"/>
              <a:gd name="connsiteX30" fmla="*/ 363496 w 4725946"/>
              <a:gd name="connsiteY30" fmla="*/ 861087 h 1575462"/>
              <a:gd name="connsiteX31" fmla="*/ 392071 w 4725946"/>
              <a:gd name="connsiteY31" fmla="*/ 880137 h 1575462"/>
              <a:gd name="connsiteX32" fmla="*/ 420646 w 4725946"/>
              <a:gd name="connsiteY32" fmla="*/ 889662 h 1575462"/>
              <a:gd name="connsiteX33" fmla="*/ 506371 w 4725946"/>
              <a:gd name="connsiteY33" fmla="*/ 937287 h 1575462"/>
              <a:gd name="connsiteX34" fmla="*/ 563521 w 4725946"/>
              <a:gd name="connsiteY34" fmla="*/ 994437 h 1575462"/>
              <a:gd name="connsiteX35" fmla="*/ 620671 w 4725946"/>
              <a:gd name="connsiteY35" fmla="*/ 1032537 h 1575462"/>
              <a:gd name="connsiteX36" fmla="*/ 649246 w 4725946"/>
              <a:gd name="connsiteY36" fmla="*/ 1042062 h 1575462"/>
              <a:gd name="connsiteX37" fmla="*/ 677821 w 4725946"/>
              <a:gd name="connsiteY37" fmla="*/ 1061112 h 1575462"/>
              <a:gd name="connsiteX38" fmla="*/ 706396 w 4725946"/>
              <a:gd name="connsiteY38" fmla="*/ 1070637 h 1575462"/>
              <a:gd name="connsiteX39" fmla="*/ 734971 w 4725946"/>
              <a:gd name="connsiteY39" fmla="*/ 1089687 h 1575462"/>
              <a:gd name="connsiteX40" fmla="*/ 792121 w 4725946"/>
              <a:gd name="connsiteY40" fmla="*/ 1108737 h 1575462"/>
              <a:gd name="connsiteX41" fmla="*/ 820696 w 4725946"/>
              <a:gd name="connsiteY41" fmla="*/ 1118262 h 1575462"/>
              <a:gd name="connsiteX42" fmla="*/ 849271 w 4725946"/>
              <a:gd name="connsiteY42" fmla="*/ 1137312 h 1575462"/>
              <a:gd name="connsiteX43" fmla="*/ 944521 w 4725946"/>
              <a:gd name="connsiteY43" fmla="*/ 1165887 h 1575462"/>
              <a:gd name="connsiteX44" fmla="*/ 982621 w 4725946"/>
              <a:gd name="connsiteY44" fmla="*/ 1184937 h 1575462"/>
              <a:gd name="connsiteX45" fmla="*/ 1068346 w 4725946"/>
              <a:gd name="connsiteY45" fmla="*/ 1203987 h 1575462"/>
              <a:gd name="connsiteX46" fmla="*/ 1211221 w 4725946"/>
              <a:gd name="connsiteY46" fmla="*/ 1223037 h 1575462"/>
              <a:gd name="connsiteX47" fmla="*/ 1306471 w 4725946"/>
              <a:gd name="connsiteY47" fmla="*/ 1242087 h 1575462"/>
              <a:gd name="connsiteX48" fmla="*/ 1344571 w 4725946"/>
              <a:gd name="connsiteY48" fmla="*/ 1251612 h 1575462"/>
              <a:gd name="connsiteX49" fmla="*/ 1411246 w 4725946"/>
              <a:gd name="connsiteY49" fmla="*/ 1261137 h 1575462"/>
              <a:gd name="connsiteX50" fmla="*/ 1458871 w 4725946"/>
              <a:gd name="connsiteY50" fmla="*/ 1270662 h 1575462"/>
              <a:gd name="connsiteX51" fmla="*/ 1573171 w 4725946"/>
              <a:gd name="connsiteY51" fmla="*/ 1280187 h 1575462"/>
              <a:gd name="connsiteX52" fmla="*/ 1630321 w 4725946"/>
              <a:gd name="connsiteY52" fmla="*/ 1289712 h 1575462"/>
              <a:gd name="connsiteX53" fmla="*/ 1754146 w 4725946"/>
              <a:gd name="connsiteY53" fmla="*/ 1299237 h 1575462"/>
              <a:gd name="connsiteX54" fmla="*/ 1835108 w 4725946"/>
              <a:gd name="connsiteY54" fmla="*/ 1161125 h 1575462"/>
              <a:gd name="connsiteX55" fmla="*/ 1958934 w 4725946"/>
              <a:gd name="connsiteY55" fmla="*/ 1003962 h 1575462"/>
              <a:gd name="connsiteX56" fmla="*/ 2139909 w 4725946"/>
              <a:gd name="connsiteY56" fmla="*/ 889662 h 1575462"/>
              <a:gd name="connsiteX57" fmla="*/ 2239921 w 4725946"/>
              <a:gd name="connsiteY57" fmla="*/ 746787 h 1575462"/>
              <a:gd name="connsiteX58" fmla="*/ 2420896 w 4725946"/>
              <a:gd name="connsiteY58" fmla="*/ 708687 h 1575462"/>
              <a:gd name="connsiteX59" fmla="*/ 2706646 w 4725946"/>
              <a:gd name="connsiteY59" fmla="*/ 627724 h 1575462"/>
              <a:gd name="connsiteX60" fmla="*/ 2930483 w 4725946"/>
              <a:gd name="connsiteY60" fmla="*/ 613437 h 1575462"/>
              <a:gd name="connsiteX61" fmla="*/ 3068596 w 4725946"/>
              <a:gd name="connsiteY61" fmla="*/ 884900 h 1575462"/>
              <a:gd name="connsiteX62" fmla="*/ 2878096 w 4725946"/>
              <a:gd name="connsiteY62" fmla="*/ 1218274 h 1575462"/>
              <a:gd name="connsiteX63" fmla="*/ 2535196 w 4725946"/>
              <a:gd name="connsiteY63" fmla="*/ 1432587 h 1575462"/>
              <a:gd name="connsiteX64" fmla="*/ 2573296 w 4725946"/>
              <a:gd name="connsiteY64" fmla="*/ 1442112 h 1575462"/>
              <a:gd name="connsiteX65" fmla="*/ 2649496 w 4725946"/>
              <a:gd name="connsiteY65" fmla="*/ 1451637 h 1575462"/>
              <a:gd name="connsiteX66" fmla="*/ 2744746 w 4725946"/>
              <a:gd name="connsiteY66" fmla="*/ 1470687 h 1575462"/>
              <a:gd name="connsiteX67" fmla="*/ 2773321 w 4725946"/>
              <a:gd name="connsiteY67" fmla="*/ 1480212 h 1575462"/>
              <a:gd name="connsiteX68" fmla="*/ 2839996 w 4725946"/>
              <a:gd name="connsiteY68" fmla="*/ 1489737 h 1575462"/>
              <a:gd name="connsiteX69" fmla="*/ 2878096 w 4725946"/>
              <a:gd name="connsiteY69" fmla="*/ 1499262 h 1575462"/>
              <a:gd name="connsiteX70" fmla="*/ 3078121 w 4725946"/>
              <a:gd name="connsiteY70" fmla="*/ 1508787 h 1575462"/>
              <a:gd name="connsiteX71" fmla="*/ 3163846 w 4725946"/>
              <a:gd name="connsiteY71" fmla="*/ 1518312 h 1575462"/>
              <a:gd name="connsiteX72" fmla="*/ 3201946 w 4725946"/>
              <a:gd name="connsiteY72" fmla="*/ 1527837 h 1575462"/>
              <a:gd name="connsiteX73" fmla="*/ 3325771 w 4725946"/>
              <a:gd name="connsiteY73" fmla="*/ 1537362 h 1575462"/>
              <a:gd name="connsiteX74" fmla="*/ 3421021 w 4725946"/>
              <a:gd name="connsiteY74" fmla="*/ 1546887 h 1575462"/>
              <a:gd name="connsiteX75" fmla="*/ 3487696 w 4725946"/>
              <a:gd name="connsiteY75" fmla="*/ 1556412 h 1575462"/>
              <a:gd name="connsiteX76" fmla="*/ 3649621 w 4725946"/>
              <a:gd name="connsiteY76" fmla="*/ 1565937 h 1575462"/>
              <a:gd name="connsiteX77" fmla="*/ 3725821 w 4725946"/>
              <a:gd name="connsiteY77" fmla="*/ 1575462 h 1575462"/>
              <a:gd name="connsiteX78" fmla="*/ 4344946 w 4725946"/>
              <a:gd name="connsiteY78" fmla="*/ 1556412 h 1575462"/>
              <a:gd name="connsiteX79" fmla="*/ 4402096 w 4725946"/>
              <a:gd name="connsiteY79" fmla="*/ 1537362 h 1575462"/>
              <a:gd name="connsiteX80" fmla="*/ 4554496 w 4725946"/>
              <a:gd name="connsiteY80" fmla="*/ 1518312 h 1575462"/>
              <a:gd name="connsiteX81" fmla="*/ 4640221 w 4725946"/>
              <a:gd name="connsiteY81" fmla="*/ 1480212 h 1575462"/>
              <a:gd name="connsiteX82" fmla="*/ 4649746 w 4725946"/>
              <a:gd name="connsiteY82" fmla="*/ 1451637 h 1575462"/>
              <a:gd name="connsiteX83" fmla="*/ 4659271 w 4725946"/>
              <a:gd name="connsiteY83" fmla="*/ 1404012 h 1575462"/>
              <a:gd name="connsiteX84" fmla="*/ 4668796 w 4725946"/>
              <a:gd name="connsiteY84" fmla="*/ 1365912 h 1575462"/>
              <a:gd name="connsiteX85" fmla="*/ 4687846 w 4725946"/>
              <a:gd name="connsiteY85" fmla="*/ 1146837 h 1575462"/>
              <a:gd name="connsiteX86" fmla="*/ 4697371 w 4725946"/>
              <a:gd name="connsiteY86" fmla="*/ 1070637 h 1575462"/>
              <a:gd name="connsiteX87" fmla="*/ 4725946 w 4725946"/>
              <a:gd name="connsiteY87" fmla="*/ 822987 h 1575462"/>
              <a:gd name="connsiteX88" fmla="*/ 4706896 w 4725946"/>
              <a:gd name="connsiteY88" fmla="*/ 565812 h 1575462"/>
              <a:gd name="connsiteX89" fmla="*/ 4687846 w 4725946"/>
              <a:gd name="connsiteY89" fmla="*/ 508662 h 1575462"/>
              <a:gd name="connsiteX90" fmla="*/ 4678321 w 4725946"/>
              <a:gd name="connsiteY90" fmla="*/ 441987 h 1575462"/>
              <a:gd name="connsiteX91" fmla="*/ 4668796 w 4725946"/>
              <a:gd name="connsiteY91" fmla="*/ 413412 h 1575462"/>
              <a:gd name="connsiteX92" fmla="*/ 4659271 w 4725946"/>
              <a:gd name="connsiteY92" fmla="*/ 375312 h 1575462"/>
              <a:gd name="connsiteX93" fmla="*/ 4649746 w 4725946"/>
              <a:gd name="connsiteY93" fmla="*/ 289587 h 1575462"/>
              <a:gd name="connsiteX94" fmla="*/ 4640221 w 4725946"/>
              <a:gd name="connsiteY94" fmla="*/ 261012 h 1575462"/>
              <a:gd name="connsiteX95" fmla="*/ 4630696 w 4725946"/>
              <a:gd name="connsiteY95" fmla="*/ 184812 h 1575462"/>
              <a:gd name="connsiteX96" fmla="*/ 4621171 w 4725946"/>
              <a:gd name="connsiteY96" fmla="*/ 137187 h 1575462"/>
              <a:gd name="connsiteX0" fmla="*/ 4621171 w 4725946"/>
              <a:gd name="connsiteY0" fmla="*/ 137187 h 1575462"/>
              <a:gd name="connsiteX1" fmla="*/ 4573546 w 4725946"/>
              <a:gd name="connsiteY1" fmla="*/ 118137 h 1575462"/>
              <a:gd name="connsiteX2" fmla="*/ 4535446 w 4725946"/>
              <a:gd name="connsiteY2" fmla="*/ 108612 h 1575462"/>
              <a:gd name="connsiteX3" fmla="*/ 4506871 w 4725946"/>
              <a:gd name="connsiteY3" fmla="*/ 99087 h 1575462"/>
              <a:gd name="connsiteX4" fmla="*/ 3706771 w 4725946"/>
              <a:gd name="connsiteY4" fmla="*/ 89562 h 1575462"/>
              <a:gd name="connsiteX5" fmla="*/ 3363871 w 4725946"/>
              <a:gd name="connsiteY5" fmla="*/ 80037 h 1575462"/>
              <a:gd name="connsiteX6" fmla="*/ 3020971 w 4725946"/>
              <a:gd name="connsiteY6" fmla="*/ 60987 h 1575462"/>
              <a:gd name="connsiteX7" fmla="*/ 2773321 w 4725946"/>
              <a:gd name="connsiteY7" fmla="*/ 51462 h 1575462"/>
              <a:gd name="connsiteX8" fmla="*/ 2430421 w 4725946"/>
              <a:gd name="connsiteY8" fmla="*/ 32412 h 1575462"/>
              <a:gd name="connsiteX9" fmla="*/ 1696996 w 4725946"/>
              <a:gd name="connsiteY9" fmla="*/ 32412 h 1575462"/>
              <a:gd name="connsiteX10" fmla="*/ 1430296 w 4725946"/>
              <a:gd name="connsiteY10" fmla="*/ 41937 h 1575462"/>
              <a:gd name="connsiteX11" fmla="*/ 620671 w 4725946"/>
              <a:gd name="connsiteY11" fmla="*/ 51462 h 1575462"/>
              <a:gd name="connsiteX12" fmla="*/ 230146 w 4725946"/>
              <a:gd name="connsiteY12" fmla="*/ 60987 h 1575462"/>
              <a:gd name="connsiteX13" fmla="*/ 144421 w 4725946"/>
              <a:gd name="connsiteY13" fmla="*/ 80037 h 1575462"/>
              <a:gd name="connsiteX14" fmla="*/ 87271 w 4725946"/>
              <a:gd name="connsiteY14" fmla="*/ 99087 h 1575462"/>
              <a:gd name="connsiteX15" fmla="*/ 49171 w 4725946"/>
              <a:gd name="connsiteY15" fmla="*/ 156237 h 1575462"/>
              <a:gd name="connsiteX16" fmla="*/ 30121 w 4725946"/>
              <a:gd name="connsiteY16" fmla="*/ 184812 h 1575462"/>
              <a:gd name="connsiteX17" fmla="*/ 20596 w 4725946"/>
              <a:gd name="connsiteY17" fmla="*/ 222912 h 1575462"/>
              <a:gd name="connsiteX18" fmla="*/ 1546 w 4725946"/>
              <a:gd name="connsiteY18" fmla="*/ 251487 h 1575462"/>
              <a:gd name="connsiteX19" fmla="*/ 20596 w 4725946"/>
              <a:gd name="connsiteY19" fmla="*/ 584862 h 1575462"/>
              <a:gd name="connsiteX20" fmla="*/ 49171 w 4725946"/>
              <a:gd name="connsiteY20" fmla="*/ 661062 h 1575462"/>
              <a:gd name="connsiteX21" fmla="*/ 77746 w 4725946"/>
              <a:gd name="connsiteY21" fmla="*/ 680112 h 1575462"/>
              <a:gd name="connsiteX22" fmla="*/ 106321 w 4725946"/>
              <a:gd name="connsiteY22" fmla="*/ 708687 h 1575462"/>
              <a:gd name="connsiteX23" fmla="*/ 134896 w 4725946"/>
              <a:gd name="connsiteY23" fmla="*/ 727737 h 1575462"/>
              <a:gd name="connsiteX24" fmla="*/ 192046 w 4725946"/>
              <a:gd name="connsiteY24" fmla="*/ 765837 h 1575462"/>
              <a:gd name="connsiteX25" fmla="*/ 220621 w 4725946"/>
              <a:gd name="connsiteY25" fmla="*/ 794412 h 1575462"/>
              <a:gd name="connsiteX26" fmla="*/ 249196 w 4725946"/>
              <a:gd name="connsiteY26" fmla="*/ 803937 h 1575462"/>
              <a:gd name="connsiteX27" fmla="*/ 277771 w 4725946"/>
              <a:gd name="connsiteY27" fmla="*/ 822987 h 1575462"/>
              <a:gd name="connsiteX28" fmla="*/ 306346 w 4725946"/>
              <a:gd name="connsiteY28" fmla="*/ 832512 h 1575462"/>
              <a:gd name="connsiteX29" fmla="*/ 334921 w 4725946"/>
              <a:gd name="connsiteY29" fmla="*/ 851562 h 1575462"/>
              <a:gd name="connsiteX30" fmla="*/ 363496 w 4725946"/>
              <a:gd name="connsiteY30" fmla="*/ 861087 h 1575462"/>
              <a:gd name="connsiteX31" fmla="*/ 392071 w 4725946"/>
              <a:gd name="connsiteY31" fmla="*/ 880137 h 1575462"/>
              <a:gd name="connsiteX32" fmla="*/ 420646 w 4725946"/>
              <a:gd name="connsiteY32" fmla="*/ 889662 h 1575462"/>
              <a:gd name="connsiteX33" fmla="*/ 506371 w 4725946"/>
              <a:gd name="connsiteY33" fmla="*/ 937287 h 1575462"/>
              <a:gd name="connsiteX34" fmla="*/ 563521 w 4725946"/>
              <a:gd name="connsiteY34" fmla="*/ 994437 h 1575462"/>
              <a:gd name="connsiteX35" fmla="*/ 620671 w 4725946"/>
              <a:gd name="connsiteY35" fmla="*/ 1032537 h 1575462"/>
              <a:gd name="connsiteX36" fmla="*/ 649246 w 4725946"/>
              <a:gd name="connsiteY36" fmla="*/ 1042062 h 1575462"/>
              <a:gd name="connsiteX37" fmla="*/ 677821 w 4725946"/>
              <a:gd name="connsiteY37" fmla="*/ 1061112 h 1575462"/>
              <a:gd name="connsiteX38" fmla="*/ 706396 w 4725946"/>
              <a:gd name="connsiteY38" fmla="*/ 1070637 h 1575462"/>
              <a:gd name="connsiteX39" fmla="*/ 734971 w 4725946"/>
              <a:gd name="connsiteY39" fmla="*/ 1089687 h 1575462"/>
              <a:gd name="connsiteX40" fmla="*/ 792121 w 4725946"/>
              <a:gd name="connsiteY40" fmla="*/ 1108737 h 1575462"/>
              <a:gd name="connsiteX41" fmla="*/ 820696 w 4725946"/>
              <a:gd name="connsiteY41" fmla="*/ 1118262 h 1575462"/>
              <a:gd name="connsiteX42" fmla="*/ 849271 w 4725946"/>
              <a:gd name="connsiteY42" fmla="*/ 1137312 h 1575462"/>
              <a:gd name="connsiteX43" fmla="*/ 944521 w 4725946"/>
              <a:gd name="connsiteY43" fmla="*/ 1165887 h 1575462"/>
              <a:gd name="connsiteX44" fmla="*/ 982621 w 4725946"/>
              <a:gd name="connsiteY44" fmla="*/ 1184937 h 1575462"/>
              <a:gd name="connsiteX45" fmla="*/ 1068346 w 4725946"/>
              <a:gd name="connsiteY45" fmla="*/ 1203987 h 1575462"/>
              <a:gd name="connsiteX46" fmla="*/ 1211221 w 4725946"/>
              <a:gd name="connsiteY46" fmla="*/ 1223037 h 1575462"/>
              <a:gd name="connsiteX47" fmla="*/ 1306471 w 4725946"/>
              <a:gd name="connsiteY47" fmla="*/ 1242087 h 1575462"/>
              <a:gd name="connsiteX48" fmla="*/ 1344571 w 4725946"/>
              <a:gd name="connsiteY48" fmla="*/ 1251612 h 1575462"/>
              <a:gd name="connsiteX49" fmla="*/ 1411246 w 4725946"/>
              <a:gd name="connsiteY49" fmla="*/ 1261137 h 1575462"/>
              <a:gd name="connsiteX50" fmla="*/ 1458871 w 4725946"/>
              <a:gd name="connsiteY50" fmla="*/ 1270662 h 1575462"/>
              <a:gd name="connsiteX51" fmla="*/ 1573171 w 4725946"/>
              <a:gd name="connsiteY51" fmla="*/ 1280187 h 1575462"/>
              <a:gd name="connsiteX52" fmla="*/ 1630321 w 4725946"/>
              <a:gd name="connsiteY52" fmla="*/ 1289712 h 1575462"/>
              <a:gd name="connsiteX53" fmla="*/ 1754146 w 4725946"/>
              <a:gd name="connsiteY53" fmla="*/ 1299237 h 1575462"/>
              <a:gd name="connsiteX54" fmla="*/ 1835108 w 4725946"/>
              <a:gd name="connsiteY54" fmla="*/ 1161125 h 1575462"/>
              <a:gd name="connsiteX55" fmla="*/ 1958934 w 4725946"/>
              <a:gd name="connsiteY55" fmla="*/ 1003962 h 1575462"/>
              <a:gd name="connsiteX56" fmla="*/ 2139909 w 4725946"/>
              <a:gd name="connsiteY56" fmla="*/ 889662 h 1575462"/>
              <a:gd name="connsiteX57" fmla="*/ 2239921 w 4725946"/>
              <a:gd name="connsiteY57" fmla="*/ 746787 h 1575462"/>
              <a:gd name="connsiteX58" fmla="*/ 2420896 w 4725946"/>
              <a:gd name="connsiteY58" fmla="*/ 708687 h 1575462"/>
              <a:gd name="connsiteX59" fmla="*/ 2706646 w 4725946"/>
              <a:gd name="connsiteY59" fmla="*/ 627724 h 1575462"/>
              <a:gd name="connsiteX60" fmla="*/ 2930483 w 4725946"/>
              <a:gd name="connsiteY60" fmla="*/ 613437 h 1575462"/>
              <a:gd name="connsiteX61" fmla="*/ 3068596 w 4725946"/>
              <a:gd name="connsiteY61" fmla="*/ 884900 h 1575462"/>
              <a:gd name="connsiteX62" fmla="*/ 2878096 w 4725946"/>
              <a:gd name="connsiteY62" fmla="*/ 1218274 h 1575462"/>
              <a:gd name="connsiteX63" fmla="*/ 2773321 w 4725946"/>
              <a:gd name="connsiteY63" fmla="*/ 1327812 h 1575462"/>
              <a:gd name="connsiteX64" fmla="*/ 2573296 w 4725946"/>
              <a:gd name="connsiteY64" fmla="*/ 1442112 h 1575462"/>
              <a:gd name="connsiteX65" fmla="*/ 2649496 w 4725946"/>
              <a:gd name="connsiteY65" fmla="*/ 1451637 h 1575462"/>
              <a:gd name="connsiteX66" fmla="*/ 2744746 w 4725946"/>
              <a:gd name="connsiteY66" fmla="*/ 1470687 h 1575462"/>
              <a:gd name="connsiteX67" fmla="*/ 2773321 w 4725946"/>
              <a:gd name="connsiteY67" fmla="*/ 1480212 h 1575462"/>
              <a:gd name="connsiteX68" fmla="*/ 2839996 w 4725946"/>
              <a:gd name="connsiteY68" fmla="*/ 1489737 h 1575462"/>
              <a:gd name="connsiteX69" fmla="*/ 2878096 w 4725946"/>
              <a:gd name="connsiteY69" fmla="*/ 1499262 h 1575462"/>
              <a:gd name="connsiteX70" fmla="*/ 3078121 w 4725946"/>
              <a:gd name="connsiteY70" fmla="*/ 1508787 h 1575462"/>
              <a:gd name="connsiteX71" fmla="*/ 3163846 w 4725946"/>
              <a:gd name="connsiteY71" fmla="*/ 1518312 h 1575462"/>
              <a:gd name="connsiteX72" fmla="*/ 3201946 w 4725946"/>
              <a:gd name="connsiteY72" fmla="*/ 1527837 h 1575462"/>
              <a:gd name="connsiteX73" fmla="*/ 3325771 w 4725946"/>
              <a:gd name="connsiteY73" fmla="*/ 1537362 h 1575462"/>
              <a:gd name="connsiteX74" fmla="*/ 3421021 w 4725946"/>
              <a:gd name="connsiteY74" fmla="*/ 1546887 h 1575462"/>
              <a:gd name="connsiteX75" fmla="*/ 3487696 w 4725946"/>
              <a:gd name="connsiteY75" fmla="*/ 1556412 h 1575462"/>
              <a:gd name="connsiteX76" fmla="*/ 3649621 w 4725946"/>
              <a:gd name="connsiteY76" fmla="*/ 1565937 h 1575462"/>
              <a:gd name="connsiteX77" fmla="*/ 3725821 w 4725946"/>
              <a:gd name="connsiteY77" fmla="*/ 1575462 h 1575462"/>
              <a:gd name="connsiteX78" fmla="*/ 4344946 w 4725946"/>
              <a:gd name="connsiteY78" fmla="*/ 1556412 h 1575462"/>
              <a:gd name="connsiteX79" fmla="*/ 4402096 w 4725946"/>
              <a:gd name="connsiteY79" fmla="*/ 1537362 h 1575462"/>
              <a:gd name="connsiteX80" fmla="*/ 4554496 w 4725946"/>
              <a:gd name="connsiteY80" fmla="*/ 1518312 h 1575462"/>
              <a:gd name="connsiteX81" fmla="*/ 4640221 w 4725946"/>
              <a:gd name="connsiteY81" fmla="*/ 1480212 h 1575462"/>
              <a:gd name="connsiteX82" fmla="*/ 4649746 w 4725946"/>
              <a:gd name="connsiteY82" fmla="*/ 1451637 h 1575462"/>
              <a:gd name="connsiteX83" fmla="*/ 4659271 w 4725946"/>
              <a:gd name="connsiteY83" fmla="*/ 1404012 h 1575462"/>
              <a:gd name="connsiteX84" fmla="*/ 4668796 w 4725946"/>
              <a:gd name="connsiteY84" fmla="*/ 1365912 h 1575462"/>
              <a:gd name="connsiteX85" fmla="*/ 4687846 w 4725946"/>
              <a:gd name="connsiteY85" fmla="*/ 1146837 h 1575462"/>
              <a:gd name="connsiteX86" fmla="*/ 4697371 w 4725946"/>
              <a:gd name="connsiteY86" fmla="*/ 1070637 h 1575462"/>
              <a:gd name="connsiteX87" fmla="*/ 4725946 w 4725946"/>
              <a:gd name="connsiteY87" fmla="*/ 822987 h 1575462"/>
              <a:gd name="connsiteX88" fmla="*/ 4706896 w 4725946"/>
              <a:gd name="connsiteY88" fmla="*/ 565812 h 1575462"/>
              <a:gd name="connsiteX89" fmla="*/ 4687846 w 4725946"/>
              <a:gd name="connsiteY89" fmla="*/ 508662 h 1575462"/>
              <a:gd name="connsiteX90" fmla="*/ 4678321 w 4725946"/>
              <a:gd name="connsiteY90" fmla="*/ 441987 h 1575462"/>
              <a:gd name="connsiteX91" fmla="*/ 4668796 w 4725946"/>
              <a:gd name="connsiteY91" fmla="*/ 413412 h 1575462"/>
              <a:gd name="connsiteX92" fmla="*/ 4659271 w 4725946"/>
              <a:gd name="connsiteY92" fmla="*/ 375312 h 1575462"/>
              <a:gd name="connsiteX93" fmla="*/ 4649746 w 4725946"/>
              <a:gd name="connsiteY93" fmla="*/ 289587 h 1575462"/>
              <a:gd name="connsiteX94" fmla="*/ 4640221 w 4725946"/>
              <a:gd name="connsiteY94" fmla="*/ 261012 h 1575462"/>
              <a:gd name="connsiteX95" fmla="*/ 4630696 w 4725946"/>
              <a:gd name="connsiteY95" fmla="*/ 184812 h 1575462"/>
              <a:gd name="connsiteX96" fmla="*/ 4621171 w 4725946"/>
              <a:gd name="connsiteY96" fmla="*/ 137187 h 1575462"/>
              <a:gd name="connsiteX0" fmla="*/ 4621171 w 4725946"/>
              <a:gd name="connsiteY0" fmla="*/ 137187 h 1575462"/>
              <a:gd name="connsiteX1" fmla="*/ 4573546 w 4725946"/>
              <a:gd name="connsiteY1" fmla="*/ 118137 h 1575462"/>
              <a:gd name="connsiteX2" fmla="*/ 4535446 w 4725946"/>
              <a:gd name="connsiteY2" fmla="*/ 108612 h 1575462"/>
              <a:gd name="connsiteX3" fmla="*/ 4506871 w 4725946"/>
              <a:gd name="connsiteY3" fmla="*/ 99087 h 1575462"/>
              <a:gd name="connsiteX4" fmla="*/ 3706771 w 4725946"/>
              <a:gd name="connsiteY4" fmla="*/ 89562 h 1575462"/>
              <a:gd name="connsiteX5" fmla="*/ 3363871 w 4725946"/>
              <a:gd name="connsiteY5" fmla="*/ 80037 h 1575462"/>
              <a:gd name="connsiteX6" fmla="*/ 3020971 w 4725946"/>
              <a:gd name="connsiteY6" fmla="*/ 60987 h 1575462"/>
              <a:gd name="connsiteX7" fmla="*/ 2773321 w 4725946"/>
              <a:gd name="connsiteY7" fmla="*/ 51462 h 1575462"/>
              <a:gd name="connsiteX8" fmla="*/ 2430421 w 4725946"/>
              <a:gd name="connsiteY8" fmla="*/ 32412 h 1575462"/>
              <a:gd name="connsiteX9" fmla="*/ 1696996 w 4725946"/>
              <a:gd name="connsiteY9" fmla="*/ 32412 h 1575462"/>
              <a:gd name="connsiteX10" fmla="*/ 1430296 w 4725946"/>
              <a:gd name="connsiteY10" fmla="*/ 41937 h 1575462"/>
              <a:gd name="connsiteX11" fmla="*/ 620671 w 4725946"/>
              <a:gd name="connsiteY11" fmla="*/ 51462 h 1575462"/>
              <a:gd name="connsiteX12" fmla="*/ 230146 w 4725946"/>
              <a:gd name="connsiteY12" fmla="*/ 60987 h 1575462"/>
              <a:gd name="connsiteX13" fmla="*/ 144421 w 4725946"/>
              <a:gd name="connsiteY13" fmla="*/ 80037 h 1575462"/>
              <a:gd name="connsiteX14" fmla="*/ 87271 w 4725946"/>
              <a:gd name="connsiteY14" fmla="*/ 99087 h 1575462"/>
              <a:gd name="connsiteX15" fmla="*/ 49171 w 4725946"/>
              <a:gd name="connsiteY15" fmla="*/ 156237 h 1575462"/>
              <a:gd name="connsiteX16" fmla="*/ 30121 w 4725946"/>
              <a:gd name="connsiteY16" fmla="*/ 184812 h 1575462"/>
              <a:gd name="connsiteX17" fmla="*/ 20596 w 4725946"/>
              <a:gd name="connsiteY17" fmla="*/ 222912 h 1575462"/>
              <a:gd name="connsiteX18" fmla="*/ 1546 w 4725946"/>
              <a:gd name="connsiteY18" fmla="*/ 251487 h 1575462"/>
              <a:gd name="connsiteX19" fmla="*/ 20596 w 4725946"/>
              <a:gd name="connsiteY19" fmla="*/ 584862 h 1575462"/>
              <a:gd name="connsiteX20" fmla="*/ 49171 w 4725946"/>
              <a:gd name="connsiteY20" fmla="*/ 661062 h 1575462"/>
              <a:gd name="connsiteX21" fmla="*/ 77746 w 4725946"/>
              <a:gd name="connsiteY21" fmla="*/ 680112 h 1575462"/>
              <a:gd name="connsiteX22" fmla="*/ 106321 w 4725946"/>
              <a:gd name="connsiteY22" fmla="*/ 708687 h 1575462"/>
              <a:gd name="connsiteX23" fmla="*/ 134896 w 4725946"/>
              <a:gd name="connsiteY23" fmla="*/ 727737 h 1575462"/>
              <a:gd name="connsiteX24" fmla="*/ 192046 w 4725946"/>
              <a:gd name="connsiteY24" fmla="*/ 765837 h 1575462"/>
              <a:gd name="connsiteX25" fmla="*/ 220621 w 4725946"/>
              <a:gd name="connsiteY25" fmla="*/ 794412 h 1575462"/>
              <a:gd name="connsiteX26" fmla="*/ 249196 w 4725946"/>
              <a:gd name="connsiteY26" fmla="*/ 803937 h 1575462"/>
              <a:gd name="connsiteX27" fmla="*/ 277771 w 4725946"/>
              <a:gd name="connsiteY27" fmla="*/ 822987 h 1575462"/>
              <a:gd name="connsiteX28" fmla="*/ 306346 w 4725946"/>
              <a:gd name="connsiteY28" fmla="*/ 832512 h 1575462"/>
              <a:gd name="connsiteX29" fmla="*/ 334921 w 4725946"/>
              <a:gd name="connsiteY29" fmla="*/ 851562 h 1575462"/>
              <a:gd name="connsiteX30" fmla="*/ 363496 w 4725946"/>
              <a:gd name="connsiteY30" fmla="*/ 861087 h 1575462"/>
              <a:gd name="connsiteX31" fmla="*/ 392071 w 4725946"/>
              <a:gd name="connsiteY31" fmla="*/ 880137 h 1575462"/>
              <a:gd name="connsiteX32" fmla="*/ 420646 w 4725946"/>
              <a:gd name="connsiteY32" fmla="*/ 889662 h 1575462"/>
              <a:gd name="connsiteX33" fmla="*/ 506371 w 4725946"/>
              <a:gd name="connsiteY33" fmla="*/ 937287 h 1575462"/>
              <a:gd name="connsiteX34" fmla="*/ 563521 w 4725946"/>
              <a:gd name="connsiteY34" fmla="*/ 994437 h 1575462"/>
              <a:gd name="connsiteX35" fmla="*/ 620671 w 4725946"/>
              <a:gd name="connsiteY35" fmla="*/ 1032537 h 1575462"/>
              <a:gd name="connsiteX36" fmla="*/ 649246 w 4725946"/>
              <a:gd name="connsiteY36" fmla="*/ 1042062 h 1575462"/>
              <a:gd name="connsiteX37" fmla="*/ 677821 w 4725946"/>
              <a:gd name="connsiteY37" fmla="*/ 1061112 h 1575462"/>
              <a:gd name="connsiteX38" fmla="*/ 706396 w 4725946"/>
              <a:gd name="connsiteY38" fmla="*/ 1070637 h 1575462"/>
              <a:gd name="connsiteX39" fmla="*/ 734971 w 4725946"/>
              <a:gd name="connsiteY39" fmla="*/ 1089687 h 1575462"/>
              <a:gd name="connsiteX40" fmla="*/ 792121 w 4725946"/>
              <a:gd name="connsiteY40" fmla="*/ 1108737 h 1575462"/>
              <a:gd name="connsiteX41" fmla="*/ 820696 w 4725946"/>
              <a:gd name="connsiteY41" fmla="*/ 1118262 h 1575462"/>
              <a:gd name="connsiteX42" fmla="*/ 849271 w 4725946"/>
              <a:gd name="connsiteY42" fmla="*/ 1137312 h 1575462"/>
              <a:gd name="connsiteX43" fmla="*/ 944521 w 4725946"/>
              <a:gd name="connsiteY43" fmla="*/ 1165887 h 1575462"/>
              <a:gd name="connsiteX44" fmla="*/ 982621 w 4725946"/>
              <a:gd name="connsiteY44" fmla="*/ 1184937 h 1575462"/>
              <a:gd name="connsiteX45" fmla="*/ 1068346 w 4725946"/>
              <a:gd name="connsiteY45" fmla="*/ 1203987 h 1575462"/>
              <a:gd name="connsiteX46" fmla="*/ 1211221 w 4725946"/>
              <a:gd name="connsiteY46" fmla="*/ 1223037 h 1575462"/>
              <a:gd name="connsiteX47" fmla="*/ 1306471 w 4725946"/>
              <a:gd name="connsiteY47" fmla="*/ 1242087 h 1575462"/>
              <a:gd name="connsiteX48" fmla="*/ 1344571 w 4725946"/>
              <a:gd name="connsiteY48" fmla="*/ 1251612 h 1575462"/>
              <a:gd name="connsiteX49" fmla="*/ 1411246 w 4725946"/>
              <a:gd name="connsiteY49" fmla="*/ 1261137 h 1575462"/>
              <a:gd name="connsiteX50" fmla="*/ 1458871 w 4725946"/>
              <a:gd name="connsiteY50" fmla="*/ 1270662 h 1575462"/>
              <a:gd name="connsiteX51" fmla="*/ 1573171 w 4725946"/>
              <a:gd name="connsiteY51" fmla="*/ 1280187 h 1575462"/>
              <a:gd name="connsiteX52" fmla="*/ 1630321 w 4725946"/>
              <a:gd name="connsiteY52" fmla="*/ 1289712 h 1575462"/>
              <a:gd name="connsiteX53" fmla="*/ 1754146 w 4725946"/>
              <a:gd name="connsiteY53" fmla="*/ 1299237 h 1575462"/>
              <a:gd name="connsiteX54" fmla="*/ 1835108 w 4725946"/>
              <a:gd name="connsiteY54" fmla="*/ 1161125 h 1575462"/>
              <a:gd name="connsiteX55" fmla="*/ 1958934 w 4725946"/>
              <a:gd name="connsiteY55" fmla="*/ 1003962 h 1575462"/>
              <a:gd name="connsiteX56" fmla="*/ 2139909 w 4725946"/>
              <a:gd name="connsiteY56" fmla="*/ 889662 h 1575462"/>
              <a:gd name="connsiteX57" fmla="*/ 2239921 w 4725946"/>
              <a:gd name="connsiteY57" fmla="*/ 746787 h 1575462"/>
              <a:gd name="connsiteX58" fmla="*/ 2420896 w 4725946"/>
              <a:gd name="connsiteY58" fmla="*/ 708687 h 1575462"/>
              <a:gd name="connsiteX59" fmla="*/ 2706646 w 4725946"/>
              <a:gd name="connsiteY59" fmla="*/ 627724 h 1575462"/>
              <a:gd name="connsiteX60" fmla="*/ 2930483 w 4725946"/>
              <a:gd name="connsiteY60" fmla="*/ 613437 h 1575462"/>
              <a:gd name="connsiteX61" fmla="*/ 3068596 w 4725946"/>
              <a:gd name="connsiteY61" fmla="*/ 884900 h 1575462"/>
              <a:gd name="connsiteX62" fmla="*/ 2878096 w 4725946"/>
              <a:gd name="connsiteY62" fmla="*/ 1218274 h 1575462"/>
              <a:gd name="connsiteX63" fmla="*/ 2773321 w 4725946"/>
              <a:gd name="connsiteY63" fmla="*/ 1327812 h 1575462"/>
              <a:gd name="connsiteX64" fmla="*/ 2806659 w 4725946"/>
              <a:gd name="connsiteY64" fmla="*/ 1404012 h 1575462"/>
              <a:gd name="connsiteX65" fmla="*/ 2649496 w 4725946"/>
              <a:gd name="connsiteY65" fmla="*/ 1451637 h 1575462"/>
              <a:gd name="connsiteX66" fmla="*/ 2744746 w 4725946"/>
              <a:gd name="connsiteY66" fmla="*/ 1470687 h 1575462"/>
              <a:gd name="connsiteX67" fmla="*/ 2773321 w 4725946"/>
              <a:gd name="connsiteY67" fmla="*/ 1480212 h 1575462"/>
              <a:gd name="connsiteX68" fmla="*/ 2839996 w 4725946"/>
              <a:gd name="connsiteY68" fmla="*/ 1489737 h 1575462"/>
              <a:gd name="connsiteX69" fmla="*/ 2878096 w 4725946"/>
              <a:gd name="connsiteY69" fmla="*/ 1499262 h 1575462"/>
              <a:gd name="connsiteX70" fmla="*/ 3078121 w 4725946"/>
              <a:gd name="connsiteY70" fmla="*/ 1508787 h 1575462"/>
              <a:gd name="connsiteX71" fmla="*/ 3163846 w 4725946"/>
              <a:gd name="connsiteY71" fmla="*/ 1518312 h 1575462"/>
              <a:gd name="connsiteX72" fmla="*/ 3201946 w 4725946"/>
              <a:gd name="connsiteY72" fmla="*/ 1527837 h 1575462"/>
              <a:gd name="connsiteX73" fmla="*/ 3325771 w 4725946"/>
              <a:gd name="connsiteY73" fmla="*/ 1537362 h 1575462"/>
              <a:gd name="connsiteX74" fmla="*/ 3421021 w 4725946"/>
              <a:gd name="connsiteY74" fmla="*/ 1546887 h 1575462"/>
              <a:gd name="connsiteX75" fmla="*/ 3487696 w 4725946"/>
              <a:gd name="connsiteY75" fmla="*/ 1556412 h 1575462"/>
              <a:gd name="connsiteX76" fmla="*/ 3649621 w 4725946"/>
              <a:gd name="connsiteY76" fmla="*/ 1565937 h 1575462"/>
              <a:gd name="connsiteX77" fmla="*/ 3725821 w 4725946"/>
              <a:gd name="connsiteY77" fmla="*/ 1575462 h 1575462"/>
              <a:gd name="connsiteX78" fmla="*/ 4344946 w 4725946"/>
              <a:gd name="connsiteY78" fmla="*/ 1556412 h 1575462"/>
              <a:gd name="connsiteX79" fmla="*/ 4402096 w 4725946"/>
              <a:gd name="connsiteY79" fmla="*/ 1537362 h 1575462"/>
              <a:gd name="connsiteX80" fmla="*/ 4554496 w 4725946"/>
              <a:gd name="connsiteY80" fmla="*/ 1518312 h 1575462"/>
              <a:gd name="connsiteX81" fmla="*/ 4640221 w 4725946"/>
              <a:gd name="connsiteY81" fmla="*/ 1480212 h 1575462"/>
              <a:gd name="connsiteX82" fmla="*/ 4649746 w 4725946"/>
              <a:gd name="connsiteY82" fmla="*/ 1451637 h 1575462"/>
              <a:gd name="connsiteX83" fmla="*/ 4659271 w 4725946"/>
              <a:gd name="connsiteY83" fmla="*/ 1404012 h 1575462"/>
              <a:gd name="connsiteX84" fmla="*/ 4668796 w 4725946"/>
              <a:gd name="connsiteY84" fmla="*/ 1365912 h 1575462"/>
              <a:gd name="connsiteX85" fmla="*/ 4687846 w 4725946"/>
              <a:gd name="connsiteY85" fmla="*/ 1146837 h 1575462"/>
              <a:gd name="connsiteX86" fmla="*/ 4697371 w 4725946"/>
              <a:gd name="connsiteY86" fmla="*/ 1070637 h 1575462"/>
              <a:gd name="connsiteX87" fmla="*/ 4725946 w 4725946"/>
              <a:gd name="connsiteY87" fmla="*/ 822987 h 1575462"/>
              <a:gd name="connsiteX88" fmla="*/ 4706896 w 4725946"/>
              <a:gd name="connsiteY88" fmla="*/ 565812 h 1575462"/>
              <a:gd name="connsiteX89" fmla="*/ 4687846 w 4725946"/>
              <a:gd name="connsiteY89" fmla="*/ 508662 h 1575462"/>
              <a:gd name="connsiteX90" fmla="*/ 4678321 w 4725946"/>
              <a:gd name="connsiteY90" fmla="*/ 441987 h 1575462"/>
              <a:gd name="connsiteX91" fmla="*/ 4668796 w 4725946"/>
              <a:gd name="connsiteY91" fmla="*/ 413412 h 1575462"/>
              <a:gd name="connsiteX92" fmla="*/ 4659271 w 4725946"/>
              <a:gd name="connsiteY92" fmla="*/ 375312 h 1575462"/>
              <a:gd name="connsiteX93" fmla="*/ 4649746 w 4725946"/>
              <a:gd name="connsiteY93" fmla="*/ 289587 h 1575462"/>
              <a:gd name="connsiteX94" fmla="*/ 4640221 w 4725946"/>
              <a:gd name="connsiteY94" fmla="*/ 261012 h 1575462"/>
              <a:gd name="connsiteX95" fmla="*/ 4630696 w 4725946"/>
              <a:gd name="connsiteY95" fmla="*/ 184812 h 1575462"/>
              <a:gd name="connsiteX96" fmla="*/ 4621171 w 4725946"/>
              <a:gd name="connsiteY96" fmla="*/ 137187 h 1575462"/>
              <a:gd name="connsiteX0" fmla="*/ 4621171 w 4725946"/>
              <a:gd name="connsiteY0" fmla="*/ 137187 h 1575462"/>
              <a:gd name="connsiteX1" fmla="*/ 4573546 w 4725946"/>
              <a:gd name="connsiteY1" fmla="*/ 118137 h 1575462"/>
              <a:gd name="connsiteX2" fmla="*/ 4535446 w 4725946"/>
              <a:gd name="connsiteY2" fmla="*/ 108612 h 1575462"/>
              <a:gd name="connsiteX3" fmla="*/ 4506871 w 4725946"/>
              <a:gd name="connsiteY3" fmla="*/ 99087 h 1575462"/>
              <a:gd name="connsiteX4" fmla="*/ 3706771 w 4725946"/>
              <a:gd name="connsiteY4" fmla="*/ 89562 h 1575462"/>
              <a:gd name="connsiteX5" fmla="*/ 3363871 w 4725946"/>
              <a:gd name="connsiteY5" fmla="*/ 80037 h 1575462"/>
              <a:gd name="connsiteX6" fmla="*/ 3020971 w 4725946"/>
              <a:gd name="connsiteY6" fmla="*/ 60987 h 1575462"/>
              <a:gd name="connsiteX7" fmla="*/ 2773321 w 4725946"/>
              <a:gd name="connsiteY7" fmla="*/ 51462 h 1575462"/>
              <a:gd name="connsiteX8" fmla="*/ 2430421 w 4725946"/>
              <a:gd name="connsiteY8" fmla="*/ 32412 h 1575462"/>
              <a:gd name="connsiteX9" fmla="*/ 1696996 w 4725946"/>
              <a:gd name="connsiteY9" fmla="*/ 32412 h 1575462"/>
              <a:gd name="connsiteX10" fmla="*/ 1430296 w 4725946"/>
              <a:gd name="connsiteY10" fmla="*/ 41937 h 1575462"/>
              <a:gd name="connsiteX11" fmla="*/ 620671 w 4725946"/>
              <a:gd name="connsiteY11" fmla="*/ 51462 h 1575462"/>
              <a:gd name="connsiteX12" fmla="*/ 230146 w 4725946"/>
              <a:gd name="connsiteY12" fmla="*/ 60987 h 1575462"/>
              <a:gd name="connsiteX13" fmla="*/ 144421 w 4725946"/>
              <a:gd name="connsiteY13" fmla="*/ 80037 h 1575462"/>
              <a:gd name="connsiteX14" fmla="*/ 87271 w 4725946"/>
              <a:gd name="connsiteY14" fmla="*/ 99087 h 1575462"/>
              <a:gd name="connsiteX15" fmla="*/ 49171 w 4725946"/>
              <a:gd name="connsiteY15" fmla="*/ 156237 h 1575462"/>
              <a:gd name="connsiteX16" fmla="*/ 30121 w 4725946"/>
              <a:gd name="connsiteY16" fmla="*/ 184812 h 1575462"/>
              <a:gd name="connsiteX17" fmla="*/ 20596 w 4725946"/>
              <a:gd name="connsiteY17" fmla="*/ 222912 h 1575462"/>
              <a:gd name="connsiteX18" fmla="*/ 1546 w 4725946"/>
              <a:gd name="connsiteY18" fmla="*/ 251487 h 1575462"/>
              <a:gd name="connsiteX19" fmla="*/ 20596 w 4725946"/>
              <a:gd name="connsiteY19" fmla="*/ 584862 h 1575462"/>
              <a:gd name="connsiteX20" fmla="*/ 49171 w 4725946"/>
              <a:gd name="connsiteY20" fmla="*/ 661062 h 1575462"/>
              <a:gd name="connsiteX21" fmla="*/ 77746 w 4725946"/>
              <a:gd name="connsiteY21" fmla="*/ 680112 h 1575462"/>
              <a:gd name="connsiteX22" fmla="*/ 106321 w 4725946"/>
              <a:gd name="connsiteY22" fmla="*/ 708687 h 1575462"/>
              <a:gd name="connsiteX23" fmla="*/ 134896 w 4725946"/>
              <a:gd name="connsiteY23" fmla="*/ 727737 h 1575462"/>
              <a:gd name="connsiteX24" fmla="*/ 192046 w 4725946"/>
              <a:gd name="connsiteY24" fmla="*/ 765837 h 1575462"/>
              <a:gd name="connsiteX25" fmla="*/ 220621 w 4725946"/>
              <a:gd name="connsiteY25" fmla="*/ 794412 h 1575462"/>
              <a:gd name="connsiteX26" fmla="*/ 249196 w 4725946"/>
              <a:gd name="connsiteY26" fmla="*/ 803937 h 1575462"/>
              <a:gd name="connsiteX27" fmla="*/ 277771 w 4725946"/>
              <a:gd name="connsiteY27" fmla="*/ 822987 h 1575462"/>
              <a:gd name="connsiteX28" fmla="*/ 306346 w 4725946"/>
              <a:gd name="connsiteY28" fmla="*/ 832512 h 1575462"/>
              <a:gd name="connsiteX29" fmla="*/ 334921 w 4725946"/>
              <a:gd name="connsiteY29" fmla="*/ 851562 h 1575462"/>
              <a:gd name="connsiteX30" fmla="*/ 363496 w 4725946"/>
              <a:gd name="connsiteY30" fmla="*/ 861087 h 1575462"/>
              <a:gd name="connsiteX31" fmla="*/ 392071 w 4725946"/>
              <a:gd name="connsiteY31" fmla="*/ 880137 h 1575462"/>
              <a:gd name="connsiteX32" fmla="*/ 420646 w 4725946"/>
              <a:gd name="connsiteY32" fmla="*/ 889662 h 1575462"/>
              <a:gd name="connsiteX33" fmla="*/ 506371 w 4725946"/>
              <a:gd name="connsiteY33" fmla="*/ 937287 h 1575462"/>
              <a:gd name="connsiteX34" fmla="*/ 563521 w 4725946"/>
              <a:gd name="connsiteY34" fmla="*/ 994437 h 1575462"/>
              <a:gd name="connsiteX35" fmla="*/ 620671 w 4725946"/>
              <a:gd name="connsiteY35" fmla="*/ 1032537 h 1575462"/>
              <a:gd name="connsiteX36" fmla="*/ 649246 w 4725946"/>
              <a:gd name="connsiteY36" fmla="*/ 1042062 h 1575462"/>
              <a:gd name="connsiteX37" fmla="*/ 677821 w 4725946"/>
              <a:gd name="connsiteY37" fmla="*/ 1061112 h 1575462"/>
              <a:gd name="connsiteX38" fmla="*/ 706396 w 4725946"/>
              <a:gd name="connsiteY38" fmla="*/ 1070637 h 1575462"/>
              <a:gd name="connsiteX39" fmla="*/ 734971 w 4725946"/>
              <a:gd name="connsiteY39" fmla="*/ 1089687 h 1575462"/>
              <a:gd name="connsiteX40" fmla="*/ 792121 w 4725946"/>
              <a:gd name="connsiteY40" fmla="*/ 1108737 h 1575462"/>
              <a:gd name="connsiteX41" fmla="*/ 820696 w 4725946"/>
              <a:gd name="connsiteY41" fmla="*/ 1118262 h 1575462"/>
              <a:gd name="connsiteX42" fmla="*/ 849271 w 4725946"/>
              <a:gd name="connsiteY42" fmla="*/ 1137312 h 1575462"/>
              <a:gd name="connsiteX43" fmla="*/ 944521 w 4725946"/>
              <a:gd name="connsiteY43" fmla="*/ 1165887 h 1575462"/>
              <a:gd name="connsiteX44" fmla="*/ 982621 w 4725946"/>
              <a:gd name="connsiteY44" fmla="*/ 1184937 h 1575462"/>
              <a:gd name="connsiteX45" fmla="*/ 1068346 w 4725946"/>
              <a:gd name="connsiteY45" fmla="*/ 1203987 h 1575462"/>
              <a:gd name="connsiteX46" fmla="*/ 1211221 w 4725946"/>
              <a:gd name="connsiteY46" fmla="*/ 1223037 h 1575462"/>
              <a:gd name="connsiteX47" fmla="*/ 1306471 w 4725946"/>
              <a:gd name="connsiteY47" fmla="*/ 1242087 h 1575462"/>
              <a:gd name="connsiteX48" fmla="*/ 1344571 w 4725946"/>
              <a:gd name="connsiteY48" fmla="*/ 1251612 h 1575462"/>
              <a:gd name="connsiteX49" fmla="*/ 1411246 w 4725946"/>
              <a:gd name="connsiteY49" fmla="*/ 1261137 h 1575462"/>
              <a:gd name="connsiteX50" fmla="*/ 1458871 w 4725946"/>
              <a:gd name="connsiteY50" fmla="*/ 1270662 h 1575462"/>
              <a:gd name="connsiteX51" fmla="*/ 1573171 w 4725946"/>
              <a:gd name="connsiteY51" fmla="*/ 1280187 h 1575462"/>
              <a:gd name="connsiteX52" fmla="*/ 1630321 w 4725946"/>
              <a:gd name="connsiteY52" fmla="*/ 1289712 h 1575462"/>
              <a:gd name="connsiteX53" fmla="*/ 1754146 w 4725946"/>
              <a:gd name="connsiteY53" fmla="*/ 1299237 h 1575462"/>
              <a:gd name="connsiteX54" fmla="*/ 1835108 w 4725946"/>
              <a:gd name="connsiteY54" fmla="*/ 1161125 h 1575462"/>
              <a:gd name="connsiteX55" fmla="*/ 1958934 w 4725946"/>
              <a:gd name="connsiteY55" fmla="*/ 1003962 h 1575462"/>
              <a:gd name="connsiteX56" fmla="*/ 2139909 w 4725946"/>
              <a:gd name="connsiteY56" fmla="*/ 889662 h 1575462"/>
              <a:gd name="connsiteX57" fmla="*/ 2239921 w 4725946"/>
              <a:gd name="connsiteY57" fmla="*/ 746787 h 1575462"/>
              <a:gd name="connsiteX58" fmla="*/ 2420896 w 4725946"/>
              <a:gd name="connsiteY58" fmla="*/ 708687 h 1575462"/>
              <a:gd name="connsiteX59" fmla="*/ 2706646 w 4725946"/>
              <a:gd name="connsiteY59" fmla="*/ 627724 h 1575462"/>
              <a:gd name="connsiteX60" fmla="*/ 2930483 w 4725946"/>
              <a:gd name="connsiteY60" fmla="*/ 613437 h 1575462"/>
              <a:gd name="connsiteX61" fmla="*/ 3068596 w 4725946"/>
              <a:gd name="connsiteY61" fmla="*/ 884900 h 1575462"/>
              <a:gd name="connsiteX62" fmla="*/ 2878096 w 4725946"/>
              <a:gd name="connsiteY62" fmla="*/ 1218274 h 1575462"/>
              <a:gd name="connsiteX63" fmla="*/ 2773321 w 4725946"/>
              <a:gd name="connsiteY63" fmla="*/ 1327812 h 1575462"/>
              <a:gd name="connsiteX64" fmla="*/ 2806659 w 4725946"/>
              <a:gd name="connsiteY64" fmla="*/ 1404012 h 1575462"/>
              <a:gd name="connsiteX65" fmla="*/ 2825708 w 4725946"/>
              <a:gd name="connsiteY65" fmla="*/ 1451637 h 1575462"/>
              <a:gd name="connsiteX66" fmla="*/ 2744746 w 4725946"/>
              <a:gd name="connsiteY66" fmla="*/ 1470687 h 1575462"/>
              <a:gd name="connsiteX67" fmla="*/ 2773321 w 4725946"/>
              <a:gd name="connsiteY67" fmla="*/ 1480212 h 1575462"/>
              <a:gd name="connsiteX68" fmla="*/ 2839996 w 4725946"/>
              <a:gd name="connsiteY68" fmla="*/ 1489737 h 1575462"/>
              <a:gd name="connsiteX69" fmla="*/ 2878096 w 4725946"/>
              <a:gd name="connsiteY69" fmla="*/ 1499262 h 1575462"/>
              <a:gd name="connsiteX70" fmla="*/ 3078121 w 4725946"/>
              <a:gd name="connsiteY70" fmla="*/ 1508787 h 1575462"/>
              <a:gd name="connsiteX71" fmla="*/ 3163846 w 4725946"/>
              <a:gd name="connsiteY71" fmla="*/ 1518312 h 1575462"/>
              <a:gd name="connsiteX72" fmla="*/ 3201946 w 4725946"/>
              <a:gd name="connsiteY72" fmla="*/ 1527837 h 1575462"/>
              <a:gd name="connsiteX73" fmla="*/ 3325771 w 4725946"/>
              <a:gd name="connsiteY73" fmla="*/ 1537362 h 1575462"/>
              <a:gd name="connsiteX74" fmla="*/ 3421021 w 4725946"/>
              <a:gd name="connsiteY74" fmla="*/ 1546887 h 1575462"/>
              <a:gd name="connsiteX75" fmla="*/ 3487696 w 4725946"/>
              <a:gd name="connsiteY75" fmla="*/ 1556412 h 1575462"/>
              <a:gd name="connsiteX76" fmla="*/ 3649621 w 4725946"/>
              <a:gd name="connsiteY76" fmla="*/ 1565937 h 1575462"/>
              <a:gd name="connsiteX77" fmla="*/ 3725821 w 4725946"/>
              <a:gd name="connsiteY77" fmla="*/ 1575462 h 1575462"/>
              <a:gd name="connsiteX78" fmla="*/ 4344946 w 4725946"/>
              <a:gd name="connsiteY78" fmla="*/ 1556412 h 1575462"/>
              <a:gd name="connsiteX79" fmla="*/ 4402096 w 4725946"/>
              <a:gd name="connsiteY79" fmla="*/ 1537362 h 1575462"/>
              <a:gd name="connsiteX80" fmla="*/ 4554496 w 4725946"/>
              <a:gd name="connsiteY80" fmla="*/ 1518312 h 1575462"/>
              <a:gd name="connsiteX81" fmla="*/ 4640221 w 4725946"/>
              <a:gd name="connsiteY81" fmla="*/ 1480212 h 1575462"/>
              <a:gd name="connsiteX82" fmla="*/ 4649746 w 4725946"/>
              <a:gd name="connsiteY82" fmla="*/ 1451637 h 1575462"/>
              <a:gd name="connsiteX83" fmla="*/ 4659271 w 4725946"/>
              <a:gd name="connsiteY83" fmla="*/ 1404012 h 1575462"/>
              <a:gd name="connsiteX84" fmla="*/ 4668796 w 4725946"/>
              <a:gd name="connsiteY84" fmla="*/ 1365912 h 1575462"/>
              <a:gd name="connsiteX85" fmla="*/ 4687846 w 4725946"/>
              <a:gd name="connsiteY85" fmla="*/ 1146837 h 1575462"/>
              <a:gd name="connsiteX86" fmla="*/ 4697371 w 4725946"/>
              <a:gd name="connsiteY86" fmla="*/ 1070637 h 1575462"/>
              <a:gd name="connsiteX87" fmla="*/ 4725946 w 4725946"/>
              <a:gd name="connsiteY87" fmla="*/ 822987 h 1575462"/>
              <a:gd name="connsiteX88" fmla="*/ 4706896 w 4725946"/>
              <a:gd name="connsiteY88" fmla="*/ 565812 h 1575462"/>
              <a:gd name="connsiteX89" fmla="*/ 4687846 w 4725946"/>
              <a:gd name="connsiteY89" fmla="*/ 508662 h 1575462"/>
              <a:gd name="connsiteX90" fmla="*/ 4678321 w 4725946"/>
              <a:gd name="connsiteY90" fmla="*/ 441987 h 1575462"/>
              <a:gd name="connsiteX91" fmla="*/ 4668796 w 4725946"/>
              <a:gd name="connsiteY91" fmla="*/ 413412 h 1575462"/>
              <a:gd name="connsiteX92" fmla="*/ 4659271 w 4725946"/>
              <a:gd name="connsiteY92" fmla="*/ 375312 h 1575462"/>
              <a:gd name="connsiteX93" fmla="*/ 4649746 w 4725946"/>
              <a:gd name="connsiteY93" fmla="*/ 289587 h 1575462"/>
              <a:gd name="connsiteX94" fmla="*/ 4640221 w 4725946"/>
              <a:gd name="connsiteY94" fmla="*/ 261012 h 1575462"/>
              <a:gd name="connsiteX95" fmla="*/ 4630696 w 4725946"/>
              <a:gd name="connsiteY95" fmla="*/ 184812 h 1575462"/>
              <a:gd name="connsiteX96" fmla="*/ 4621171 w 4725946"/>
              <a:gd name="connsiteY96" fmla="*/ 137187 h 1575462"/>
              <a:gd name="connsiteX0" fmla="*/ 4621171 w 4725946"/>
              <a:gd name="connsiteY0" fmla="*/ 137187 h 1575462"/>
              <a:gd name="connsiteX1" fmla="*/ 4573546 w 4725946"/>
              <a:gd name="connsiteY1" fmla="*/ 118137 h 1575462"/>
              <a:gd name="connsiteX2" fmla="*/ 4535446 w 4725946"/>
              <a:gd name="connsiteY2" fmla="*/ 108612 h 1575462"/>
              <a:gd name="connsiteX3" fmla="*/ 4506871 w 4725946"/>
              <a:gd name="connsiteY3" fmla="*/ 99087 h 1575462"/>
              <a:gd name="connsiteX4" fmla="*/ 3706771 w 4725946"/>
              <a:gd name="connsiteY4" fmla="*/ 89562 h 1575462"/>
              <a:gd name="connsiteX5" fmla="*/ 3363871 w 4725946"/>
              <a:gd name="connsiteY5" fmla="*/ 80037 h 1575462"/>
              <a:gd name="connsiteX6" fmla="*/ 3020971 w 4725946"/>
              <a:gd name="connsiteY6" fmla="*/ 60987 h 1575462"/>
              <a:gd name="connsiteX7" fmla="*/ 2773321 w 4725946"/>
              <a:gd name="connsiteY7" fmla="*/ 51462 h 1575462"/>
              <a:gd name="connsiteX8" fmla="*/ 2430421 w 4725946"/>
              <a:gd name="connsiteY8" fmla="*/ 32412 h 1575462"/>
              <a:gd name="connsiteX9" fmla="*/ 1696996 w 4725946"/>
              <a:gd name="connsiteY9" fmla="*/ 32412 h 1575462"/>
              <a:gd name="connsiteX10" fmla="*/ 1430296 w 4725946"/>
              <a:gd name="connsiteY10" fmla="*/ 41937 h 1575462"/>
              <a:gd name="connsiteX11" fmla="*/ 620671 w 4725946"/>
              <a:gd name="connsiteY11" fmla="*/ 51462 h 1575462"/>
              <a:gd name="connsiteX12" fmla="*/ 230146 w 4725946"/>
              <a:gd name="connsiteY12" fmla="*/ 60987 h 1575462"/>
              <a:gd name="connsiteX13" fmla="*/ 144421 w 4725946"/>
              <a:gd name="connsiteY13" fmla="*/ 80037 h 1575462"/>
              <a:gd name="connsiteX14" fmla="*/ 87271 w 4725946"/>
              <a:gd name="connsiteY14" fmla="*/ 99087 h 1575462"/>
              <a:gd name="connsiteX15" fmla="*/ 49171 w 4725946"/>
              <a:gd name="connsiteY15" fmla="*/ 156237 h 1575462"/>
              <a:gd name="connsiteX16" fmla="*/ 30121 w 4725946"/>
              <a:gd name="connsiteY16" fmla="*/ 184812 h 1575462"/>
              <a:gd name="connsiteX17" fmla="*/ 20596 w 4725946"/>
              <a:gd name="connsiteY17" fmla="*/ 222912 h 1575462"/>
              <a:gd name="connsiteX18" fmla="*/ 1546 w 4725946"/>
              <a:gd name="connsiteY18" fmla="*/ 251487 h 1575462"/>
              <a:gd name="connsiteX19" fmla="*/ 20596 w 4725946"/>
              <a:gd name="connsiteY19" fmla="*/ 584862 h 1575462"/>
              <a:gd name="connsiteX20" fmla="*/ 49171 w 4725946"/>
              <a:gd name="connsiteY20" fmla="*/ 661062 h 1575462"/>
              <a:gd name="connsiteX21" fmla="*/ 77746 w 4725946"/>
              <a:gd name="connsiteY21" fmla="*/ 680112 h 1575462"/>
              <a:gd name="connsiteX22" fmla="*/ 106321 w 4725946"/>
              <a:gd name="connsiteY22" fmla="*/ 708687 h 1575462"/>
              <a:gd name="connsiteX23" fmla="*/ 134896 w 4725946"/>
              <a:gd name="connsiteY23" fmla="*/ 727737 h 1575462"/>
              <a:gd name="connsiteX24" fmla="*/ 192046 w 4725946"/>
              <a:gd name="connsiteY24" fmla="*/ 765837 h 1575462"/>
              <a:gd name="connsiteX25" fmla="*/ 220621 w 4725946"/>
              <a:gd name="connsiteY25" fmla="*/ 794412 h 1575462"/>
              <a:gd name="connsiteX26" fmla="*/ 249196 w 4725946"/>
              <a:gd name="connsiteY26" fmla="*/ 803937 h 1575462"/>
              <a:gd name="connsiteX27" fmla="*/ 277771 w 4725946"/>
              <a:gd name="connsiteY27" fmla="*/ 822987 h 1575462"/>
              <a:gd name="connsiteX28" fmla="*/ 306346 w 4725946"/>
              <a:gd name="connsiteY28" fmla="*/ 832512 h 1575462"/>
              <a:gd name="connsiteX29" fmla="*/ 334921 w 4725946"/>
              <a:gd name="connsiteY29" fmla="*/ 851562 h 1575462"/>
              <a:gd name="connsiteX30" fmla="*/ 363496 w 4725946"/>
              <a:gd name="connsiteY30" fmla="*/ 861087 h 1575462"/>
              <a:gd name="connsiteX31" fmla="*/ 392071 w 4725946"/>
              <a:gd name="connsiteY31" fmla="*/ 880137 h 1575462"/>
              <a:gd name="connsiteX32" fmla="*/ 420646 w 4725946"/>
              <a:gd name="connsiteY32" fmla="*/ 889662 h 1575462"/>
              <a:gd name="connsiteX33" fmla="*/ 506371 w 4725946"/>
              <a:gd name="connsiteY33" fmla="*/ 937287 h 1575462"/>
              <a:gd name="connsiteX34" fmla="*/ 563521 w 4725946"/>
              <a:gd name="connsiteY34" fmla="*/ 994437 h 1575462"/>
              <a:gd name="connsiteX35" fmla="*/ 620671 w 4725946"/>
              <a:gd name="connsiteY35" fmla="*/ 1032537 h 1575462"/>
              <a:gd name="connsiteX36" fmla="*/ 649246 w 4725946"/>
              <a:gd name="connsiteY36" fmla="*/ 1042062 h 1575462"/>
              <a:gd name="connsiteX37" fmla="*/ 677821 w 4725946"/>
              <a:gd name="connsiteY37" fmla="*/ 1061112 h 1575462"/>
              <a:gd name="connsiteX38" fmla="*/ 706396 w 4725946"/>
              <a:gd name="connsiteY38" fmla="*/ 1070637 h 1575462"/>
              <a:gd name="connsiteX39" fmla="*/ 734971 w 4725946"/>
              <a:gd name="connsiteY39" fmla="*/ 1089687 h 1575462"/>
              <a:gd name="connsiteX40" fmla="*/ 792121 w 4725946"/>
              <a:gd name="connsiteY40" fmla="*/ 1108737 h 1575462"/>
              <a:gd name="connsiteX41" fmla="*/ 820696 w 4725946"/>
              <a:gd name="connsiteY41" fmla="*/ 1118262 h 1575462"/>
              <a:gd name="connsiteX42" fmla="*/ 849271 w 4725946"/>
              <a:gd name="connsiteY42" fmla="*/ 1137312 h 1575462"/>
              <a:gd name="connsiteX43" fmla="*/ 944521 w 4725946"/>
              <a:gd name="connsiteY43" fmla="*/ 1165887 h 1575462"/>
              <a:gd name="connsiteX44" fmla="*/ 982621 w 4725946"/>
              <a:gd name="connsiteY44" fmla="*/ 1184937 h 1575462"/>
              <a:gd name="connsiteX45" fmla="*/ 1068346 w 4725946"/>
              <a:gd name="connsiteY45" fmla="*/ 1203987 h 1575462"/>
              <a:gd name="connsiteX46" fmla="*/ 1211221 w 4725946"/>
              <a:gd name="connsiteY46" fmla="*/ 1223037 h 1575462"/>
              <a:gd name="connsiteX47" fmla="*/ 1306471 w 4725946"/>
              <a:gd name="connsiteY47" fmla="*/ 1242087 h 1575462"/>
              <a:gd name="connsiteX48" fmla="*/ 1344571 w 4725946"/>
              <a:gd name="connsiteY48" fmla="*/ 1251612 h 1575462"/>
              <a:gd name="connsiteX49" fmla="*/ 1411246 w 4725946"/>
              <a:gd name="connsiteY49" fmla="*/ 1261137 h 1575462"/>
              <a:gd name="connsiteX50" fmla="*/ 1458871 w 4725946"/>
              <a:gd name="connsiteY50" fmla="*/ 1270662 h 1575462"/>
              <a:gd name="connsiteX51" fmla="*/ 1573171 w 4725946"/>
              <a:gd name="connsiteY51" fmla="*/ 1280187 h 1575462"/>
              <a:gd name="connsiteX52" fmla="*/ 1630321 w 4725946"/>
              <a:gd name="connsiteY52" fmla="*/ 1289712 h 1575462"/>
              <a:gd name="connsiteX53" fmla="*/ 1754146 w 4725946"/>
              <a:gd name="connsiteY53" fmla="*/ 1299237 h 1575462"/>
              <a:gd name="connsiteX54" fmla="*/ 1835108 w 4725946"/>
              <a:gd name="connsiteY54" fmla="*/ 1161125 h 1575462"/>
              <a:gd name="connsiteX55" fmla="*/ 1958934 w 4725946"/>
              <a:gd name="connsiteY55" fmla="*/ 1003962 h 1575462"/>
              <a:gd name="connsiteX56" fmla="*/ 2139909 w 4725946"/>
              <a:gd name="connsiteY56" fmla="*/ 889662 h 1575462"/>
              <a:gd name="connsiteX57" fmla="*/ 2239921 w 4725946"/>
              <a:gd name="connsiteY57" fmla="*/ 746787 h 1575462"/>
              <a:gd name="connsiteX58" fmla="*/ 2420896 w 4725946"/>
              <a:gd name="connsiteY58" fmla="*/ 708687 h 1575462"/>
              <a:gd name="connsiteX59" fmla="*/ 2706646 w 4725946"/>
              <a:gd name="connsiteY59" fmla="*/ 627724 h 1575462"/>
              <a:gd name="connsiteX60" fmla="*/ 2930483 w 4725946"/>
              <a:gd name="connsiteY60" fmla="*/ 613437 h 1575462"/>
              <a:gd name="connsiteX61" fmla="*/ 3068596 w 4725946"/>
              <a:gd name="connsiteY61" fmla="*/ 884900 h 1575462"/>
              <a:gd name="connsiteX62" fmla="*/ 2878096 w 4725946"/>
              <a:gd name="connsiteY62" fmla="*/ 1218274 h 1575462"/>
              <a:gd name="connsiteX63" fmla="*/ 2773321 w 4725946"/>
              <a:gd name="connsiteY63" fmla="*/ 1327812 h 1575462"/>
              <a:gd name="connsiteX64" fmla="*/ 2806659 w 4725946"/>
              <a:gd name="connsiteY64" fmla="*/ 1404012 h 1575462"/>
              <a:gd name="connsiteX65" fmla="*/ 2825708 w 4725946"/>
              <a:gd name="connsiteY65" fmla="*/ 1451637 h 1575462"/>
              <a:gd name="connsiteX66" fmla="*/ 2744746 w 4725946"/>
              <a:gd name="connsiteY66" fmla="*/ 1470687 h 1575462"/>
              <a:gd name="connsiteX67" fmla="*/ 2773321 w 4725946"/>
              <a:gd name="connsiteY67" fmla="*/ 1480212 h 1575462"/>
              <a:gd name="connsiteX68" fmla="*/ 2839996 w 4725946"/>
              <a:gd name="connsiteY68" fmla="*/ 1489737 h 1575462"/>
              <a:gd name="connsiteX69" fmla="*/ 2878096 w 4725946"/>
              <a:gd name="connsiteY69" fmla="*/ 1499262 h 1575462"/>
              <a:gd name="connsiteX70" fmla="*/ 3078121 w 4725946"/>
              <a:gd name="connsiteY70" fmla="*/ 1508787 h 1575462"/>
              <a:gd name="connsiteX71" fmla="*/ 3163846 w 4725946"/>
              <a:gd name="connsiteY71" fmla="*/ 1518312 h 1575462"/>
              <a:gd name="connsiteX72" fmla="*/ 3201946 w 4725946"/>
              <a:gd name="connsiteY72" fmla="*/ 1527837 h 1575462"/>
              <a:gd name="connsiteX73" fmla="*/ 3325771 w 4725946"/>
              <a:gd name="connsiteY73" fmla="*/ 1537362 h 1575462"/>
              <a:gd name="connsiteX74" fmla="*/ 3421021 w 4725946"/>
              <a:gd name="connsiteY74" fmla="*/ 1546887 h 1575462"/>
              <a:gd name="connsiteX75" fmla="*/ 3487696 w 4725946"/>
              <a:gd name="connsiteY75" fmla="*/ 1556412 h 1575462"/>
              <a:gd name="connsiteX76" fmla="*/ 3649621 w 4725946"/>
              <a:gd name="connsiteY76" fmla="*/ 1565937 h 1575462"/>
              <a:gd name="connsiteX77" fmla="*/ 3854409 w 4725946"/>
              <a:gd name="connsiteY77" fmla="*/ 1575462 h 1575462"/>
              <a:gd name="connsiteX78" fmla="*/ 4344946 w 4725946"/>
              <a:gd name="connsiteY78" fmla="*/ 1556412 h 1575462"/>
              <a:gd name="connsiteX79" fmla="*/ 4402096 w 4725946"/>
              <a:gd name="connsiteY79" fmla="*/ 1537362 h 1575462"/>
              <a:gd name="connsiteX80" fmla="*/ 4554496 w 4725946"/>
              <a:gd name="connsiteY80" fmla="*/ 1518312 h 1575462"/>
              <a:gd name="connsiteX81" fmla="*/ 4640221 w 4725946"/>
              <a:gd name="connsiteY81" fmla="*/ 1480212 h 1575462"/>
              <a:gd name="connsiteX82" fmla="*/ 4649746 w 4725946"/>
              <a:gd name="connsiteY82" fmla="*/ 1451637 h 1575462"/>
              <a:gd name="connsiteX83" fmla="*/ 4659271 w 4725946"/>
              <a:gd name="connsiteY83" fmla="*/ 1404012 h 1575462"/>
              <a:gd name="connsiteX84" fmla="*/ 4668796 w 4725946"/>
              <a:gd name="connsiteY84" fmla="*/ 1365912 h 1575462"/>
              <a:gd name="connsiteX85" fmla="*/ 4687846 w 4725946"/>
              <a:gd name="connsiteY85" fmla="*/ 1146837 h 1575462"/>
              <a:gd name="connsiteX86" fmla="*/ 4697371 w 4725946"/>
              <a:gd name="connsiteY86" fmla="*/ 1070637 h 1575462"/>
              <a:gd name="connsiteX87" fmla="*/ 4725946 w 4725946"/>
              <a:gd name="connsiteY87" fmla="*/ 822987 h 1575462"/>
              <a:gd name="connsiteX88" fmla="*/ 4706896 w 4725946"/>
              <a:gd name="connsiteY88" fmla="*/ 565812 h 1575462"/>
              <a:gd name="connsiteX89" fmla="*/ 4687846 w 4725946"/>
              <a:gd name="connsiteY89" fmla="*/ 508662 h 1575462"/>
              <a:gd name="connsiteX90" fmla="*/ 4678321 w 4725946"/>
              <a:gd name="connsiteY90" fmla="*/ 441987 h 1575462"/>
              <a:gd name="connsiteX91" fmla="*/ 4668796 w 4725946"/>
              <a:gd name="connsiteY91" fmla="*/ 413412 h 1575462"/>
              <a:gd name="connsiteX92" fmla="*/ 4659271 w 4725946"/>
              <a:gd name="connsiteY92" fmla="*/ 375312 h 1575462"/>
              <a:gd name="connsiteX93" fmla="*/ 4649746 w 4725946"/>
              <a:gd name="connsiteY93" fmla="*/ 289587 h 1575462"/>
              <a:gd name="connsiteX94" fmla="*/ 4640221 w 4725946"/>
              <a:gd name="connsiteY94" fmla="*/ 261012 h 1575462"/>
              <a:gd name="connsiteX95" fmla="*/ 4630696 w 4725946"/>
              <a:gd name="connsiteY95" fmla="*/ 184812 h 1575462"/>
              <a:gd name="connsiteX96" fmla="*/ 4621171 w 4725946"/>
              <a:gd name="connsiteY96" fmla="*/ 137187 h 1575462"/>
              <a:gd name="connsiteX0" fmla="*/ 4621171 w 4725946"/>
              <a:gd name="connsiteY0" fmla="*/ 137187 h 1575669"/>
              <a:gd name="connsiteX1" fmla="*/ 4573546 w 4725946"/>
              <a:gd name="connsiteY1" fmla="*/ 118137 h 1575669"/>
              <a:gd name="connsiteX2" fmla="*/ 4535446 w 4725946"/>
              <a:gd name="connsiteY2" fmla="*/ 108612 h 1575669"/>
              <a:gd name="connsiteX3" fmla="*/ 4506871 w 4725946"/>
              <a:gd name="connsiteY3" fmla="*/ 99087 h 1575669"/>
              <a:gd name="connsiteX4" fmla="*/ 3706771 w 4725946"/>
              <a:gd name="connsiteY4" fmla="*/ 89562 h 1575669"/>
              <a:gd name="connsiteX5" fmla="*/ 3363871 w 4725946"/>
              <a:gd name="connsiteY5" fmla="*/ 80037 h 1575669"/>
              <a:gd name="connsiteX6" fmla="*/ 3020971 w 4725946"/>
              <a:gd name="connsiteY6" fmla="*/ 60987 h 1575669"/>
              <a:gd name="connsiteX7" fmla="*/ 2773321 w 4725946"/>
              <a:gd name="connsiteY7" fmla="*/ 51462 h 1575669"/>
              <a:gd name="connsiteX8" fmla="*/ 2430421 w 4725946"/>
              <a:gd name="connsiteY8" fmla="*/ 32412 h 1575669"/>
              <a:gd name="connsiteX9" fmla="*/ 1696996 w 4725946"/>
              <a:gd name="connsiteY9" fmla="*/ 32412 h 1575669"/>
              <a:gd name="connsiteX10" fmla="*/ 1430296 w 4725946"/>
              <a:gd name="connsiteY10" fmla="*/ 41937 h 1575669"/>
              <a:gd name="connsiteX11" fmla="*/ 620671 w 4725946"/>
              <a:gd name="connsiteY11" fmla="*/ 51462 h 1575669"/>
              <a:gd name="connsiteX12" fmla="*/ 230146 w 4725946"/>
              <a:gd name="connsiteY12" fmla="*/ 60987 h 1575669"/>
              <a:gd name="connsiteX13" fmla="*/ 144421 w 4725946"/>
              <a:gd name="connsiteY13" fmla="*/ 80037 h 1575669"/>
              <a:gd name="connsiteX14" fmla="*/ 87271 w 4725946"/>
              <a:gd name="connsiteY14" fmla="*/ 99087 h 1575669"/>
              <a:gd name="connsiteX15" fmla="*/ 49171 w 4725946"/>
              <a:gd name="connsiteY15" fmla="*/ 156237 h 1575669"/>
              <a:gd name="connsiteX16" fmla="*/ 30121 w 4725946"/>
              <a:gd name="connsiteY16" fmla="*/ 184812 h 1575669"/>
              <a:gd name="connsiteX17" fmla="*/ 20596 w 4725946"/>
              <a:gd name="connsiteY17" fmla="*/ 222912 h 1575669"/>
              <a:gd name="connsiteX18" fmla="*/ 1546 w 4725946"/>
              <a:gd name="connsiteY18" fmla="*/ 251487 h 1575669"/>
              <a:gd name="connsiteX19" fmla="*/ 20596 w 4725946"/>
              <a:gd name="connsiteY19" fmla="*/ 584862 h 1575669"/>
              <a:gd name="connsiteX20" fmla="*/ 49171 w 4725946"/>
              <a:gd name="connsiteY20" fmla="*/ 661062 h 1575669"/>
              <a:gd name="connsiteX21" fmla="*/ 77746 w 4725946"/>
              <a:gd name="connsiteY21" fmla="*/ 680112 h 1575669"/>
              <a:gd name="connsiteX22" fmla="*/ 106321 w 4725946"/>
              <a:gd name="connsiteY22" fmla="*/ 708687 h 1575669"/>
              <a:gd name="connsiteX23" fmla="*/ 134896 w 4725946"/>
              <a:gd name="connsiteY23" fmla="*/ 727737 h 1575669"/>
              <a:gd name="connsiteX24" fmla="*/ 192046 w 4725946"/>
              <a:gd name="connsiteY24" fmla="*/ 765837 h 1575669"/>
              <a:gd name="connsiteX25" fmla="*/ 220621 w 4725946"/>
              <a:gd name="connsiteY25" fmla="*/ 794412 h 1575669"/>
              <a:gd name="connsiteX26" fmla="*/ 249196 w 4725946"/>
              <a:gd name="connsiteY26" fmla="*/ 803937 h 1575669"/>
              <a:gd name="connsiteX27" fmla="*/ 277771 w 4725946"/>
              <a:gd name="connsiteY27" fmla="*/ 822987 h 1575669"/>
              <a:gd name="connsiteX28" fmla="*/ 306346 w 4725946"/>
              <a:gd name="connsiteY28" fmla="*/ 832512 h 1575669"/>
              <a:gd name="connsiteX29" fmla="*/ 334921 w 4725946"/>
              <a:gd name="connsiteY29" fmla="*/ 851562 h 1575669"/>
              <a:gd name="connsiteX30" fmla="*/ 363496 w 4725946"/>
              <a:gd name="connsiteY30" fmla="*/ 861087 h 1575669"/>
              <a:gd name="connsiteX31" fmla="*/ 392071 w 4725946"/>
              <a:gd name="connsiteY31" fmla="*/ 880137 h 1575669"/>
              <a:gd name="connsiteX32" fmla="*/ 420646 w 4725946"/>
              <a:gd name="connsiteY32" fmla="*/ 889662 h 1575669"/>
              <a:gd name="connsiteX33" fmla="*/ 506371 w 4725946"/>
              <a:gd name="connsiteY33" fmla="*/ 937287 h 1575669"/>
              <a:gd name="connsiteX34" fmla="*/ 563521 w 4725946"/>
              <a:gd name="connsiteY34" fmla="*/ 994437 h 1575669"/>
              <a:gd name="connsiteX35" fmla="*/ 620671 w 4725946"/>
              <a:gd name="connsiteY35" fmla="*/ 1032537 h 1575669"/>
              <a:gd name="connsiteX36" fmla="*/ 649246 w 4725946"/>
              <a:gd name="connsiteY36" fmla="*/ 1042062 h 1575669"/>
              <a:gd name="connsiteX37" fmla="*/ 677821 w 4725946"/>
              <a:gd name="connsiteY37" fmla="*/ 1061112 h 1575669"/>
              <a:gd name="connsiteX38" fmla="*/ 706396 w 4725946"/>
              <a:gd name="connsiteY38" fmla="*/ 1070637 h 1575669"/>
              <a:gd name="connsiteX39" fmla="*/ 734971 w 4725946"/>
              <a:gd name="connsiteY39" fmla="*/ 1089687 h 1575669"/>
              <a:gd name="connsiteX40" fmla="*/ 792121 w 4725946"/>
              <a:gd name="connsiteY40" fmla="*/ 1108737 h 1575669"/>
              <a:gd name="connsiteX41" fmla="*/ 820696 w 4725946"/>
              <a:gd name="connsiteY41" fmla="*/ 1118262 h 1575669"/>
              <a:gd name="connsiteX42" fmla="*/ 849271 w 4725946"/>
              <a:gd name="connsiteY42" fmla="*/ 1137312 h 1575669"/>
              <a:gd name="connsiteX43" fmla="*/ 944521 w 4725946"/>
              <a:gd name="connsiteY43" fmla="*/ 1165887 h 1575669"/>
              <a:gd name="connsiteX44" fmla="*/ 982621 w 4725946"/>
              <a:gd name="connsiteY44" fmla="*/ 1184937 h 1575669"/>
              <a:gd name="connsiteX45" fmla="*/ 1068346 w 4725946"/>
              <a:gd name="connsiteY45" fmla="*/ 1203987 h 1575669"/>
              <a:gd name="connsiteX46" fmla="*/ 1211221 w 4725946"/>
              <a:gd name="connsiteY46" fmla="*/ 1223037 h 1575669"/>
              <a:gd name="connsiteX47" fmla="*/ 1306471 w 4725946"/>
              <a:gd name="connsiteY47" fmla="*/ 1242087 h 1575669"/>
              <a:gd name="connsiteX48" fmla="*/ 1344571 w 4725946"/>
              <a:gd name="connsiteY48" fmla="*/ 1251612 h 1575669"/>
              <a:gd name="connsiteX49" fmla="*/ 1411246 w 4725946"/>
              <a:gd name="connsiteY49" fmla="*/ 1261137 h 1575669"/>
              <a:gd name="connsiteX50" fmla="*/ 1458871 w 4725946"/>
              <a:gd name="connsiteY50" fmla="*/ 1270662 h 1575669"/>
              <a:gd name="connsiteX51" fmla="*/ 1573171 w 4725946"/>
              <a:gd name="connsiteY51" fmla="*/ 1280187 h 1575669"/>
              <a:gd name="connsiteX52" fmla="*/ 1630321 w 4725946"/>
              <a:gd name="connsiteY52" fmla="*/ 1289712 h 1575669"/>
              <a:gd name="connsiteX53" fmla="*/ 1754146 w 4725946"/>
              <a:gd name="connsiteY53" fmla="*/ 1299237 h 1575669"/>
              <a:gd name="connsiteX54" fmla="*/ 1835108 w 4725946"/>
              <a:gd name="connsiteY54" fmla="*/ 1161125 h 1575669"/>
              <a:gd name="connsiteX55" fmla="*/ 1958934 w 4725946"/>
              <a:gd name="connsiteY55" fmla="*/ 1003962 h 1575669"/>
              <a:gd name="connsiteX56" fmla="*/ 2139909 w 4725946"/>
              <a:gd name="connsiteY56" fmla="*/ 889662 h 1575669"/>
              <a:gd name="connsiteX57" fmla="*/ 2239921 w 4725946"/>
              <a:gd name="connsiteY57" fmla="*/ 746787 h 1575669"/>
              <a:gd name="connsiteX58" fmla="*/ 2420896 w 4725946"/>
              <a:gd name="connsiteY58" fmla="*/ 708687 h 1575669"/>
              <a:gd name="connsiteX59" fmla="*/ 2706646 w 4725946"/>
              <a:gd name="connsiteY59" fmla="*/ 627724 h 1575669"/>
              <a:gd name="connsiteX60" fmla="*/ 2930483 w 4725946"/>
              <a:gd name="connsiteY60" fmla="*/ 613437 h 1575669"/>
              <a:gd name="connsiteX61" fmla="*/ 3068596 w 4725946"/>
              <a:gd name="connsiteY61" fmla="*/ 884900 h 1575669"/>
              <a:gd name="connsiteX62" fmla="*/ 2878096 w 4725946"/>
              <a:gd name="connsiteY62" fmla="*/ 1218274 h 1575669"/>
              <a:gd name="connsiteX63" fmla="*/ 2773321 w 4725946"/>
              <a:gd name="connsiteY63" fmla="*/ 1327812 h 1575669"/>
              <a:gd name="connsiteX64" fmla="*/ 2806659 w 4725946"/>
              <a:gd name="connsiteY64" fmla="*/ 1404012 h 1575669"/>
              <a:gd name="connsiteX65" fmla="*/ 2825708 w 4725946"/>
              <a:gd name="connsiteY65" fmla="*/ 1451637 h 1575669"/>
              <a:gd name="connsiteX66" fmla="*/ 2744746 w 4725946"/>
              <a:gd name="connsiteY66" fmla="*/ 1470687 h 1575669"/>
              <a:gd name="connsiteX67" fmla="*/ 2773321 w 4725946"/>
              <a:gd name="connsiteY67" fmla="*/ 1480212 h 1575669"/>
              <a:gd name="connsiteX68" fmla="*/ 2839996 w 4725946"/>
              <a:gd name="connsiteY68" fmla="*/ 1489737 h 1575669"/>
              <a:gd name="connsiteX69" fmla="*/ 2878096 w 4725946"/>
              <a:gd name="connsiteY69" fmla="*/ 1499262 h 1575669"/>
              <a:gd name="connsiteX70" fmla="*/ 3078121 w 4725946"/>
              <a:gd name="connsiteY70" fmla="*/ 1508787 h 1575669"/>
              <a:gd name="connsiteX71" fmla="*/ 3163846 w 4725946"/>
              <a:gd name="connsiteY71" fmla="*/ 1518312 h 1575669"/>
              <a:gd name="connsiteX72" fmla="*/ 3201946 w 4725946"/>
              <a:gd name="connsiteY72" fmla="*/ 1527837 h 1575669"/>
              <a:gd name="connsiteX73" fmla="*/ 3325771 w 4725946"/>
              <a:gd name="connsiteY73" fmla="*/ 1537362 h 1575669"/>
              <a:gd name="connsiteX74" fmla="*/ 3421021 w 4725946"/>
              <a:gd name="connsiteY74" fmla="*/ 1546887 h 1575669"/>
              <a:gd name="connsiteX75" fmla="*/ 3487696 w 4725946"/>
              <a:gd name="connsiteY75" fmla="*/ 1556412 h 1575669"/>
              <a:gd name="connsiteX76" fmla="*/ 3730583 w 4725946"/>
              <a:gd name="connsiteY76" fmla="*/ 1565937 h 1575669"/>
              <a:gd name="connsiteX77" fmla="*/ 3854409 w 4725946"/>
              <a:gd name="connsiteY77" fmla="*/ 1575462 h 1575669"/>
              <a:gd name="connsiteX78" fmla="*/ 4344946 w 4725946"/>
              <a:gd name="connsiteY78" fmla="*/ 1556412 h 1575669"/>
              <a:gd name="connsiteX79" fmla="*/ 4402096 w 4725946"/>
              <a:gd name="connsiteY79" fmla="*/ 1537362 h 1575669"/>
              <a:gd name="connsiteX80" fmla="*/ 4554496 w 4725946"/>
              <a:gd name="connsiteY80" fmla="*/ 1518312 h 1575669"/>
              <a:gd name="connsiteX81" fmla="*/ 4640221 w 4725946"/>
              <a:gd name="connsiteY81" fmla="*/ 1480212 h 1575669"/>
              <a:gd name="connsiteX82" fmla="*/ 4649746 w 4725946"/>
              <a:gd name="connsiteY82" fmla="*/ 1451637 h 1575669"/>
              <a:gd name="connsiteX83" fmla="*/ 4659271 w 4725946"/>
              <a:gd name="connsiteY83" fmla="*/ 1404012 h 1575669"/>
              <a:gd name="connsiteX84" fmla="*/ 4668796 w 4725946"/>
              <a:gd name="connsiteY84" fmla="*/ 1365912 h 1575669"/>
              <a:gd name="connsiteX85" fmla="*/ 4687846 w 4725946"/>
              <a:gd name="connsiteY85" fmla="*/ 1146837 h 1575669"/>
              <a:gd name="connsiteX86" fmla="*/ 4697371 w 4725946"/>
              <a:gd name="connsiteY86" fmla="*/ 1070637 h 1575669"/>
              <a:gd name="connsiteX87" fmla="*/ 4725946 w 4725946"/>
              <a:gd name="connsiteY87" fmla="*/ 822987 h 1575669"/>
              <a:gd name="connsiteX88" fmla="*/ 4706896 w 4725946"/>
              <a:gd name="connsiteY88" fmla="*/ 565812 h 1575669"/>
              <a:gd name="connsiteX89" fmla="*/ 4687846 w 4725946"/>
              <a:gd name="connsiteY89" fmla="*/ 508662 h 1575669"/>
              <a:gd name="connsiteX90" fmla="*/ 4678321 w 4725946"/>
              <a:gd name="connsiteY90" fmla="*/ 441987 h 1575669"/>
              <a:gd name="connsiteX91" fmla="*/ 4668796 w 4725946"/>
              <a:gd name="connsiteY91" fmla="*/ 413412 h 1575669"/>
              <a:gd name="connsiteX92" fmla="*/ 4659271 w 4725946"/>
              <a:gd name="connsiteY92" fmla="*/ 375312 h 1575669"/>
              <a:gd name="connsiteX93" fmla="*/ 4649746 w 4725946"/>
              <a:gd name="connsiteY93" fmla="*/ 289587 h 1575669"/>
              <a:gd name="connsiteX94" fmla="*/ 4640221 w 4725946"/>
              <a:gd name="connsiteY94" fmla="*/ 261012 h 1575669"/>
              <a:gd name="connsiteX95" fmla="*/ 4630696 w 4725946"/>
              <a:gd name="connsiteY95" fmla="*/ 184812 h 1575669"/>
              <a:gd name="connsiteX96" fmla="*/ 4621171 w 4725946"/>
              <a:gd name="connsiteY96" fmla="*/ 137187 h 1575669"/>
              <a:gd name="connsiteX0" fmla="*/ 4621171 w 4725946"/>
              <a:gd name="connsiteY0" fmla="*/ 137187 h 1575669"/>
              <a:gd name="connsiteX1" fmla="*/ 4573546 w 4725946"/>
              <a:gd name="connsiteY1" fmla="*/ 118137 h 1575669"/>
              <a:gd name="connsiteX2" fmla="*/ 4535446 w 4725946"/>
              <a:gd name="connsiteY2" fmla="*/ 108612 h 1575669"/>
              <a:gd name="connsiteX3" fmla="*/ 4506871 w 4725946"/>
              <a:gd name="connsiteY3" fmla="*/ 99087 h 1575669"/>
              <a:gd name="connsiteX4" fmla="*/ 3706771 w 4725946"/>
              <a:gd name="connsiteY4" fmla="*/ 89562 h 1575669"/>
              <a:gd name="connsiteX5" fmla="*/ 3363871 w 4725946"/>
              <a:gd name="connsiteY5" fmla="*/ 80037 h 1575669"/>
              <a:gd name="connsiteX6" fmla="*/ 3020971 w 4725946"/>
              <a:gd name="connsiteY6" fmla="*/ 60987 h 1575669"/>
              <a:gd name="connsiteX7" fmla="*/ 2773321 w 4725946"/>
              <a:gd name="connsiteY7" fmla="*/ 51462 h 1575669"/>
              <a:gd name="connsiteX8" fmla="*/ 2430421 w 4725946"/>
              <a:gd name="connsiteY8" fmla="*/ 32412 h 1575669"/>
              <a:gd name="connsiteX9" fmla="*/ 1696996 w 4725946"/>
              <a:gd name="connsiteY9" fmla="*/ 32412 h 1575669"/>
              <a:gd name="connsiteX10" fmla="*/ 1430296 w 4725946"/>
              <a:gd name="connsiteY10" fmla="*/ 41937 h 1575669"/>
              <a:gd name="connsiteX11" fmla="*/ 620671 w 4725946"/>
              <a:gd name="connsiteY11" fmla="*/ 51462 h 1575669"/>
              <a:gd name="connsiteX12" fmla="*/ 230146 w 4725946"/>
              <a:gd name="connsiteY12" fmla="*/ 60987 h 1575669"/>
              <a:gd name="connsiteX13" fmla="*/ 144421 w 4725946"/>
              <a:gd name="connsiteY13" fmla="*/ 80037 h 1575669"/>
              <a:gd name="connsiteX14" fmla="*/ 87271 w 4725946"/>
              <a:gd name="connsiteY14" fmla="*/ 99087 h 1575669"/>
              <a:gd name="connsiteX15" fmla="*/ 49171 w 4725946"/>
              <a:gd name="connsiteY15" fmla="*/ 156237 h 1575669"/>
              <a:gd name="connsiteX16" fmla="*/ 30121 w 4725946"/>
              <a:gd name="connsiteY16" fmla="*/ 184812 h 1575669"/>
              <a:gd name="connsiteX17" fmla="*/ 20596 w 4725946"/>
              <a:gd name="connsiteY17" fmla="*/ 222912 h 1575669"/>
              <a:gd name="connsiteX18" fmla="*/ 1546 w 4725946"/>
              <a:gd name="connsiteY18" fmla="*/ 251487 h 1575669"/>
              <a:gd name="connsiteX19" fmla="*/ 20596 w 4725946"/>
              <a:gd name="connsiteY19" fmla="*/ 584862 h 1575669"/>
              <a:gd name="connsiteX20" fmla="*/ 49171 w 4725946"/>
              <a:gd name="connsiteY20" fmla="*/ 661062 h 1575669"/>
              <a:gd name="connsiteX21" fmla="*/ 77746 w 4725946"/>
              <a:gd name="connsiteY21" fmla="*/ 680112 h 1575669"/>
              <a:gd name="connsiteX22" fmla="*/ 106321 w 4725946"/>
              <a:gd name="connsiteY22" fmla="*/ 708687 h 1575669"/>
              <a:gd name="connsiteX23" fmla="*/ 134896 w 4725946"/>
              <a:gd name="connsiteY23" fmla="*/ 727737 h 1575669"/>
              <a:gd name="connsiteX24" fmla="*/ 192046 w 4725946"/>
              <a:gd name="connsiteY24" fmla="*/ 765837 h 1575669"/>
              <a:gd name="connsiteX25" fmla="*/ 220621 w 4725946"/>
              <a:gd name="connsiteY25" fmla="*/ 794412 h 1575669"/>
              <a:gd name="connsiteX26" fmla="*/ 249196 w 4725946"/>
              <a:gd name="connsiteY26" fmla="*/ 803937 h 1575669"/>
              <a:gd name="connsiteX27" fmla="*/ 277771 w 4725946"/>
              <a:gd name="connsiteY27" fmla="*/ 822987 h 1575669"/>
              <a:gd name="connsiteX28" fmla="*/ 306346 w 4725946"/>
              <a:gd name="connsiteY28" fmla="*/ 832512 h 1575669"/>
              <a:gd name="connsiteX29" fmla="*/ 334921 w 4725946"/>
              <a:gd name="connsiteY29" fmla="*/ 851562 h 1575669"/>
              <a:gd name="connsiteX30" fmla="*/ 363496 w 4725946"/>
              <a:gd name="connsiteY30" fmla="*/ 861087 h 1575669"/>
              <a:gd name="connsiteX31" fmla="*/ 392071 w 4725946"/>
              <a:gd name="connsiteY31" fmla="*/ 880137 h 1575669"/>
              <a:gd name="connsiteX32" fmla="*/ 420646 w 4725946"/>
              <a:gd name="connsiteY32" fmla="*/ 889662 h 1575669"/>
              <a:gd name="connsiteX33" fmla="*/ 506371 w 4725946"/>
              <a:gd name="connsiteY33" fmla="*/ 937287 h 1575669"/>
              <a:gd name="connsiteX34" fmla="*/ 563521 w 4725946"/>
              <a:gd name="connsiteY34" fmla="*/ 994437 h 1575669"/>
              <a:gd name="connsiteX35" fmla="*/ 620671 w 4725946"/>
              <a:gd name="connsiteY35" fmla="*/ 1032537 h 1575669"/>
              <a:gd name="connsiteX36" fmla="*/ 649246 w 4725946"/>
              <a:gd name="connsiteY36" fmla="*/ 1042062 h 1575669"/>
              <a:gd name="connsiteX37" fmla="*/ 677821 w 4725946"/>
              <a:gd name="connsiteY37" fmla="*/ 1061112 h 1575669"/>
              <a:gd name="connsiteX38" fmla="*/ 706396 w 4725946"/>
              <a:gd name="connsiteY38" fmla="*/ 1070637 h 1575669"/>
              <a:gd name="connsiteX39" fmla="*/ 734971 w 4725946"/>
              <a:gd name="connsiteY39" fmla="*/ 1089687 h 1575669"/>
              <a:gd name="connsiteX40" fmla="*/ 792121 w 4725946"/>
              <a:gd name="connsiteY40" fmla="*/ 1108737 h 1575669"/>
              <a:gd name="connsiteX41" fmla="*/ 820696 w 4725946"/>
              <a:gd name="connsiteY41" fmla="*/ 1118262 h 1575669"/>
              <a:gd name="connsiteX42" fmla="*/ 849271 w 4725946"/>
              <a:gd name="connsiteY42" fmla="*/ 1137312 h 1575669"/>
              <a:gd name="connsiteX43" fmla="*/ 944521 w 4725946"/>
              <a:gd name="connsiteY43" fmla="*/ 1165887 h 1575669"/>
              <a:gd name="connsiteX44" fmla="*/ 982621 w 4725946"/>
              <a:gd name="connsiteY44" fmla="*/ 1184937 h 1575669"/>
              <a:gd name="connsiteX45" fmla="*/ 1068346 w 4725946"/>
              <a:gd name="connsiteY45" fmla="*/ 1203987 h 1575669"/>
              <a:gd name="connsiteX46" fmla="*/ 1211221 w 4725946"/>
              <a:gd name="connsiteY46" fmla="*/ 1223037 h 1575669"/>
              <a:gd name="connsiteX47" fmla="*/ 1306471 w 4725946"/>
              <a:gd name="connsiteY47" fmla="*/ 1242087 h 1575669"/>
              <a:gd name="connsiteX48" fmla="*/ 1344571 w 4725946"/>
              <a:gd name="connsiteY48" fmla="*/ 1251612 h 1575669"/>
              <a:gd name="connsiteX49" fmla="*/ 1411246 w 4725946"/>
              <a:gd name="connsiteY49" fmla="*/ 1261137 h 1575669"/>
              <a:gd name="connsiteX50" fmla="*/ 1458871 w 4725946"/>
              <a:gd name="connsiteY50" fmla="*/ 1270662 h 1575669"/>
              <a:gd name="connsiteX51" fmla="*/ 1573171 w 4725946"/>
              <a:gd name="connsiteY51" fmla="*/ 1280187 h 1575669"/>
              <a:gd name="connsiteX52" fmla="*/ 1630321 w 4725946"/>
              <a:gd name="connsiteY52" fmla="*/ 1289712 h 1575669"/>
              <a:gd name="connsiteX53" fmla="*/ 1754146 w 4725946"/>
              <a:gd name="connsiteY53" fmla="*/ 1299237 h 1575669"/>
              <a:gd name="connsiteX54" fmla="*/ 1835108 w 4725946"/>
              <a:gd name="connsiteY54" fmla="*/ 1161125 h 1575669"/>
              <a:gd name="connsiteX55" fmla="*/ 1958934 w 4725946"/>
              <a:gd name="connsiteY55" fmla="*/ 1003962 h 1575669"/>
              <a:gd name="connsiteX56" fmla="*/ 2139909 w 4725946"/>
              <a:gd name="connsiteY56" fmla="*/ 889662 h 1575669"/>
              <a:gd name="connsiteX57" fmla="*/ 2239921 w 4725946"/>
              <a:gd name="connsiteY57" fmla="*/ 746787 h 1575669"/>
              <a:gd name="connsiteX58" fmla="*/ 2420896 w 4725946"/>
              <a:gd name="connsiteY58" fmla="*/ 708687 h 1575669"/>
              <a:gd name="connsiteX59" fmla="*/ 2706646 w 4725946"/>
              <a:gd name="connsiteY59" fmla="*/ 627724 h 1575669"/>
              <a:gd name="connsiteX60" fmla="*/ 2930483 w 4725946"/>
              <a:gd name="connsiteY60" fmla="*/ 613437 h 1575669"/>
              <a:gd name="connsiteX61" fmla="*/ 3068596 w 4725946"/>
              <a:gd name="connsiteY61" fmla="*/ 884900 h 1575669"/>
              <a:gd name="connsiteX62" fmla="*/ 2878096 w 4725946"/>
              <a:gd name="connsiteY62" fmla="*/ 1218274 h 1575669"/>
              <a:gd name="connsiteX63" fmla="*/ 2773321 w 4725946"/>
              <a:gd name="connsiteY63" fmla="*/ 1327812 h 1575669"/>
              <a:gd name="connsiteX64" fmla="*/ 2806659 w 4725946"/>
              <a:gd name="connsiteY64" fmla="*/ 1404012 h 1575669"/>
              <a:gd name="connsiteX65" fmla="*/ 2825708 w 4725946"/>
              <a:gd name="connsiteY65" fmla="*/ 1451637 h 1575669"/>
              <a:gd name="connsiteX66" fmla="*/ 2744746 w 4725946"/>
              <a:gd name="connsiteY66" fmla="*/ 1470687 h 1575669"/>
              <a:gd name="connsiteX67" fmla="*/ 2773321 w 4725946"/>
              <a:gd name="connsiteY67" fmla="*/ 1480212 h 1575669"/>
              <a:gd name="connsiteX68" fmla="*/ 2839996 w 4725946"/>
              <a:gd name="connsiteY68" fmla="*/ 1489737 h 1575669"/>
              <a:gd name="connsiteX69" fmla="*/ 2878096 w 4725946"/>
              <a:gd name="connsiteY69" fmla="*/ 1499262 h 1575669"/>
              <a:gd name="connsiteX70" fmla="*/ 3078121 w 4725946"/>
              <a:gd name="connsiteY70" fmla="*/ 1508787 h 1575669"/>
              <a:gd name="connsiteX71" fmla="*/ 3163846 w 4725946"/>
              <a:gd name="connsiteY71" fmla="*/ 1518312 h 1575669"/>
              <a:gd name="connsiteX72" fmla="*/ 3201946 w 4725946"/>
              <a:gd name="connsiteY72" fmla="*/ 1527837 h 1575669"/>
              <a:gd name="connsiteX73" fmla="*/ 3325771 w 4725946"/>
              <a:gd name="connsiteY73" fmla="*/ 1537362 h 1575669"/>
              <a:gd name="connsiteX74" fmla="*/ 3421021 w 4725946"/>
              <a:gd name="connsiteY74" fmla="*/ 1546887 h 1575669"/>
              <a:gd name="connsiteX75" fmla="*/ 3568659 w 4725946"/>
              <a:gd name="connsiteY75" fmla="*/ 1556412 h 1575669"/>
              <a:gd name="connsiteX76" fmla="*/ 3730583 w 4725946"/>
              <a:gd name="connsiteY76" fmla="*/ 1565937 h 1575669"/>
              <a:gd name="connsiteX77" fmla="*/ 3854409 w 4725946"/>
              <a:gd name="connsiteY77" fmla="*/ 1575462 h 1575669"/>
              <a:gd name="connsiteX78" fmla="*/ 4344946 w 4725946"/>
              <a:gd name="connsiteY78" fmla="*/ 1556412 h 1575669"/>
              <a:gd name="connsiteX79" fmla="*/ 4402096 w 4725946"/>
              <a:gd name="connsiteY79" fmla="*/ 1537362 h 1575669"/>
              <a:gd name="connsiteX80" fmla="*/ 4554496 w 4725946"/>
              <a:gd name="connsiteY80" fmla="*/ 1518312 h 1575669"/>
              <a:gd name="connsiteX81" fmla="*/ 4640221 w 4725946"/>
              <a:gd name="connsiteY81" fmla="*/ 1480212 h 1575669"/>
              <a:gd name="connsiteX82" fmla="*/ 4649746 w 4725946"/>
              <a:gd name="connsiteY82" fmla="*/ 1451637 h 1575669"/>
              <a:gd name="connsiteX83" fmla="*/ 4659271 w 4725946"/>
              <a:gd name="connsiteY83" fmla="*/ 1404012 h 1575669"/>
              <a:gd name="connsiteX84" fmla="*/ 4668796 w 4725946"/>
              <a:gd name="connsiteY84" fmla="*/ 1365912 h 1575669"/>
              <a:gd name="connsiteX85" fmla="*/ 4687846 w 4725946"/>
              <a:gd name="connsiteY85" fmla="*/ 1146837 h 1575669"/>
              <a:gd name="connsiteX86" fmla="*/ 4697371 w 4725946"/>
              <a:gd name="connsiteY86" fmla="*/ 1070637 h 1575669"/>
              <a:gd name="connsiteX87" fmla="*/ 4725946 w 4725946"/>
              <a:gd name="connsiteY87" fmla="*/ 822987 h 1575669"/>
              <a:gd name="connsiteX88" fmla="*/ 4706896 w 4725946"/>
              <a:gd name="connsiteY88" fmla="*/ 565812 h 1575669"/>
              <a:gd name="connsiteX89" fmla="*/ 4687846 w 4725946"/>
              <a:gd name="connsiteY89" fmla="*/ 508662 h 1575669"/>
              <a:gd name="connsiteX90" fmla="*/ 4678321 w 4725946"/>
              <a:gd name="connsiteY90" fmla="*/ 441987 h 1575669"/>
              <a:gd name="connsiteX91" fmla="*/ 4668796 w 4725946"/>
              <a:gd name="connsiteY91" fmla="*/ 413412 h 1575669"/>
              <a:gd name="connsiteX92" fmla="*/ 4659271 w 4725946"/>
              <a:gd name="connsiteY92" fmla="*/ 375312 h 1575669"/>
              <a:gd name="connsiteX93" fmla="*/ 4649746 w 4725946"/>
              <a:gd name="connsiteY93" fmla="*/ 289587 h 1575669"/>
              <a:gd name="connsiteX94" fmla="*/ 4640221 w 4725946"/>
              <a:gd name="connsiteY94" fmla="*/ 261012 h 1575669"/>
              <a:gd name="connsiteX95" fmla="*/ 4630696 w 4725946"/>
              <a:gd name="connsiteY95" fmla="*/ 184812 h 1575669"/>
              <a:gd name="connsiteX96" fmla="*/ 4621171 w 4725946"/>
              <a:gd name="connsiteY96" fmla="*/ 137187 h 1575669"/>
              <a:gd name="connsiteX0" fmla="*/ 4621171 w 4725946"/>
              <a:gd name="connsiteY0" fmla="*/ 137187 h 1575669"/>
              <a:gd name="connsiteX1" fmla="*/ 4573546 w 4725946"/>
              <a:gd name="connsiteY1" fmla="*/ 118137 h 1575669"/>
              <a:gd name="connsiteX2" fmla="*/ 4535446 w 4725946"/>
              <a:gd name="connsiteY2" fmla="*/ 108612 h 1575669"/>
              <a:gd name="connsiteX3" fmla="*/ 4506871 w 4725946"/>
              <a:gd name="connsiteY3" fmla="*/ 99087 h 1575669"/>
              <a:gd name="connsiteX4" fmla="*/ 3706771 w 4725946"/>
              <a:gd name="connsiteY4" fmla="*/ 89562 h 1575669"/>
              <a:gd name="connsiteX5" fmla="*/ 3363871 w 4725946"/>
              <a:gd name="connsiteY5" fmla="*/ 80037 h 1575669"/>
              <a:gd name="connsiteX6" fmla="*/ 3020971 w 4725946"/>
              <a:gd name="connsiteY6" fmla="*/ 60987 h 1575669"/>
              <a:gd name="connsiteX7" fmla="*/ 2773321 w 4725946"/>
              <a:gd name="connsiteY7" fmla="*/ 51462 h 1575669"/>
              <a:gd name="connsiteX8" fmla="*/ 2430421 w 4725946"/>
              <a:gd name="connsiteY8" fmla="*/ 32412 h 1575669"/>
              <a:gd name="connsiteX9" fmla="*/ 1696996 w 4725946"/>
              <a:gd name="connsiteY9" fmla="*/ 32412 h 1575669"/>
              <a:gd name="connsiteX10" fmla="*/ 1430296 w 4725946"/>
              <a:gd name="connsiteY10" fmla="*/ 41937 h 1575669"/>
              <a:gd name="connsiteX11" fmla="*/ 620671 w 4725946"/>
              <a:gd name="connsiteY11" fmla="*/ 51462 h 1575669"/>
              <a:gd name="connsiteX12" fmla="*/ 230146 w 4725946"/>
              <a:gd name="connsiteY12" fmla="*/ 60987 h 1575669"/>
              <a:gd name="connsiteX13" fmla="*/ 144421 w 4725946"/>
              <a:gd name="connsiteY13" fmla="*/ 80037 h 1575669"/>
              <a:gd name="connsiteX14" fmla="*/ 87271 w 4725946"/>
              <a:gd name="connsiteY14" fmla="*/ 99087 h 1575669"/>
              <a:gd name="connsiteX15" fmla="*/ 49171 w 4725946"/>
              <a:gd name="connsiteY15" fmla="*/ 156237 h 1575669"/>
              <a:gd name="connsiteX16" fmla="*/ 30121 w 4725946"/>
              <a:gd name="connsiteY16" fmla="*/ 184812 h 1575669"/>
              <a:gd name="connsiteX17" fmla="*/ 20596 w 4725946"/>
              <a:gd name="connsiteY17" fmla="*/ 222912 h 1575669"/>
              <a:gd name="connsiteX18" fmla="*/ 1546 w 4725946"/>
              <a:gd name="connsiteY18" fmla="*/ 251487 h 1575669"/>
              <a:gd name="connsiteX19" fmla="*/ 20596 w 4725946"/>
              <a:gd name="connsiteY19" fmla="*/ 584862 h 1575669"/>
              <a:gd name="connsiteX20" fmla="*/ 49171 w 4725946"/>
              <a:gd name="connsiteY20" fmla="*/ 661062 h 1575669"/>
              <a:gd name="connsiteX21" fmla="*/ 77746 w 4725946"/>
              <a:gd name="connsiteY21" fmla="*/ 680112 h 1575669"/>
              <a:gd name="connsiteX22" fmla="*/ 106321 w 4725946"/>
              <a:gd name="connsiteY22" fmla="*/ 708687 h 1575669"/>
              <a:gd name="connsiteX23" fmla="*/ 134896 w 4725946"/>
              <a:gd name="connsiteY23" fmla="*/ 727737 h 1575669"/>
              <a:gd name="connsiteX24" fmla="*/ 192046 w 4725946"/>
              <a:gd name="connsiteY24" fmla="*/ 765837 h 1575669"/>
              <a:gd name="connsiteX25" fmla="*/ 220621 w 4725946"/>
              <a:gd name="connsiteY25" fmla="*/ 794412 h 1575669"/>
              <a:gd name="connsiteX26" fmla="*/ 249196 w 4725946"/>
              <a:gd name="connsiteY26" fmla="*/ 803937 h 1575669"/>
              <a:gd name="connsiteX27" fmla="*/ 277771 w 4725946"/>
              <a:gd name="connsiteY27" fmla="*/ 822987 h 1575669"/>
              <a:gd name="connsiteX28" fmla="*/ 306346 w 4725946"/>
              <a:gd name="connsiteY28" fmla="*/ 832512 h 1575669"/>
              <a:gd name="connsiteX29" fmla="*/ 334921 w 4725946"/>
              <a:gd name="connsiteY29" fmla="*/ 851562 h 1575669"/>
              <a:gd name="connsiteX30" fmla="*/ 363496 w 4725946"/>
              <a:gd name="connsiteY30" fmla="*/ 861087 h 1575669"/>
              <a:gd name="connsiteX31" fmla="*/ 392071 w 4725946"/>
              <a:gd name="connsiteY31" fmla="*/ 880137 h 1575669"/>
              <a:gd name="connsiteX32" fmla="*/ 420646 w 4725946"/>
              <a:gd name="connsiteY32" fmla="*/ 889662 h 1575669"/>
              <a:gd name="connsiteX33" fmla="*/ 506371 w 4725946"/>
              <a:gd name="connsiteY33" fmla="*/ 937287 h 1575669"/>
              <a:gd name="connsiteX34" fmla="*/ 563521 w 4725946"/>
              <a:gd name="connsiteY34" fmla="*/ 994437 h 1575669"/>
              <a:gd name="connsiteX35" fmla="*/ 620671 w 4725946"/>
              <a:gd name="connsiteY35" fmla="*/ 1032537 h 1575669"/>
              <a:gd name="connsiteX36" fmla="*/ 649246 w 4725946"/>
              <a:gd name="connsiteY36" fmla="*/ 1042062 h 1575669"/>
              <a:gd name="connsiteX37" fmla="*/ 677821 w 4725946"/>
              <a:gd name="connsiteY37" fmla="*/ 1061112 h 1575669"/>
              <a:gd name="connsiteX38" fmla="*/ 706396 w 4725946"/>
              <a:gd name="connsiteY38" fmla="*/ 1070637 h 1575669"/>
              <a:gd name="connsiteX39" fmla="*/ 734971 w 4725946"/>
              <a:gd name="connsiteY39" fmla="*/ 1089687 h 1575669"/>
              <a:gd name="connsiteX40" fmla="*/ 792121 w 4725946"/>
              <a:gd name="connsiteY40" fmla="*/ 1108737 h 1575669"/>
              <a:gd name="connsiteX41" fmla="*/ 820696 w 4725946"/>
              <a:gd name="connsiteY41" fmla="*/ 1118262 h 1575669"/>
              <a:gd name="connsiteX42" fmla="*/ 849271 w 4725946"/>
              <a:gd name="connsiteY42" fmla="*/ 1137312 h 1575669"/>
              <a:gd name="connsiteX43" fmla="*/ 944521 w 4725946"/>
              <a:gd name="connsiteY43" fmla="*/ 1165887 h 1575669"/>
              <a:gd name="connsiteX44" fmla="*/ 982621 w 4725946"/>
              <a:gd name="connsiteY44" fmla="*/ 1184937 h 1575669"/>
              <a:gd name="connsiteX45" fmla="*/ 1068346 w 4725946"/>
              <a:gd name="connsiteY45" fmla="*/ 1203987 h 1575669"/>
              <a:gd name="connsiteX46" fmla="*/ 1211221 w 4725946"/>
              <a:gd name="connsiteY46" fmla="*/ 1223037 h 1575669"/>
              <a:gd name="connsiteX47" fmla="*/ 1306471 w 4725946"/>
              <a:gd name="connsiteY47" fmla="*/ 1242087 h 1575669"/>
              <a:gd name="connsiteX48" fmla="*/ 1344571 w 4725946"/>
              <a:gd name="connsiteY48" fmla="*/ 1251612 h 1575669"/>
              <a:gd name="connsiteX49" fmla="*/ 1411246 w 4725946"/>
              <a:gd name="connsiteY49" fmla="*/ 1261137 h 1575669"/>
              <a:gd name="connsiteX50" fmla="*/ 1458871 w 4725946"/>
              <a:gd name="connsiteY50" fmla="*/ 1270662 h 1575669"/>
              <a:gd name="connsiteX51" fmla="*/ 1573171 w 4725946"/>
              <a:gd name="connsiteY51" fmla="*/ 1280187 h 1575669"/>
              <a:gd name="connsiteX52" fmla="*/ 1630321 w 4725946"/>
              <a:gd name="connsiteY52" fmla="*/ 1289712 h 1575669"/>
              <a:gd name="connsiteX53" fmla="*/ 1754146 w 4725946"/>
              <a:gd name="connsiteY53" fmla="*/ 1299237 h 1575669"/>
              <a:gd name="connsiteX54" fmla="*/ 1835108 w 4725946"/>
              <a:gd name="connsiteY54" fmla="*/ 1161125 h 1575669"/>
              <a:gd name="connsiteX55" fmla="*/ 1958934 w 4725946"/>
              <a:gd name="connsiteY55" fmla="*/ 1003962 h 1575669"/>
              <a:gd name="connsiteX56" fmla="*/ 2139909 w 4725946"/>
              <a:gd name="connsiteY56" fmla="*/ 889662 h 1575669"/>
              <a:gd name="connsiteX57" fmla="*/ 2239921 w 4725946"/>
              <a:gd name="connsiteY57" fmla="*/ 746787 h 1575669"/>
              <a:gd name="connsiteX58" fmla="*/ 2420896 w 4725946"/>
              <a:gd name="connsiteY58" fmla="*/ 708687 h 1575669"/>
              <a:gd name="connsiteX59" fmla="*/ 2706646 w 4725946"/>
              <a:gd name="connsiteY59" fmla="*/ 627724 h 1575669"/>
              <a:gd name="connsiteX60" fmla="*/ 2930483 w 4725946"/>
              <a:gd name="connsiteY60" fmla="*/ 613437 h 1575669"/>
              <a:gd name="connsiteX61" fmla="*/ 3068596 w 4725946"/>
              <a:gd name="connsiteY61" fmla="*/ 884900 h 1575669"/>
              <a:gd name="connsiteX62" fmla="*/ 2878096 w 4725946"/>
              <a:gd name="connsiteY62" fmla="*/ 1218274 h 1575669"/>
              <a:gd name="connsiteX63" fmla="*/ 2773321 w 4725946"/>
              <a:gd name="connsiteY63" fmla="*/ 1327812 h 1575669"/>
              <a:gd name="connsiteX64" fmla="*/ 2806659 w 4725946"/>
              <a:gd name="connsiteY64" fmla="*/ 1404012 h 1575669"/>
              <a:gd name="connsiteX65" fmla="*/ 2825708 w 4725946"/>
              <a:gd name="connsiteY65" fmla="*/ 1451637 h 1575669"/>
              <a:gd name="connsiteX66" fmla="*/ 2744746 w 4725946"/>
              <a:gd name="connsiteY66" fmla="*/ 1470687 h 1575669"/>
              <a:gd name="connsiteX67" fmla="*/ 2773321 w 4725946"/>
              <a:gd name="connsiteY67" fmla="*/ 1480212 h 1575669"/>
              <a:gd name="connsiteX68" fmla="*/ 2839996 w 4725946"/>
              <a:gd name="connsiteY68" fmla="*/ 1489737 h 1575669"/>
              <a:gd name="connsiteX69" fmla="*/ 2878096 w 4725946"/>
              <a:gd name="connsiteY69" fmla="*/ 1499262 h 1575669"/>
              <a:gd name="connsiteX70" fmla="*/ 3078121 w 4725946"/>
              <a:gd name="connsiteY70" fmla="*/ 1508787 h 1575669"/>
              <a:gd name="connsiteX71" fmla="*/ 3163846 w 4725946"/>
              <a:gd name="connsiteY71" fmla="*/ 1518312 h 1575669"/>
              <a:gd name="connsiteX72" fmla="*/ 3201946 w 4725946"/>
              <a:gd name="connsiteY72" fmla="*/ 1527837 h 1575669"/>
              <a:gd name="connsiteX73" fmla="*/ 3325771 w 4725946"/>
              <a:gd name="connsiteY73" fmla="*/ 1537362 h 1575669"/>
              <a:gd name="connsiteX74" fmla="*/ 3463884 w 4725946"/>
              <a:gd name="connsiteY74" fmla="*/ 1546887 h 1575669"/>
              <a:gd name="connsiteX75" fmla="*/ 3568659 w 4725946"/>
              <a:gd name="connsiteY75" fmla="*/ 1556412 h 1575669"/>
              <a:gd name="connsiteX76" fmla="*/ 3730583 w 4725946"/>
              <a:gd name="connsiteY76" fmla="*/ 1565937 h 1575669"/>
              <a:gd name="connsiteX77" fmla="*/ 3854409 w 4725946"/>
              <a:gd name="connsiteY77" fmla="*/ 1575462 h 1575669"/>
              <a:gd name="connsiteX78" fmla="*/ 4344946 w 4725946"/>
              <a:gd name="connsiteY78" fmla="*/ 1556412 h 1575669"/>
              <a:gd name="connsiteX79" fmla="*/ 4402096 w 4725946"/>
              <a:gd name="connsiteY79" fmla="*/ 1537362 h 1575669"/>
              <a:gd name="connsiteX80" fmla="*/ 4554496 w 4725946"/>
              <a:gd name="connsiteY80" fmla="*/ 1518312 h 1575669"/>
              <a:gd name="connsiteX81" fmla="*/ 4640221 w 4725946"/>
              <a:gd name="connsiteY81" fmla="*/ 1480212 h 1575669"/>
              <a:gd name="connsiteX82" fmla="*/ 4649746 w 4725946"/>
              <a:gd name="connsiteY82" fmla="*/ 1451637 h 1575669"/>
              <a:gd name="connsiteX83" fmla="*/ 4659271 w 4725946"/>
              <a:gd name="connsiteY83" fmla="*/ 1404012 h 1575669"/>
              <a:gd name="connsiteX84" fmla="*/ 4668796 w 4725946"/>
              <a:gd name="connsiteY84" fmla="*/ 1365912 h 1575669"/>
              <a:gd name="connsiteX85" fmla="*/ 4687846 w 4725946"/>
              <a:gd name="connsiteY85" fmla="*/ 1146837 h 1575669"/>
              <a:gd name="connsiteX86" fmla="*/ 4697371 w 4725946"/>
              <a:gd name="connsiteY86" fmla="*/ 1070637 h 1575669"/>
              <a:gd name="connsiteX87" fmla="*/ 4725946 w 4725946"/>
              <a:gd name="connsiteY87" fmla="*/ 822987 h 1575669"/>
              <a:gd name="connsiteX88" fmla="*/ 4706896 w 4725946"/>
              <a:gd name="connsiteY88" fmla="*/ 565812 h 1575669"/>
              <a:gd name="connsiteX89" fmla="*/ 4687846 w 4725946"/>
              <a:gd name="connsiteY89" fmla="*/ 508662 h 1575669"/>
              <a:gd name="connsiteX90" fmla="*/ 4678321 w 4725946"/>
              <a:gd name="connsiteY90" fmla="*/ 441987 h 1575669"/>
              <a:gd name="connsiteX91" fmla="*/ 4668796 w 4725946"/>
              <a:gd name="connsiteY91" fmla="*/ 413412 h 1575669"/>
              <a:gd name="connsiteX92" fmla="*/ 4659271 w 4725946"/>
              <a:gd name="connsiteY92" fmla="*/ 375312 h 1575669"/>
              <a:gd name="connsiteX93" fmla="*/ 4649746 w 4725946"/>
              <a:gd name="connsiteY93" fmla="*/ 289587 h 1575669"/>
              <a:gd name="connsiteX94" fmla="*/ 4640221 w 4725946"/>
              <a:gd name="connsiteY94" fmla="*/ 261012 h 1575669"/>
              <a:gd name="connsiteX95" fmla="*/ 4630696 w 4725946"/>
              <a:gd name="connsiteY95" fmla="*/ 184812 h 1575669"/>
              <a:gd name="connsiteX96" fmla="*/ 4621171 w 4725946"/>
              <a:gd name="connsiteY96" fmla="*/ 137187 h 1575669"/>
              <a:gd name="connsiteX0" fmla="*/ 4621171 w 4725946"/>
              <a:gd name="connsiteY0" fmla="*/ 137187 h 1575669"/>
              <a:gd name="connsiteX1" fmla="*/ 4573546 w 4725946"/>
              <a:gd name="connsiteY1" fmla="*/ 118137 h 1575669"/>
              <a:gd name="connsiteX2" fmla="*/ 4535446 w 4725946"/>
              <a:gd name="connsiteY2" fmla="*/ 108612 h 1575669"/>
              <a:gd name="connsiteX3" fmla="*/ 4506871 w 4725946"/>
              <a:gd name="connsiteY3" fmla="*/ 99087 h 1575669"/>
              <a:gd name="connsiteX4" fmla="*/ 3706771 w 4725946"/>
              <a:gd name="connsiteY4" fmla="*/ 89562 h 1575669"/>
              <a:gd name="connsiteX5" fmla="*/ 3363871 w 4725946"/>
              <a:gd name="connsiteY5" fmla="*/ 80037 h 1575669"/>
              <a:gd name="connsiteX6" fmla="*/ 3020971 w 4725946"/>
              <a:gd name="connsiteY6" fmla="*/ 60987 h 1575669"/>
              <a:gd name="connsiteX7" fmla="*/ 2773321 w 4725946"/>
              <a:gd name="connsiteY7" fmla="*/ 51462 h 1575669"/>
              <a:gd name="connsiteX8" fmla="*/ 2430421 w 4725946"/>
              <a:gd name="connsiteY8" fmla="*/ 32412 h 1575669"/>
              <a:gd name="connsiteX9" fmla="*/ 1696996 w 4725946"/>
              <a:gd name="connsiteY9" fmla="*/ 32412 h 1575669"/>
              <a:gd name="connsiteX10" fmla="*/ 1430296 w 4725946"/>
              <a:gd name="connsiteY10" fmla="*/ 41937 h 1575669"/>
              <a:gd name="connsiteX11" fmla="*/ 620671 w 4725946"/>
              <a:gd name="connsiteY11" fmla="*/ 51462 h 1575669"/>
              <a:gd name="connsiteX12" fmla="*/ 230146 w 4725946"/>
              <a:gd name="connsiteY12" fmla="*/ 60987 h 1575669"/>
              <a:gd name="connsiteX13" fmla="*/ 144421 w 4725946"/>
              <a:gd name="connsiteY13" fmla="*/ 80037 h 1575669"/>
              <a:gd name="connsiteX14" fmla="*/ 87271 w 4725946"/>
              <a:gd name="connsiteY14" fmla="*/ 99087 h 1575669"/>
              <a:gd name="connsiteX15" fmla="*/ 49171 w 4725946"/>
              <a:gd name="connsiteY15" fmla="*/ 156237 h 1575669"/>
              <a:gd name="connsiteX16" fmla="*/ 30121 w 4725946"/>
              <a:gd name="connsiteY16" fmla="*/ 184812 h 1575669"/>
              <a:gd name="connsiteX17" fmla="*/ 20596 w 4725946"/>
              <a:gd name="connsiteY17" fmla="*/ 222912 h 1575669"/>
              <a:gd name="connsiteX18" fmla="*/ 1546 w 4725946"/>
              <a:gd name="connsiteY18" fmla="*/ 251487 h 1575669"/>
              <a:gd name="connsiteX19" fmla="*/ 20596 w 4725946"/>
              <a:gd name="connsiteY19" fmla="*/ 584862 h 1575669"/>
              <a:gd name="connsiteX20" fmla="*/ 49171 w 4725946"/>
              <a:gd name="connsiteY20" fmla="*/ 661062 h 1575669"/>
              <a:gd name="connsiteX21" fmla="*/ 77746 w 4725946"/>
              <a:gd name="connsiteY21" fmla="*/ 680112 h 1575669"/>
              <a:gd name="connsiteX22" fmla="*/ 106321 w 4725946"/>
              <a:gd name="connsiteY22" fmla="*/ 708687 h 1575669"/>
              <a:gd name="connsiteX23" fmla="*/ 134896 w 4725946"/>
              <a:gd name="connsiteY23" fmla="*/ 727737 h 1575669"/>
              <a:gd name="connsiteX24" fmla="*/ 192046 w 4725946"/>
              <a:gd name="connsiteY24" fmla="*/ 765837 h 1575669"/>
              <a:gd name="connsiteX25" fmla="*/ 220621 w 4725946"/>
              <a:gd name="connsiteY25" fmla="*/ 794412 h 1575669"/>
              <a:gd name="connsiteX26" fmla="*/ 249196 w 4725946"/>
              <a:gd name="connsiteY26" fmla="*/ 803937 h 1575669"/>
              <a:gd name="connsiteX27" fmla="*/ 277771 w 4725946"/>
              <a:gd name="connsiteY27" fmla="*/ 822987 h 1575669"/>
              <a:gd name="connsiteX28" fmla="*/ 306346 w 4725946"/>
              <a:gd name="connsiteY28" fmla="*/ 832512 h 1575669"/>
              <a:gd name="connsiteX29" fmla="*/ 334921 w 4725946"/>
              <a:gd name="connsiteY29" fmla="*/ 851562 h 1575669"/>
              <a:gd name="connsiteX30" fmla="*/ 363496 w 4725946"/>
              <a:gd name="connsiteY30" fmla="*/ 861087 h 1575669"/>
              <a:gd name="connsiteX31" fmla="*/ 392071 w 4725946"/>
              <a:gd name="connsiteY31" fmla="*/ 880137 h 1575669"/>
              <a:gd name="connsiteX32" fmla="*/ 420646 w 4725946"/>
              <a:gd name="connsiteY32" fmla="*/ 889662 h 1575669"/>
              <a:gd name="connsiteX33" fmla="*/ 506371 w 4725946"/>
              <a:gd name="connsiteY33" fmla="*/ 937287 h 1575669"/>
              <a:gd name="connsiteX34" fmla="*/ 563521 w 4725946"/>
              <a:gd name="connsiteY34" fmla="*/ 994437 h 1575669"/>
              <a:gd name="connsiteX35" fmla="*/ 620671 w 4725946"/>
              <a:gd name="connsiteY35" fmla="*/ 1032537 h 1575669"/>
              <a:gd name="connsiteX36" fmla="*/ 649246 w 4725946"/>
              <a:gd name="connsiteY36" fmla="*/ 1042062 h 1575669"/>
              <a:gd name="connsiteX37" fmla="*/ 677821 w 4725946"/>
              <a:gd name="connsiteY37" fmla="*/ 1061112 h 1575669"/>
              <a:gd name="connsiteX38" fmla="*/ 706396 w 4725946"/>
              <a:gd name="connsiteY38" fmla="*/ 1070637 h 1575669"/>
              <a:gd name="connsiteX39" fmla="*/ 734971 w 4725946"/>
              <a:gd name="connsiteY39" fmla="*/ 1089687 h 1575669"/>
              <a:gd name="connsiteX40" fmla="*/ 792121 w 4725946"/>
              <a:gd name="connsiteY40" fmla="*/ 1108737 h 1575669"/>
              <a:gd name="connsiteX41" fmla="*/ 820696 w 4725946"/>
              <a:gd name="connsiteY41" fmla="*/ 1118262 h 1575669"/>
              <a:gd name="connsiteX42" fmla="*/ 849271 w 4725946"/>
              <a:gd name="connsiteY42" fmla="*/ 1137312 h 1575669"/>
              <a:gd name="connsiteX43" fmla="*/ 944521 w 4725946"/>
              <a:gd name="connsiteY43" fmla="*/ 1165887 h 1575669"/>
              <a:gd name="connsiteX44" fmla="*/ 982621 w 4725946"/>
              <a:gd name="connsiteY44" fmla="*/ 1184937 h 1575669"/>
              <a:gd name="connsiteX45" fmla="*/ 1068346 w 4725946"/>
              <a:gd name="connsiteY45" fmla="*/ 1203987 h 1575669"/>
              <a:gd name="connsiteX46" fmla="*/ 1211221 w 4725946"/>
              <a:gd name="connsiteY46" fmla="*/ 1223037 h 1575669"/>
              <a:gd name="connsiteX47" fmla="*/ 1306471 w 4725946"/>
              <a:gd name="connsiteY47" fmla="*/ 1242087 h 1575669"/>
              <a:gd name="connsiteX48" fmla="*/ 1344571 w 4725946"/>
              <a:gd name="connsiteY48" fmla="*/ 1251612 h 1575669"/>
              <a:gd name="connsiteX49" fmla="*/ 1411246 w 4725946"/>
              <a:gd name="connsiteY49" fmla="*/ 1261137 h 1575669"/>
              <a:gd name="connsiteX50" fmla="*/ 1458871 w 4725946"/>
              <a:gd name="connsiteY50" fmla="*/ 1270662 h 1575669"/>
              <a:gd name="connsiteX51" fmla="*/ 1573171 w 4725946"/>
              <a:gd name="connsiteY51" fmla="*/ 1280187 h 1575669"/>
              <a:gd name="connsiteX52" fmla="*/ 1630321 w 4725946"/>
              <a:gd name="connsiteY52" fmla="*/ 1289712 h 1575669"/>
              <a:gd name="connsiteX53" fmla="*/ 1754146 w 4725946"/>
              <a:gd name="connsiteY53" fmla="*/ 1299237 h 1575669"/>
              <a:gd name="connsiteX54" fmla="*/ 1835108 w 4725946"/>
              <a:gd name="connsiteY54" fmla="*/ 1161125 h 1575669"/>
              <a:gd name="connsiteX55" fmla="*/ 1958934 w 4725946"/>
              <a:gd name="connsiteY55" fmla="*/ 1003962 h 1575669"/>
              <a:gd name="connsiteX56" fmla="*/ 2139909 w 4725946"/>
              <a:gd name="connsiteY56" fmla="*/ 889662 h 1575669"/>
              <a:gd name="connsiteX57" fmla="*/ 2239921 w 4725946"/>
              <a:gd name="connsiteY57" fmla="*/ 746787 h 1575669"/>
              <a:gd name="connsiteX58" fmla="*/ 2420896 w 4725946"/>
              <a:gd name="connsiteY58" fmla="*/ 708687 h 1575669"/>
              <a:gd name="connsiteX59" fmla="*/ 2706646 w 4725946"/>
              <a:gd name="connsiteY59" fmla="*/ 627724 h 1575669"/>
              <a:gd name="connsiteX60" fmla="*/ 2930483 w 4725946"/>
              <a:gd name="connsiteY60" fmla="*/ 613437 h 1575669"/>
              <a:gd name="connsiteX61" fmla="*/ 3068596 w 4725946"/>
              <a:gd name="connsiteY61" fmla="*/ 884900 h 1575669"/>
              <a:gd name="connsiteX62" fmla="*/ 2878096 w 4725946"/>
              <a:gd name="connsiteY62" fmla="*/ 1218274 h 1575669"/>
              <a:gd name="connsiteX63" fmla="*/ 2773321 w 4725946"/>
              <a:gd name="connsiteY63" fmla="*/ 1327812 h 1575669"/>
              <a:gd name="connsiteX64" fmla="*/ 2806659 w 4725946"/>
              <a:gd name="connsiteY64" fmla="*/ 1404012 h 1575669"/>
              <a:gd name="connsiteX65" fmla="*/ 2825708 w 4725946"/>
              <a:gd name="connsiteY65" fmla="*/ 1451637 h 1575669"/>
              <a:gd name="connsiteX66" fmla="*/ 2744746 w 4725946"/>
              <a:gd name="connsiteY66" fmla="*/ 1470687 h 1575669"/>
              <a:gd name="connsiteX67" fmla="*/ 2773321 w 4725946"/>
              <a:gd name="connsiteY67" fmla="*/ 1480212 h 1575669"/>
              <a:gd name="connsiteX68" fmla="*/ 2839996 w 4725946"/>
              <a:gd name="connsiteY68" fmla="*/ 1489737 h 1575669"/>
              <a:gd name="connsiteX69" fmla="*/ 2878096 w 4725946"/>
              <a:gd name="connsiteY69" fmla="*/ 1499262 h 1575669"/>
              <a:gd name="connsiteX70" fmla="*/ 3078121 w 4725946"/>
              <a:gd name="connsiteY70" fmla="*/ 1508787 h 1575669"/>
              <a:gd name="connsiteX71" fmla="*/ 3163846 w 4725946"/>
              <a:gd name="connsiteY71" fmla="*/ 1518312 h 1575669"/>
              <a:gd name="connsiteX72" fmla="*/ 3201946 w 4725946"/>
              <a:gd name="connsiteY72" fmla="*/ 1527837 h 1575669"/>
              <a:gd name="connsiteX73" fmla="*/ 3363871 w 4725946"/>
              <a:gd name="connsiteY73" fmla="*/ 1537362 h 1575669"/>
              <a:gd name="connsiteX74" fmla="*/ 3463884 w 4725946"/>
              <a:gd name="connsiteY74" fmla="*/ 1546887 h 1575669"/>
              <a:gd name="connsiteX75" fmla="*/ 3568659 w 4725946"/>
              <a:gd name="connsiteY75" fmla="*/ 1556412 h 1575669"/>
              <a:gd name="connsiteX76" fmla="*/ 3730583 w 4725946"/>
              <a:gd name="connsiteY76" fmla="*/ 1565937 h 1575669"/>
              <a:gd name="connsiteX77" fmla="*/ 3854409 w 4725946"/>
              <a:gd name="connsiteY77" fmla="*/ 1575462 h 1575669"/>
              <a:gd name="connsiteX78" fmla="*/ 4344946 w 4725946"/>
              <a:gd name="connsiteY78" fmla="*/ 1556412 h 1575669"/>
              <a:gd name="connsiteX79" fmla="*/ 4402096 w 4725946"/>
              <a:gd name="connsiteY79" fmla="*/ 1537362 h 1575669"/>
              <a:gd name="connsiteX80" fmla="*/ 4554496 w 4725946"/>
              <a:gd name="connsiteY80" fmla="*/ 1518312 h 1575669"/>
              <a:gd name="connsiteX81" fmla="*/ 4640221 w 4725946"/>
              <a:gd name="connsiteY81" fmla="*/ 1480212 h 1575669"/>
              <a:gd name="connsiteX82" fmla="*/ 4649746 w 4725946"/>
              <a:gd name="connsiteY82" fmla="*/ 1451637 h 1575669"/>
              <a:gd name="connsiteX83" fmla="*/ 4659271 w 4725946"/>
              <a:gd name="connsiteY83" fmla="*/ 1404012 h 1575669"/>
              <a:gd name="connsiteX84" fmla="*/ 4668796 w 4725946"/>
              <a:gd name="connsiteY84" fmla="*/ 1365912 h 1575669"/>
              <a:gd name="connsiteX85" fmla="*/ 4687846 w 4725946"/>
              <a:gd name="connsiteY85" fmla="*/ 1146837 h 1575669"/>
              <a:gd name="connsiteX86" fmla="*/ 4697371 w 4725946"/>
              <a:gd name="connsiteY86" fmla="*/ 1070637 h 1575669"/>
              <a:gd name="connsiteX87" fmla="*/ 4725946 w 4725946"/>
              <a:gd name="connsiteY87" fmla="*/ 822987 h 1575669"/>
              <a:gd name="connsiteX88" fmla="*/ 4706896 w 4725946"/>
              <a:gd name="connsiteY88" fmla="*/ 565812 h 1575669"/>
              <a:gd name="connsiteX89" fmla="*/ 4687846 w 4725946"/>
              <a:gd name="connsiteY89" fmla="*/ 508662 h 1575669"/>
              <a:gd name="connsiteX90" fmla="*/ 4678321 w 4725946"/>
              <a:gd name="connsiteY90" fmla="*/ 441987 h 1575669"/>
              <a:gd name="connsiteX91" fmla="*/ 4668796 w 4725946"/>
              <a:gd name="connsiteY91" fmla="*/ 413412 h 1575669"/>
              <a:gd name="connsiteX92" fmla="*/ 4659271 w 4725946"/>
              <a:gd name="connsiteY92" fmla="*/ 375312 h 1575669"/>
              <a:gd name="connsiteX93" fmla="*/ 4649746 w 4725946"/>
              <a:gd name="connsiteY93" fmla="*/ 289587 h 1575669"/>
              <a:gd name="connsiteX94" fmla="*/ 4640221 w 4725946"/>
              <a:gd name="connsiteY94" fmla="*/ 261012 h 1575669"/>
              <a:gd name="connsiteX95" fmla="*/ 4630696 w 4725946"/>
              <a:gd name="connsiteY95" fmla="*/ 184812 h 1575669"/>
              <a:gd name="connsiteX96" fmla="*/ 4621171 w 4725946"/>
              <a:gd name="connsiteY96" fmla="*/ 137187 h 1575669"/>
              <a:gd name="connsiteX0" fmla="*/ 4621171 w 4725946"/>
              <a:gd name="connsiteY0" fmla="*/ 137187 h 1575669"/>
              <a:gd name="connsiteX1" fmla="*/ 4573546 w 4725946"/>
              <a:gd name="connsiteY1" fmla="*/ 118137 h 1575669"/>
              <a:gd name="connsiteX2" fmla="*/ 4535446 w 4725946"/>
              <a:gd name="connsiteY2" fmla="*/ 108612 h 1575669"/>
              <a:gd name="connsiteX3" fmla="*/ 4506871 w 4725946"/>
              <a:gd name="connsiteY3" fmla="*/ 99087 h 1575669"/>
              <a:gd name="connsiteX4" fmla="*/ 3706771 w 4725946"/>
              <a:gd name="connsiteY4" fmla="*/ 89562 h 1575669"/>
              <a:gd name="connsiteX5" fmla="*/ 3363871 w 4725946"/>
              <a:gd name="connsiteY5" fmla="*/ 80037 h 1575669"/>
              <a:gd name="connsiteX6" fmla="*/ 3020971 w 4725946"/>
              <a:gd name="connsiteY6" fmla="*/ 60987 h 1575669"/>
              <a:gd name="connsiteX7" fmla="*/ 2773321 w 4725946"/>
              <a:gd name="connsiteY7" fmla="*/ 51462 h 1575669"/>
              <a:gd name="connsiteX8" fmla="*/ 2430421 w 4725946"/>
              <a:gd name="connsiteY8" fmla="*/ 32412 h 1575669"/>
              <a:gd name="connsiteX9" fmla="*/ 1696996 w 4725946"/>
              <a:gd name="connsiteY9" fmla="*/ 32412 h 1575669"/>
              <a:gd name="connsiteX10" fmla="*/ 1430296 w 4725946"/>
              <a:gd name="connsiteY10" fmla="*/ 41937 h 1575669"/>
              <a:gd name="connsiteX11" fmla="*/ 620671 w 4725946"/>
              <a:gd name="connsiteY11" fmla="*/ 51462 h 1575669"/>
              <a:gd name="connsiteX12" fmla="*/ 230146 w 4725946"/>
              <a:gd name="connsiteY12" fmla="*/ 60987 h 1575669"/>
              <a:gd name="connsiteX13" fmla="*/ 144421 w 4725946"/>
              <a:gd name="connsiteY13" fmla="*/ 80037 h 1575669"/>
              <a:gd name="connsiteX14" fmla="*/ 87271 w 4725946"/>
              <a:gd name="connsiteY14" fmla="*/ 99087 h 1575669"/>
              <a:gd name="connsiteX15" fmla="*/ 49171 w 4725946"/>
              <a:gd name="connsiteY15" fmla="*/ 156237 h 1575669"/>
              <a:gd name="connsiteX16" fmla="*/ 30121 w 4725946"/>
              <a:gd name="connsiteY16" fmla="*/ 184812 h 1575669"/>
              <a:gd name="connsiteX17" fmla="*/ 20596 w 4725946"/>
              <a:gd name="connsiteY17" fmla="*/ 222912 h 1575669"/>
              <a:gd name="connsiteX18" fmla="*/ 1546 w 4725946"/>
              <a:gd name="connsiteY18" fmla="*/ 251487 h 1575669"/>
              <a:gd name="connsiteX19" fmla="*/ 20596 w 4725946"/>
              <a:gd name="connsiteY19" fmla="*/ 584862 h 1575669"/>
              <a:gd name="connsiteX20" fmla="*/ 49171 w 4725946"/>
              <a:gd name="connsiteY20" fmla="*/ 661062 h 1575669"/>
              <a:gd name="connsiteX21" fmla="*/ 77746 w 4725946"/>
              <a:gd name="connsiteY21" fmla="*/ 680112 h 1575669"/>
              <a:gd name="connsiteX22" fmla="*/ 106321 w 4725946"/>
              <a:gd name="connsiteY22" fmla="*/ 708687 h 1575669"/>
              <a:gd name="connsiteX23" fmla="*/ 134896 w 4725946"/>
              <a:gd name="connsiteY23" fmla="*/ 727737 h 1575669"/>
              <a:gd name="connsiteX24" fmla="*/ 192046 w 4725946"/>
              <a:gd name="connsiteY24" fmla="*/ 765837 h 1575669"/>
              <a:gd name="connsiteX25" fmla="*/ 220621 w 4725946"/>
              <a:gd name="connsiteY25" fmla="*/ 794412 h 1575669"/>
              <a:gd name="connsiteX26" fmla="*/ 249196 w 4725946"/>
              <a:gd name="connsiteY26" fmla="*/ 803937 h 1575669"/>
              <a:gd name="connsiteX27" fmla="*/ 277771 w 4725946"/>
              <a:gd name="connsiteY27" fmla="*/ 822987 h 1575669"/>
              <a:gd name="connsiteX28" fmla="*/ 306346 w 4725946"/>
              <a:gd name="connsiteY28" fmla="*/ 832512 h 1575669"/>
              <a:gd name="connsiteX29" fmla="*/ 334921 w 4725946"/>
              <a:gd name="connsiteY29" fmla="*/ 851562 h 1575669"/>
              <a:gd name="connsiteX30" fmla="*/ 363496 w 4725946"/>
              <a:gd name="connsiteY30" fmla="*/ 861087 h 1575669"/>
              <a:gd name="connsiteX31" fmla="*/ 392071 w 4725946"/>
              <a:gd name="connsiteY31" fmla="*/ 880137 h 1575669"/>
              <a:gd name="connsiteX32" fmla="*/ 420646 w 4725946"/>
              <a:gd name="connsiteY32" fmla="*/ 889662 h 1575669"/>
              <a:gd name="connsiteX33" fmla="*/ 506371 w 4725946"/>
              <a:gd name="connsiteY33" fmla="*/ 937287 h 1575669"/>
              <a:gd name="connsiteX34" fmla="*/ 563521 w 4725946"/>
              <a:gd name="connsiteY34" fmla="*/ 994437 h 1575669"/>
              <a:gd name="connsiteX35" fmla="*/ 620671 w 4725946"/>
              <a:gd name="connsiteY35" fmla="*/ 1032537 h 1575669"/>
              <a:gd name="connsiteX36" fmla="*/ 649246 w 4725946"/>
              <a:gd name="connsiteY36" fmla="*/ 1042062 h 1575669"/>
              <a:gd name="connsiteX37" fmla="*/ 677821 w 4725946"/>
              <a:gd name="connsiteY37" fmla="*/ 1061112 h 1575669"/>
              <a:gd name="connsiteX38" fmla="*/ 706396 w 4725946"/>
              <a:gd name="connsiteY38" fmla="*/ 1070637 h 1575669"/>
              <a:gd name="connsiteX39" fmla="*/ 734971 w 4725946"/>
              <a:gd name="connsiteY39" fmla="*/ 1089687 h 1575669"/>
              <a:gd name="connsiteX40" fmla="*/ 792121 w 4725946"/>
              <a:gd name="connsiteY40" fmla="*/ 1108737 h 1575669"/>
              <a:gd name="connsiteX41" fmla="*/ 820696 w 4725946"/>
              <a:gd name="connsiteY41" fmla="*/ 1118262 h 1575669"/>
              <a:gd name="connsiteX42" fmla="*/ 849271 w 4725946"/>
              <a:gd name="connsiteY42" fmla="*/ 1137312 h 1575669"/>
              <a:gd name="connsiteX43" fmla="*/ 944521 w 4725946"/>
              <a:gd name="connsiteY43" fmla="*/ 1165887 h 1575669"/>
              <a:gd name="connsiteX44" fmla="*/ 982621 w 4725946"/>
              <a:gd name="connsiteY44" fmla="*/ 1184937 h 1575669"/>
              <a:gd name="connsiteX45" fmla="*/ 1068346 w 4725946"/>
              <a:gd name="connsiteY45" fmla="*/ 1203987 h 1575669"/>
              <a:gd name="connsiteX46" fmla="*/ 1211221 w 4725946"/>
              <a:gd name="connsiteY46" fmla="*/ 1223037 h 1575669"/>
              <a:gd name="connsiteX47" fmla="*/ 1306471 w 4725946"/>
              <a:gd name="connsiteY47" fmla="*/ 1242087 h 1575669"/>
              <a:gd name="connsiteX48" fmla="*/ 1344571 w 4725946"/>
              <a:gd name="connsiteY48" fmla="*/ 1251612 h 1575669"/>
              <a:gd name="connsiteX49" fmla="*/ 1411246 w 4725946"/>
              <a:gd name="connsiteY49" fmla="*/ 1261137 h 1575669"/>
              <a:gd name="connsiteX50" fmla="*/ 1458871 w 4725946"/>
              <a:gd name="connsiteY50" fmla="*/ 1270662 h 1575669"/>
              <a:gd name="connsiteX51" fmla="*/ 1573171 w 4725946"/>
              <a:gd name="connsiteY51" fmla="*/ 1280187 h 1575669"/>
              <a:gd name="connsiteX52" fmla="*/ 1630321 w 4725946"/>
              <a:gd name="connsiteY52" fmla="*/ 1289712 h 1575669"/>
              <a:gd name="connsiteX53" fmla="*/ 1754146 w 4725946"/>
              <a:gd name="connsiteY53" fmla="*/ 1299237 h 1575669"/>
              <a:gd name="connsiteX54" fmla="*/ 1835108 w 4725946"/>
              <a:gd name="connsiteY54" fmla="*/ 1161125 h 1575669"/>
              <a:gd name="connsiteX55" fmla="*/ 1958934 w 4725946"/>
              <a:gd name="connsiteY55" fmla="*/ 1003962 h 1575669"/>
              <a:gd name="connsiteX56" fmla="*/ 2139909 w 4725946"/>
              <a:gd name="connsiteY56" fmla="*/ 889662 h 1575669"/>
              <a:gd name="connsiteX57" fmla="*/ 2239921 w 4725946"/>
              <a:gd name="connsiteY57" fmla="*/ 746787 h 1575669"/>
              <a:gd name="connsiteX58" fmla="*/ 2420896 w 4725946"/>
              <a:gd name="connsiteY58" fmla="*/ 708687 h 1575669"/>
              <a:gd name="connsiteX59" fmla="*/ 2706646 w 4725946"/>
              <a:gd name="connsiteY59" fmla="*/ 627724 h 1575669"/>
              <a:gd name="connsiteX60" fmla="*/ 2930483 w 4725946"/>
              <a:gd name="connsiteY60" fmla="*/ 613437 h 1575669"/>
              <a:gd name="connsiteX61" fmla="*/ 3068596 w 4725946"/>
              <a:gd name="connsiteY61" fmla="*/ 884900 h 1575669"/>
              <a:gd name="connsiteX62" fmla="*/ 2878096 w 4725946"/>
              <a:gd name="connsiteY62" fmla="*/ 1218274 h 1575669"/>
              <a:gd name="connsiteX63" fmla="*/ 2773321 w 4725946"/>
              <a:gd name="connsiteY63" fmla="*/ 1327812 h 1575669"/>
              <a:gd name="connsiteX64" fmla="*/ 2806659 w 4725946"/>
              <a:gd name="connsiteY64" fmla="*/ 1404012 h 1575669"/>
              <a:gd name="connsiteX65" fmla="*/ 2825708 w 4725946"/>
              <a:gd name="connsiteY65" fmla="*/ 1451637 h 1575669"/>
              <a:gd name="connsiteX66" fmla="*/ 2744746 w 4725946"/>
              <a:gd name="connsiteY66" fmla="*/ 1470687 h 1575669"/>
              <a:gd name="connsiteX67" fmla="*/ 2773321 w 4725946"/>
              <a:gd name="connsiteY67" fmla="*/ 1480212 h 1575669"/>
              <a:gd name="connsiteX68" fmla="*/ 2839996 w 4725946"/>
              <a:gd name="connsiteY68" fmla="*/ 1489737 h 1575669"/>
              <a:gd name="connsiteX69" fmla="*/ 2878096 w 4725946"/>
              <a:gd name="connsiteY69" fmla="*/ 1499262 h 1575669"/>
              <a:gd name="connsiteX70" fmla="*/ 3078121 w 4725946"/>
              <a:gd name="connsiteY70" fmla="*/ 1508787 h 1575669"/>
              <a:gd name="connsiteX71" fmla="*/ 3163846 w 4725946"/>
              <a:gd name="connsiteY71" fmla="*/ 1518312 h 1575669"/>
              <a:gd name="connsiteX72" fmla="*/ 3287671 w 4725946"/>
              <a:gd name="connsiteY72" fmla="*/ 1532599 h 1575669"/>
              <a:gd name="connsiteX73" fmla="*/ 3363871 w 4725946"/>
              <a:gd name="connsiteY73" fmla="*/ 1537362 h 1575669"/>
              <a:gd name="connsiteX74" fmla="*/ 3463884 w 4725946"/>
              <a:gd name="connsiteY74" fmla="*/ 1546887 h 1575669"/>
              <a:gd name="connsiteX75" fmla="*/ 3568659 w 4725946"/>
              <a:gd name="connsiteY75" fmla="*/ 1556412 h 1575669"/>
              <a:gd name="connsiteX76" fmla="*/ 3730583 w 4725946"/>
              <a:gd name="connsiteY76" fmla="*/ 1565937 h 1575669"/>
              <a:gd name="connsiteX77" fmla="*/ 3854409 w 4725946"/>
              <a:gd name="connsiteY77" fmla="*/ 1575462 h 1575669"/>
              <a:gd name="connsiteX78" fmla="*/ 4344946 w 4725946"/>
              <a:gd name="connsiteY78" fmla="*/ 1556412 h 1575669"/>
              <a:gd name="connsiteX79" fmla="*/ 4402096 w 4725946"/>
              <a:gd name="connsiteY79" fmla="*/ 1537362 h 1575669"/>
              <a:gd name="connsiteX80" fmla="*/ 4554496 w 4725946"/>
              <a:gd name="connsiteY80" fmla="*/ 1518312 h 1575669"/>
              <a:gd name="connsiteX81" fmla="*/ 4640221 w 4725946"/>
              <a:gd name="connsiteY81" fmla="*/ 1480212 h 1575669"/>
              <a:gd name="connsiteX82" fmla="*/ 4649746 w 4725946"/>
              <a:gd name="connsiteY82" fmla="*/ 1451637 h 1575669"/>
              <a:gd name="connsiteX83" fmla="*/ 4659271 w 4725946"/>
              <a:gd name="connsiteY83" fmla="*/ 1404012 h 1575669"/>
              <a:gd name="connsiteX84" fmla="*/ 4668796 w 4725946"/>
              <a:gd name="connsiteY84" fmla="*/ 1365912 h 1575669"/>
              <a:gd name="connsiteX85" fmla="*/ 4687846 w 4725946"/>
              <a:gd name="connsiteY85" fmla="*/ 1146837 h 1575669"/>
              <a:gd name="connsiteX86" fmla="*/ 4697371 w 4725946"/>
              <a:gd name="connsiteY86" fmla="*/ 1070637 h 1575669"/>
              <a:gd name="connsiteX87" fmla="*/ 4725946 w 4725946"/>
              <a:gd name="connsiteY87" fmla="*/ 822987 h 1575669"/>
              <a:gd name="connsiteX88" fmla="*/ 4706896 w 4725946"/>
              <a:gd name="connsiteY88" fmla="*/ 565812 h 1575669"/>
              <a:gd name="connsiteX89" fmla="*/ 4687846 w 4725946"/>
              <a:gd name="connsiteY89" fmla="*/ 508662 h 1575669"/>
              <a:gd name="connsiteX90" fmla="*/ 4678321 w 4725946"/>
              <a:gd name="connsiteY90" fmla="*/ 441987 h 1575669"/>
              <a:gd name="connsiteX91" fmla="*/ 4668796 w 4725946"/>
              <a:gd name="connsiteY91" fmla="*/ 413412 h 1575669"/>
              <a:gd name="connsiteX92" fmla="*/ 4659271 w 4725946"/>
              <a:gd name="connsiteY92" fmla="*/ 375312 h 1575669"/>
              <a:gd name="connsiteX93" fmla="*/ 4649746 w 4725946"/>
              <a:gd name="connsiteY93" fmla="*/ 289587 h 1575669"/>
              <a:gd name="connsiteX94" fmla="*/ 4640221 w 4725946"/>
              <a:gd name="connsiteY94" fmla="*/ 261012 h 1575669"/>
              <a:gd name="connsiteX95" fmla="*/ 4630696 w 4725946"/>
              <a:gd name="connsiteY95" fmla="*/ 184812 h 1575669"/>
              <a:gd name="connsiteX96" fmla="*/ 4621171 w 4725946"/>
              <a:gd name="connsiteY96" fmla="*/ 137187 h 1575669"/>
              <a:gd name="connsiteX0" fmla="*/ 4621171 w 4725946"/>
              <a:gd name="connsiteY0" fmla="*/ 137187 h 1575669"/>
              <a:gd name="connsiteX1" fmla="*/ 4573546 w 4725946"/>
              <a:gd name="connsiteY1" fmla="*/ 118137 h 1575669"/>
              <a:gd name="connsiteX2" fmla="*/ 4535446 w 4725946"/>
              <a:gd name="connsiteY2" fmla="*/ 108612 h 1575669"/>
              <a:gd name="connsiteX3" fmla="*/ 4506871 w 4725946"/>
              <a:gd name="connsiteY3" fmla="*/ 99087 h 1575669"/>
              <a:gd name="connsiteX4" fmla="*/ 3706771 w 4725946"/>
              <a:gd name="connsiteY4" fmla="*/ 89562 h 1575669"/>
              <a:gd name="connsiteX5" fmla="*/ 3363871 w 4725946"/>
              <a:gd name="connsiteY5" fmla="*/ 80037 h 1575669"/>
              <a:gd name="connsiteX6" fmla="*/ 3020971 w 4725946"/>
              <a:gd name="connsiteY6" fmla="*/ 60987 h 1575669"/>
              <a:gd name="connsiteX7" fmla="*/ 2773321 w 4725946"/>
              <a:gd name="connsiteY7" fmla="*/ 51462 h 1575669"/>
              <a:gd name="connsiteX8" fmla="*/ 2430421 w 4725946"/>
              <a:gd name="connsiteY8" fmla="*/ 32412 h 1575669"/>
              <a:gd name="connsiteX9" fmla="*/ 1696996 w 4725946"/>
              <a:gd name="connsiteY9" fmla="*/ 32412 h 1575669"/>
              <a:gd name="connsiteX10" fmla="*/ 1430296 w 4725946"/>
              <a:gd name="connsiteY10" fmla="*/ 41937 h 1575669"/>
              <a:gd name="connsiteX11" fmla="*/ 620671 w 4725946"/>
              <a:gd name="connsiteY11" fmla="*/ 51462 h 1575669"/>
              <a:gd name="connsiteX12" fmla="*/ 230146 w 4725946"/>
              <a:gd name="connsiteY12" fmla="*/ 60987 h 1575669"/>
              <a:gd name="connsiteX13" fmla="*/ 144421 w 4725946"/>
              <a:gd name="connsiteY13" fmla="*/ 80037 h 1575669"/>
              <a:gd name="connsiteX14" fmla="*/ 87271 w 4725946"/>
              <a:gd name="connsiteY14" fmla="*/ 99087 h 1575669"/>
              <a:gd name="connsiteX15" fmla="*/ 49171 w 4725946"/>
              <a:gd name="connsiteY15" fmla="*/ 156237 h 1575669"/>
              <a:gd name="connsiteX16" fmla="*/ 30121 w 4725946"/>
              <a:gd name="connsiteY16" fmla="*/ 184812 h 1575669"/>
              <a:gd name="connsiteX17" fmla="*/ 20596 w 4725946"/>
              <a:gd name="connsiteY17" fmla="*/ 222912 h 1575669"/>
              <a:gd name="connsiteX18" fmla="*/ 1546 w 4725946"/>
              <a:gd name="connsiteY18" fmla="*/ 251487 h 1575669"/>
              <a:gd name="connsiteX19" fmla="*/ 20596 w 4725946"/>
              <a:gd name="connsiteY19" fmla="*/ 584862 h 1575669"/>
              <a:gd name="connsiteX20" fmla="*/ 49171 w 4725946"/>
              <a:gd name="connsiteY20" fmla="*/ 661062 h 1575669"/>
              <a:gd name="connsiteX21" fmla="*/ 77746 w 4725946"/>
              <a:gd name="connsiteY21" fmla="*/ 680112 h 1575669"/>
              <a:gd name="connsiteX22" fmla="*/ 106321 w 4725946"/>
              <a:gd name="connsiteY22" fmla="*/ 708687 h 1575669"/>
              <a:gd name="connsiteX23" fmla="*/ 134896 w 4725946"/>
              <a:gd name="connsiteY23" fmla="*/ 727737 h 1575669"/>
              <a:gd name="connsiteX24" fmla="*/ 192046 w 4725946"/>
              <a:gd name="connsiteY24" fmla="*/ 765837 h 1575669"/>
              <a:gd name="connsiteX25" fmla="*/ 220621 w 4725946"/>
              <a:gd name="connsiteY25" fmla="*/ 794412 h 1575669"/>
              <a:gd name="connsiteX26" fmla="*/ 249196 w 4725946"/>
              <a:gd name="connsiteY26" fmla="*/ 803937 h 1575669"/>
              <a:gd name="connsiteX27" fmla="*/ 277771 w 4725946"/>
              <a:gd name="connsiteY27" fmla="*/ 822987 h 1575669"/>
              <a:gd name="connsiteX28" fmla="*/ 306346 w 4725946"/>
              <a:gd name="connsiteY28" fmla="*/ 832512 h 1575669"/>
              <a:gd name="connsiteX29" fmla="*/ 334921 w 4725946"/>
              <a:gd name="connsiteY29" fmla="*/ 851562 h 1575669"/>
              <a:gd name="connsiteX30" fmla="*/ 363496 w 4725946"/>
              <a:gd name="connsiteY30" fmla="*/ 861087 h 1575669"/>
              <a:gd name="connsiteX31" fmla="*/ 392071 w 4725946"/>
              <a:gd name="connsiteY31" fmla="*/ 880137 h 1575669"/>
              <a:gd name="connsiteX32" fmla="*/ 420646 w 4725946"/>
              <a:gd name="connsiteY32" fmla="*/ 889662 h 1575669"/>
              <a:gd name="connsiteX33" fmla="*/ 506371 w 4725946"/>
              <a:gd name="connsiteY33" fmla="*/ 937287 h 1575669"/>
              <a:gd name="connsiteX34" fmla="*/ 563521 w 4725946"/>
              <a:gd name="connsiteY34" fmla="*/ 994437 h 1575669"/>
              <a:gd name="connsiteX35" fmla="*/ 620671 w 4725946"/>
              <a:gd name="connsiteY35" fmla="*/ 1032537 h 1575669"/>
              <a:gd name="connsiteX36" fmla="*/ 649246 w 4725946"/>
              <a:gd name="connsiteY36" fmla="*/ 1042062 h 1575669"/>
              <a:gd name="connsiteX37" fmla="*/ 677821 w 4725946"/>
              <a:gd name="connsiteY37" fmla="*/ 1061112 h 1575669"/>
              <a:gd name="connsiteX38" fmla="*/ 706396 w 4725946"/>
              <a:gd name="connsiteY38" fmla="*/ 1070637 h 1575669"/>
              <a:gd name="connsiteX39" fmla="*/ 734971 w 4725946"/>
              <a:gd name="connsiteY39" fmla="*/ 1089687 h 1575669"/>
              <a:gd name="connsiteX40" fmla="*/ 792121 w 4725946"/>
              <a:gd name="connsiteY40" fmla="*/ 1108737 h 1575669"/>
              <a:gd name="connsiteX41" fmla="*/ 820696 w 4725946"/>
              <a:gd name="connsiteY41" fmla="*/ 1118262 h 1575669"/>
              <a:gd name="connsiteX42" fmla="*/ 849271 w 4725946"/>
              <a:gd name="connsiteY42" fmla="*/ 1137312 h 1575669"/>
              <a:gd name="connsiteX43" fmla="*/ 944521 w 4725946"/>
              <a:gd name="connsiteY43" fmla="*/ 1165887 h 1575669"/>
              <a:gd name="connsiteX44" fmla="*/ 982621 w 4725946"/>
              <a:gd name="connsiteY44" fmla="*/ 1184937 h 1575669"/>
              <a:gd name="connsiteX45" fmla="*/ 1068346 w 4725946"/>
              <a:gd name="connsiteY45" fmla="*/ 1203987 h 1575669"/>
              <a:gd name="connsiteX46" fmla="*/ 1211221 w 4725946"/>
              <a:gd name="connsiteY46" fmla="*/ 1223037 h 1575669"/>
              <a:gd name="connsiteX47" fmla="*/ 1306471 w 4725946"/>
              <a:gd name="connsiteY47" fmla="*/ 1242087 h 1575669"/>
              <a:gd name="connsiteX48" fmla="*/ 1344571 w 4725946"/>
              <a:gd name="connsiteY48" fmla="*/ 1251612 h 1575669"/>
              <a:gd name="connsiteX49" fmla="*/ 1411246 w 4725946"/>
              <a:gd name="connsiteY49" fmla="*/ 1261137 h 1575669"/>
              <a:gd name="connsiteX50" fmla="*/ 1458871 w 4725946"/>
              <a:gd name="connsiteY50" fmla="*/ 1270662 h 1575669"/>
              <a:gd name="connsiteX51" fmla="*/ 1573171 w 4725946"/>
              <a:gd name="connsiteY51" fmla="*/ 1280187 h 1575669"/>
              <a:gd name="connsiteX52" fmla="*/ 1630321 w 4725946"/>
              <a:gd name="connsiteY52" fmla="*/ 1289712 h 1575669"/>
              <a:gd name="connsiteX53" fmla="*/ 1754146 w 4725946"/>
              <a:gd name="connsiteY53" fmla="*/ 1299237 h 1575669"/>
              <a:gd name="connsiteX54" fmla="*/ 1835108 w 4725946"/>
              <a:gd name="connsiteY54" fmla="*/ 1161125 h 1575669"/>
              <a:gd name="connsiteX55" fmla="*/ 1958934 w 4725946"/>
              <a:gd name="connsiteY55" fmla="*/ 1003962 h 1575669"/>
              <a:gd name="connsiteX56" fmla="*/ 2139909 w 4725946"/>
              <a:gd name="connsiteY56" fmla="*/ 889662 h 1575669"/>
              <a:gd name="connsiteX57" fmla="*/ 2239921 w 4725946"/>
              <a:gd name="connsiteY57" fmla="*/ 746787 h 1575669"/>
              <a:gd name="connsiteX58" fmla="*/ 2420896 w 4725946"/>
              <a:gd name="connsiteY58" fmla="*/ 708687 h 1575669"/>
              <a:gd name="connsiteX59" fmla="*/ 2706646 w 4725946"/>
              <a:gd name="connsiteY59" fmla="*/ 627724 h 1575669"/>
              <a:gd name="connsiteX60" fmla="*/ 2930483 w 4725946"/>
              <a:gd name="connsiteY60" fmla="*/ 613437 h 1575669"/>
              <a:gd name="connsiteX61" fmla="*/ 3068596 w 4725946"/>
              <a:gd name="connsiteY61" fmla="*/ 884900 h 1575669"/>
              <a:gd name="connsiteX62" fmla="*/ 2878096 w 4725946"/>
              <a:gd name="connsiteY62" fmla="*/ 1218274 h 1575669"/>
              <a:gd name="connsiteX63" fmla="*/ 2773321 w 4725946"/>
              <a:gd name="connsiteY63" fmla="*/ 1327812 h 1575669"/>
              <a:gd name="connsiteX64" fmla="*/ 2806659 w 4725946"/>
              <a:gd name="connsiteY64" fmla="*/ 1404012 h 1575669"/>
              <a:gd name="connsiteX65" fmla="*/ 2825708 w 4725946"/>
              <a:gd name="connsiteY65" fmla="*/ 1451637 h 1575669"/>
              <a:gd name="connsiteX66" fmla="*/ 2744746 w 4725946"/>
              <a:gd name="connsiteY66" fmla="*/ 1470687 h 1575669"/>
              <a:gd name="connsiteX67" fmla="*/ 2773321 w 4725946"/>
              <a:gd name="connsiteY67" fmla="*/ 1480212 h 1575669"/>
              <a:gd name="connsiteX68" fmla="*/ 2839996 w 4725946"/>
              <a:gd name="connsiteY68" fmla="*/ 1489737 h 1575669"/>
              <a:gd name="connsiteX69" fmla="*/ 2878096 w 4725946"/>
              <a:gd name="connsiteY69" fmla="*/ 1499262 h 1575669"/>
              <a:gd name="connsiteX70" fmla="*/ 3078121 w 4725946"/>
              <a:gd name="connsiteY70" fmla="*/ 1508787 h 1575669"/>
              <a:gd name="connsiteX71" fmla="*/ 3225759 w 4725946"/>
              <a:gd name="connsiteY71" fmla="*/ 1523074 h 1575669"/>
              <a:gd name="connsiteX72" fmla="*/ 3287671 w 4725946"/>
              <a:gd name="connsiteY72" fmla="*/ 1532599 h 1575669"/>
              <a:gd name="connsiteX73" fmla="*/ 3363871 w 4725946"/>
              <a:gd name="connsiteY73" fmla="*/ 1537362 h 1575669"/>
              <a:gd name="connsiteX74" fmla="*/ 3463884 w 4725946"/>
              <a:gd name="connsiteY74" fmla="*/ 1546887 h 1575669"/>
              <a:gd name="connsiteX75" fmla="*/ 3568659 w 4725946"/>
              <a:gd name="connsiteY75" fmla="*/ 1556412 h 1575669"/>
              <a:gd name="connsiteX76" fmla="*/ 3730583 w 4725946"/>
              <a:gd name="connsiteY76" fmla="*/ 1565937 h 1575669"/>
              <a:gd name="connsiteX77" fmla="*/ 3854409 w 4725946"/>
              <a:gd name="connsiteY77" fmla="*/ 1575462 h 1575669"/>
              <a:gd name="connsiteX78" fmla="*/ 4344946 w 4725946"/>
              <a:gd name="connsiteY78" fmla="*/ 1556412 h 1575669"/>
              <a:gd name="connsiteX79" fmla="*/ 4402096 w 4725946"/>
              <a:gd name="connsiteY79" fmla="*/ 1537362 h 1575669"/>
              <a:gd name="connsiteX80" fmla="*/ 4554496 w 4725946"/>
              <a:gd name="connsiteY80" fmla="*/ 1518312 h 1575669"/>
              <a:gd name="connsiteX81" fmla="*/ 4640221 w 4725946"/>
              <a:gd name="connsiteY81" fmla="*/ 1480212 h 1575669"/>
              <a:gd name="connsiteX82" fmla="*/ 4649746 w 4725946"/>
              <a:gd name="connsiteY82" fmla="*/ 1451637 h 1575669"/>
              <a:gd name="connsiteX83" fmla="*/ 4659271 w 4725946"/>
              <a:gd name="connsiteY83" fmla="*/ 1404012 h 1575669"/>
              <a:gd name="connsiteX84" fmla="*/ 4668796 w 4725946"/>
              <a:gd name="connsiteY84" fmla="*/ 1365912 h 1575669"/>
              <a:gd name="connsiteX85" fmla="*/ 4687846 w 4725946"/>
              <a:gd name="connsiteY85" fmla="*/ 1146837 h 1575669"/>
              <a:gd name="connsiteX86" fmla="*/ 4697371 w 4725946"/>
              <a:gd name="connsiteY86" fmla="*/ 1070637 h 1575669"/>
              <a:gd name="connsiteX87" fmla="*/ 4725946 w 4725946"/>
              <a:gd name="connsiteY87" fmla="*/ 822987 h 1575669"/>
              <a:gd name="connsiteX88" fmla="*/ 4706896 w 4725946"/>
              <a:gd name="connsiteY88" fmla="*/ 565812 h 1575669"/>
              <a:gd name="connsiteX89" fmla="*/ 4687846 w 4725946"/>
              <a:gd name="connsiteY89" fmla="*/ 508662 h 1575669"/>
              <a:gd name="connsiteX90" fmla="*/ 4678321 w 4725946"/>
              <a:gd name="connsiteY90" fmla="*/ 441987 h 1575669"/>
              <a:gd name="connsiteX91" fmla="*/ 4668796 w 4725946"/>
              <a:gd name="connsiteY91" fmla="*/ 413412 h 1575669"/>
              <a:gd name="connsiteX92" fmla="*/ 4659271 w 4725946"/>
              <a:gd name="connsiteY92" fmla="*/ 375312 h 1575669"/>
              <a:gd name="connsiteX93" fmla="*/ 4649746 w 4725946"/>
              <a:gd name="connsiteY93" fmla="*/ 289587 h 1575669"/>
              <a:gd name="connsiteX94" fmla="*/ 4640221 w 4725946"/>
              <a:gd name="connsiteY94" fmla="*/ 261012 h 1575669"/>
              <a:gd name="connsiteX95" fmla="*/ 4630696 w 4725946"/>
              <a:gd name="connsiteY95" fmla="*/ 184812 h 1575669"/>
              <a:gd name="connsiteX96" fmla="*/ 4621171 w 4725946"/>
              <a:gd name="connsiteY96" fmla="*/ 137187 h 1575669"/>
              <a:gd name="connsiteX0" fmla="*/ 4621171 w 4725946"/>
              <a:gd name="connsiteY0" fmla="*/ 137187 h 1575669"/>
              <a:gd name="connsiteX1" fmla="*/ 4573546 w 4725946"/>
              <a:gd name="connsiteY1" fmla="*/ 118137 h 1575669"/>
              <a:gd name="connsiteX2" fmla="*/ 4535446 w 4725946"/>
              <a:gd name="connsiteY2" fmla="*/ 108612 h 1575669"/>
              <a:gd name="connsiteX3" fmla="*/ 4506871 w 4725946"/>
              <a:gd name="connsiteY3" fmla="*/ 99087 h 1575669"/>
              <a:gd name="connsiteX4" fmla="*/ 3706771 w 4725946"/>
              <a:gd name="connsiteY4" fmla="*/ 89562 h 1575669"/>
              <a:gd name="connsiteX5" fmla="*/ 3363871 w 4725946"/>
              <a:gd name="connsiteY5" fmla="*/ 80037 h 1575669"/>
              <a:gd name="connsiteX6" fmla="*/ 3020971 w 4725946"/>
              <a:gd name="connsiteY6" fmla="*/ 60987 h 1575669"/>
              <a:gd name="connsiteX7" fmla="*/ 2773321 w 4725946"/>
              <a:gd name="connsiteY7" fmla="*/ 51462 h 1575669"/>
              <a:gd name="connsiteX8" fmla="*/ 2430421 w 4725946"/>
              <a:gd name="connsiteY8" fmla="*/ 32412 h 1575669"/>
              <a:gd name="connsiteX9" fmla="*/ 1696996 w 4725946"/>
              <a:gd name="connsiteY9" fmla="*/ 32412 h 1575669"/>
              <a:gd name="connsiteX10" fmla="*/ 1430296 w 4725946"/>
              <a:gd name="connsiteY10" fmla="*/ 41937 h 1575669"/>
              <a:gd name="connsiteX11" fmla="*/ 620671 w 4725946"/>
              <a:gd name="connsiteY11" fmla="*/ 51462 h 1575669"/>
              <a:gd name="connsiteX12" fmla="*/ 230146 w 4725946"/>
              <a:gd name="connsiteY12" fmla="*/ 60987 h 1575669"/>
              <a:gd name="connsiteX13" fmla="*/ 144421 w 4725946"/>
              <a:gd name="connsiteY13" fmla="*/ 80037 h 1575669"/>
              <a:gd name="connsiteX14" fmla="*/ 87271 w 4725946"/>
              <a:gd name="connsiteY14" fmla="*/ 99087 h 1575669"/>
              <a:gd name="connsiteX15" fmla="*/ 49171 w 4725946"/>
              <a:gd name="connsiteY15" fmla="*/ 156237 h 1575669"/>
              <a:gd name="connsiteX16" fmla="*/ 30121 w 4725946"/>
              <a:gd name="connsiteY16" fmla="*/ 184812 h 1575669"/>
              <a:gd name="connsiteX17" fmla="*/ 20596 w 4725946"/>
              <a:gd name="connsiteY17" fmla="*/ 222912 h 1575669"/>
              <a:gd name="connsiteX18" fmla="*/ 1546 w 4725946"/>
              <a:gd name="connsiteY18" fmla="*/ 251487 h 1575669"/>
              <a:gd name="connsiteX19" fmla="*/ 20596 w 4725946"/>
              <a:gd name="connsiteY19" fmla="*/ 584862 h 1575669"/>
              <a:gd name="connsiteX20" fmla="*/ 49171 w 4725946"/>
              <a:gd name="connsiteY20" fmla="*/ 661062 h 1575669"/>
              <a:gd name="connsiteX21" fmla="*/ 77746 w 4725946"/>
              <a:gd name="connsiteY21" fmla="*/ 680112 h 1575669"/>
              <a:gd name="connsiteX22" fmla="*/ 106321 w 4725946"/>
              <a:gd name="connsiteY22" fmla="*/ 708687 h 1575669"/>
              <a:gd name="connsiteX23" fmla="*/ 134896 w 4725946"/>
              <a:gd name="connsiteY23" fmla="*/ 727737 h 1575669"/>
              <a:gd name="connsiteX24" fmla="*/ 192046 w 4725946"/>
              <a:gd name="connsiteY24" fmla="*/ 765837 h 1575669"/>
              <a:gd name="connsiteX25" fmla="*/ 220621 w 4725946"/>
              <a:gd name="connsiteY25" fmla="*/ 794412 h 1575669"/>
              <a:gd name="connsiteX26" fmla="*/ 249196 w 4725946"/>
              <a:gd name="connsiteY26" fmla="*/ 803937 h 1575669"/>
              <a:gd name="connsiteX27" fmla="*/ 277771 w 4725946"/>
              <a:gd name="connsiteY27" fmla="*/ 822987 h 1575669"/>
              <a:gd name="connsiteX28" fmla="*/ 306346 w 4725946"/>
              <a:gd name="connsiteY28" fmla="*/ 832512 h 1575669"/>
              <a:gd name="connsiteX29" fmla="*/ 334921 w 4725946"/>
              <a:gd name="connsiteY29" fmla="*/ 851562 h 1575669"/>
              <a:gd name="connsiteX30" fmla="*/ 363496 w 4725946"/>
              <a:gd name="connsiteY30" fmla="*/ 861087 h 1575669"/>
              <a:gd name="connsiteX31" fmla="*/ 392071 w 4725946"/>
              <a:gd name="connsiteY31" fmla="*/ 880137 h 1575669"/>
              <a:gd name="connsiteX32" fmla="*/ 420646 w 4725946"/>
              <a:gd name="connsiteY32" fmla="*/ 889662 h 1575669"/>
              <a:gd name="connsiteX33" fmla="*/ 506371 w 4725946"/>
              <a:gd name="connsiteY33" fmla="*/ 937287 h 1575669"/>
              <a:gd name="connsiteX34" fmla="*/ 563521 w 4725946"/>
              <a:gd name="connsiteY34" fmla="*/ 994437 h 1575669"/>
              <a:gd name="connsiteX35" fmla="*/ 620671 w 4725946"/>
              <a:gd name="connsiteY35" fmla="*/ 1032537 h 1575669"/>
              <a:gd name="connsiteX36" fmla="*/ 649246 w 4725946"/>
              <a:gd name="connsiteY36" fmla="*/ 1042062 h 1575669"/>
              <a:gd name="connsiteX37" fmla="*/ 677821 w 4725946"/>
              <a:gd name="connsiteY37" fmla="*/ 1061112 h 1575669"/>
              <a:gd name="connsiteX38" fmla="*/ 706396 w 4725946"/>
              <a:gd name="connsiteY38" fmla="*/ 1070637 h 1575669"/>
              <a:gd name="connsiteX39" fmla="*/ 734971 w 4725946"/>
              <a:gd name="connsiteY39" fmla="*/ 1089687 h 1575669"/>
              <a:gd name="connsiteX40" fmla="*/ 792121 w 4725946"/>
              <a:gd name="connsiteY40" fmla="*/ 1108737 h 1575669"/>
              <a:gd name="connsiteX41" fmla="*/ 820696 w 4725946"/>
              <a:gd name="connsiteY41" fmla="*/ 1118262 h 1575669"/>
              <a:gd name="connsiteX42" fmla="*/ 849271 w 4725946"/>
              <a:gd name="connsiteY42" fmla="*/ 1137312 h 1575669"/>
              <a:gd name="connsiteX43" fmla="*/ 944521 w 4725946"/>
              <a:gd name="connsiteY43" fmla="*/ 1165887 h 1575669"/>
              <a:gd name="connsiteX44" fmla="*/ 982621 w 4725946"/>
              <a:gd name="connsiteY44" fmla="*/ 1184937 h 1575669"/>
              <a:gd name="connsiteX45" fmla="*/ 1068346 w 4725946"/>
              <a:gd name="connsiteY45" fmla="*/ 1203987 h 1575669"/>
              <a:gd name="connsiteX46" fmla="*/ 1211221 w 4725946"/>
              <a:gd name="connsiteY46" fmla="*/ 1223037 h 1575669"/>
              <a:gd name="connsiteX47" fmla="*/ 1306471 w 4725946"/>
              <a:gd name="connsiteY47" fmla="*/ 1242087 h 1575669"/>
              <a:gd name="connsiteX48" fmla="*/ 1344571 w 4725946"/>
              <a:gd name="connsiteY48" fmla="*/ 1251612 h 1575669"/>
              <a:gd name="connsiteX49" fmla="*/ 1411246 w 4725946"/>
              <a:gd name="connsiteY49" fmla="*/ 1261137 h 1575669"/>
              <a:gd name="connsiteX50" fmla="*/ 1458871 w 4725946"/>
              <a:gd name="connsiteY50" fmla="*/ 1270662 h 1575669"/>
              <a:gd name="connsiteX51" fmla="*/ 1573171 w 4725946"/>
              <a:gd name="connsiteY51" fmla="*/ 1280187 h 1575669"/>
              <a:gd name="connsiteX52" fmla="*/ 1630321 w 4725946"/>
              <a:gd name="connsiteY52" fmla="*/ 1289712 h 1575669"/>
              <a:gd name="connsiteX53" fmla="*/ 1754146 w 4725946"/>
              <a:gd name="connsiteY53" fmla="*/ 1299237 h 1575669"/>
              <a:gd name="connsiteX54" fmla="*/ 1835108 w 4725946"/>
              <a:gd name="connsiteY54" fmla="*/ 1161125 h 1575669"/>
              <a:gd name="connsiteX55" fmla="*/ 1958934 w 4725946"/>
              <a:gd name="connsiteY55" fmla="*/ 1003962 h 1575669"/>
              <a:gd name="connsiteX56" fmla="*/ 2139909 w 4725946"/>
              <a:gd name="connsiteY56" fmla="*/ 889662 h 1575669"/>
              <a:gd name="connsiteX57" fmla="*/ 2239921 w 4725946"/>
              <a:gd name="connsiteY57" fmla="*/ 746787 h 1575669"/>
              <a:gd name="connsiteX58" fmla="*/ 2420896 w 4725946"/>
              <a:gd name="connsiteY58" fmla="*/ 708687 h 1575669"/>
              <a:gd name="connsiteX59" fmla="*/ 2706646 w 4725946"/>
              <a:gd name="connsiteY59" fmla="*/ 627724 h 1575669"/>
              <a:gd name="connsiteX60" fmla="*/ 2930483 w 4725946"/>
              <a:gd name="connsiteY60" fmla="*/ 613437 h 1575669"/>
              <a:gd name="connsiteX61" fmla="*/ 3068596 w 4725946"/>
              <a:gd name="connsiteY61" fmla="*/ 884900 h 1575669"/>
              <a:gd name="connsiteX62" fmla="*/ 2878096 w 4725946"/>
              <a:gd name="connsiteY62" fmla="*/ 1218274 h 1575669"/>
              <a:gd name="connsiteX63" fmla="*/ 2773321 w 4725946"/>
              <a:gd name="connsiteY63" fmla="*/ 1327812 h 1575669"/>
              <a:gd name="connsiteX64" fmla="*/ 2806659 w 4725946"/>
              <a:gd name="connsiteY64" fmla="*/ 1404012 h 1575669"/>
              <a:gd name="connsiteX65" fmla="*/ 2825708 w 4725946"/>
              <a:gd name="connsiteY65" fmla="*/ 1451637 h 1575669"/>
              <a:gd name="connsiteX66" fmla="*/ 2744746 w 4725946"/>
              <a:gd name="connsiteY66" fmla="*/ 1470687 h 1575669"/>
              <a:gd name="connsiteX67" fmla="*/ 2773321 w 4725946"/>
              <a:gd name="connsiteY67" fmla="*/ 1480212 h 1575669"/>
              <a:gd name="connsiteX68" fmla="*/ 2839996 w 4725946"/>
              <a:gd name="connsiteY68" fmla="*/ 1489737 h 1575669"/>
              <a:gd name="connsiteX69" fmla="*/ 2878096 w 4725946"/>
              <a:gd name="connsiteY69" fmla="*/ 1499262 h 1575669"/>
              <a:gd name="connsiteX70" fmla="*/ 3106696 w 4725946"/>
              <a:gd name="connsiteY70" fmla="*/ 1504024 h 1575669"/>
              <a:gd name="connsiteX71" fmla="*/ 3225759 w 4725946"/>
              <a:gd name="connsiteY71" fmla="*/ 1523074 h 1575669"/>
              <a:gd name="connsiteX72" fmla="*/ 3287671 w 4725946"/>
              <a:gd name="connsiteY72" fmla="*/ 1532599 h 1575669"/>
              <a:gd name="connsiteX73" fmla="*/ 3363871 w 4725946"/>
              <a:gd name="connsiteY73" fmla="*/ 1537362 h 1575669"/>
              <a:gd name="connsiteX74" fmla="*/ 3463884 w 4725946"/>
              <a:gd name="connsiteY74" fmla="*/ 1546887 h 1575669"/>
              <a:gd name="connsiteX75" fmla="*/ 3568659 w 4725946"/>
              <a:gd name="connsiteY75" fmla="*/ 1556412 h 1575669"/>
              <a:gd name="connsiteX76" fmla="*/ 3730583 w 4725946"/>
              <a:gd name="connsiteY76" fmla="*/ 1565937 h 1575669"/>
              <a:gd name="connsiteX77" fmla="*/ 3854409 w 4725946"/>
              <a:gd name="connsiteY77" fmla="*/ 1575462 h 1575669"/>
              <a:gd name="connsiteX78" fmla="*/ 4344946 w 4725946"/>
              <a:gd name="connsiteY78" fmla="*/ 1556412 h 1575669"/>
              <a:gd name="connsiteX79" fmla="*/ 4402096 w 4725946"/>
              <a:gd name="connsiteY79" fmla="*/ 1537362 h 1575669"/>
              <a:gd name="connsiteX80" fmla="*/ 4554496 w 4725946"/>
              <a:gd name="connsiteY80" fmla="*/ 1518312 h 1575669"/>
              <a:gd name="connsiteX81" fmla="*/ 4640221 w 4725946"/>
              <a:gd name="connsiteY81" fmla="*/ 1480212 h 1575669"/>
              <a:gd name="connsiteX82" fmla="*/ 4649746 w 4725946"/>
              <a:gd name="connsiteY82" fmla="*/ 1451637 h 1575669"/>
              <a:gd name="connsiteX83" fmla="*/ 4659271 w 4725946"/>
              <a:gd name="connsiteY83" fmla="*/ 1404012 h 1575669"/>
              <a:gd name="connsiteX84" fmla="*/ 4668796 w 4725946"/>
              <a:gd name="connsiteY84" fmla="*/ 1365912 h 1575669"/>
              <a:gd name="connsiteX85" fmla="*/ 4687846 w 4725946"/>
              <a:gd name="connsiteY85" fmla="*/ 1146837 h 1575669"/>
              <a:gd name="connsiteX86" fmla="*/ 4697371 w 4725946"/>
              <a:gd name="connsiteY86" fmla="*/ 1070637 h 1575669"/>
              <a:gd name="connsiteX87" fmla="*/ 4725946 w 4725946"/>
              <a:gd name="connsiteY87" fmla="*/ 822987 h 1575669"/>
              <a:gd name="connsiteX88" fmla="*/ 4706896 w 4725946"/>
              <a:gd name="connsiteY88" fmla="*/ 565812 h 1575669"/>
              <a:gd name="connsiteX89" fmla="*/ 4687846 w 4725946"/>
              <a:gd name="connsiteY89" fmla="*/ 508662 h 1575669"/>
              <a:gd name="connsiteX90" fmla="*/ 4678321 w 4725946"/>
              <a:gd name="connsiteY90" fmla="*/ 441987 h 1575669"/>
              <a:gd name="connsiteX91" fmla="*/ 4668796 w 4725946"/>
              <a:gd name="connsiteY91" fmla="*/ 413412 h 1575669"/>
              <a:gd name="connsiteX92" fmla="*/ 4659271 w 4725946"/>
              <a:gd name="connsiteY92" fmla="*/ 375312 h 1575669"/>
              <a:gd name="connsiteX93" fmla="*/ 4649746 w 4725946"/>
              <a:gd name="connsiteY93" fmla="*/ 289587 h 1575669"/>
              <a:gd name="connsiteX94" fmla="*/ 4640221 w 4725946"/>
              <a:gd name="connsiteY94" fmla="*/ 261012 h 1575669"/>
              <a:gd name="connsiteX95" fmla="*/ 4630696 w 4725946"/>
              <a:gd name="connsiteY95" fmla="*/ 184812 h 1575669"/>
              <a:gd name="connsiteX96" fmla="*/ 4621171 w 4725946"/>
              <a:gd name="connsiteY96" fmla="*/ 137187 h 1575669"/>
              <a:gd name="connsiteX0" fmla="*/ 4621171 w 4725946"/>
              <a:gd name="connsiteY0" fmla="*/ 137187 h 1575669"/>
              <a:gd name="connsiteX1" fmla="*/ 4573546 w 4725946"/>
              <a:gd name="connsiteY1" fmla="*/ 118137 h 1575669"/>
              <a:gd name="connsiteX2" fmla="*/ 4535446 w 4725946"/>
              <a:gd name="connsiteY2" fmla="*/ 108612 h 1575669"/>
              <a:gd name="connsiteX3" fmla="*/ 4506871 w 4725946"/>
              <a:gd name="connsiteY3" fmla="*/ 99087 h 1575669"/>
              <a:gd name="connsiteX4" fmla="*/ 3706771 w 4725946"/>
              <a:gd name="connsiteY4" fmla="*/ 89562 h 1575669"/>
              <a:gd name="connsiteX5" fmla="*/ 3363871 w 4725946"/>
              <a:gd name="connsiteY5" fmla="*/ 80037 h 1575669"/>
              <a:gd name="connsiteX6" fmla="*/ 3020971 w 4725946"/>
              <a:gd name="connsiteY6" fmla="*/ 60987 h 1575669"/>
              <a:gd name="connsiteX7" fmla="*/ 2773321 w 4725946"/>
              <a:gd name="connsiteY7" fmla="*/ 51462 h 1575669"/>
              <a:gd name="connsiteX8" fmla="*/ 2430421 w 4725946"/>
              <a:gd name="connsiteY8" fmla="*/ 32412 h 1575669"/>
              <a:gd name="connsiteX9" fmla="*/ 1696996 w 4725946"/>
              <a:gd name="connsiteY9" fmla="*/ 32412 h 1575669"/>
              <a:gd name="connsiteX10" fmla="*/ 1430296 w 4725946"/>
              <a:gd name="connsiteY10" fmla="*/ 41937 h 1575669"/>
              <a:gd name="connsiteX11" fmla="*/ 620671 w 4725946"/>
              <a:gd name="connsiteY11" fmla="*/ 51462 h 1575669"/>
              <a:gd name="connsiteX12" fmla="*/ 230146 w 4725946"/>
              <a:gd name="connsiteY12" fmla="*/ 60987 h 1575669"/>
              <a:gd name="connsiteX13" fmla="*/ 144421 w 4725946"/>
              <a:gd name="connsiteY13" fmla="*/ 80037 h 1575669"/>
              <a:gd name="connsiteX14" fmla="*/ 87271 w 4725946"/>
              <a:gd name="connsiteY14" fmla="*/ 99087 h 1575669"/>
              <a:gd name="connsiteX15" fmla="*/ 49171 w 4725946"/>
              <a:gd name="connsiteY15" fmla="*/ 156237 h 1575669"/>
              <a:gd name="connsiteX16" fmla="*/ 30121 w 4725946"/>
              <a:gd name="connsiteY16" fmla="*/ 184812 h 1575669"/>
              <a:gd name="connsiteX17" fmla="*/ 20596 w 4725946"/>
              <a:gd name="connsiteY17" fmla="*/ 222912 h 1575669"/>
              <a:gd name="connsiteX18" fmla="*/ 1546 w 4725946"/>
              <a:gd name="connsiteY18" fmla="*/ 251487 h 1575669"/>
              <a:gd name="connsiteX19" fmla="*/ 20596 w 4725946"/>
              <a:gd name="connsiteY19" fmla="*/ 584862 h 1575669"/>
              <a:gd name="connsiteX20" fmla="*/ 49171 w 4725946"/>
              <a:gd name="connsiteY20" fmla="*/ 661062 h 1575669"/>
              <a:gd name="connsiteX21" fmla="*/ 77746 w 4725946"/>
              <a:gd name="connsiteY21" fmla="*/ 680112 h 1575669"/>
              <a:gd name="connsiteX22" fmla="*/ 106321 w 4725946"/>
              <a:gd name="connsiteY22" fmla="*/ 708687 h 1575669"/>
              <a:gd name="connsiteX23" fmla="*/ 134896 w 4725946"/>
              <a:gd name="connsiteY23" fmla="*/ 727737 h 1575669"/>
              <a:gd name="connsiteX24" fmla="*/ 192046 w 4725946"/>
              <a:gd name="connsiteY24" fmla="*/ 765837 h 1575669"/>
              <a:gd name="connsiteX25" fmla="*/ 220621 w 4725946"/>
              <a:gd name="connsiteY25" fmla="*/ 794412 h 1575669"/>
              <a:gd name="connsiteX26" fmla="*/ 249196 w 4725946"/>
              <a:gd name="connsiteY26" fmla="*/ 803937 h 1575669"/>
              <a:gd name="connsiteX27" fmla="*/ 277771 w 4725946"/>
              <a:gd name="connsiteY27" fmla="*/ 822987 h 1575669"/>
              <a:gd name="connsiteX28" fmla="*/ 306346 w 4725946"/>
              <a:gd name="connsiteY28" fmla="*/ 832512 h 1575669"/>
              <a:gd name="connsiteX29" fmla="*/ 334921 w 4725946"/>
              <a:gd name="connsiteY29" fmla="*/ 851562 h 1575669"/>
              <a:gd name="connsiteX30" fmla="*/ 363496 w 4725946"/>
              <a:gd name="connsiteY30" fmla="*/ 861087 h 1575669"/>
              <a:gd name="connsiteX31" fmla="*/ 392071 w 4725946"/>
              <a:gd name="connsiteY31" fmla="*/ 880137 h 1575669"/>
              <a:gd name="connsiteX32" fmla="*/ 420646 w 4725946"/>
              <a:gd name="connsiteY32" fmla="*/ 889662 h 1575669"/>
              <a:gd name="connsiteX33" fmla="*/ 506371 w 4725946"/>
              <a:gd name="connsiteY33" fmla="*/ 937287 h 1575669"/>
              <a:gd name="connsiteX34" fmla="*/ 563521 w 4725946"/>
              <a:gd name="connsiteY34" fmla="*/ 994437 h 1575669"/>
              <a:gd name="connsiteX35" fmla="*/ 620671 w 4725946"/>
              <a:gd name="connsiteY35" fmla="*/ 1032537 h 1575669"/>
              <a:gd name="connsiteX36" fmla="*/ 649246 w 4725946"/>
              <a:gd name="connsiteY36" fmla="*/ 1042062 h 1575669"/>
              <a:gd name="connsiteX37" fmla="*/ 677821 w 4725946"/>
              <a:gd name="connsiteY37" fmla="*/ 1061112 h 1575669"/>
              <a:gd name="connsiteX38" fmla="*/ 706396 w 4725946"/>
              <a:gd name="connsiteY38" fmla="*/ 1070637 h 1575669"/>
              <a:gd name="connsiteX39" fmla="*/ 734971 w 4725946"/>
              <a:gd name="connsiteY39" fmla="*/ 1089687 h 1575669"/>
              <a:gd name="connsiteX40" fmla="*/ 792121 w 4725946"/>
              <a:gd name="connsiteY40" fmla="*/ 1108737 h 1575669"/>
              <a:gd name="connsiteX41" fmla="*/ 820696 w 4725946"/>
              <a:gd name="connsiteY41" fmla="*/ 1118262 h 1575669"/>
              <a:gd name="connsiteX42" fmla="*/ 849271 w 4725946"/>
              <a:gd name="connsiteY42" fmla="*/ 1137312 h 1575669"/>
              <a:gd name="connsiteX43" fmla="*/ 944521 w 4725946"/>
              <a:gd name="connsiteY43" fmla="*/ 1165887 h 1575669"/>
              <a:gd name="connsiteX44" fmla="*/ 982621 w 4725946"/>
              <a:gd name="connsiteY44" fmla="*/ 1184937 h 1575669"/>
              <a:gd name="connsiteX45" fmla="*/ 1068346 w 4725946"/>
              <a:gd name="connsiteY45" fmla="*/ 1203987 h 1575669"/>
              <a:gd name="connsiteX46" fmla="*/ 1211221 w 4725946"/>
              <a:gd name="connsiteY46" fmla="*/ 1223037 h 1575669"/>
              <a:gd name="connsiteX47" fmla="*/ 1306471 w 4725946"/>
              <a:gd name="connsiteY47" fmla="*/ 1242087 h 1575669"/>
              <a:gd name="connsiteX48" fmla="*/ 1344571 w 4725946"/>
              <a:gd name="connsiteY48" fmla="*/ 1251612 h 1575669"/>
              <a:gd name="connsiteX49" fmla="*/ 1411246 w 4725946"/>
              <a:gd name="connsiteY49" fmla="*/ 1261137 h 1575669"/>
              <a:gd name="connsiteX50" fmla="*/ 1458871 w 4725946"/>
              <a:gd name="connsiteY50" fmla="*/ 1270662 h 1575669"/>
              <a:gd name="connsiteX51" fmla="*/ 1573171 w 4725946"/>
              <a:gd name="connsiteY51" fmla="*/ 1280187 h 1575669"/>
              <a:gd name="connsiteX52" fmla="*/ 1630321 w 4725946"/>
              <a:gd name="connsiteY52" fmla="*/ 1289712 h 1575669"/>
              <a:gd name="connsiteX53" fmla="*/ 1754146 w 4725946"/>
              <a:gd name="connsiteY53" fmla="*/ 1299237 h 1575669"/>
              <a:gd name="connsiteX54" fmla="*/ 1835108 w 4725946"/>
              <a:gd name="connsiteY54" fmla="*/ 1161125 h 1575669"/>
              <a:gd name="connsiteX55" fmla="*/ 1958934 w 4725946"/>
              <a:gd name="connsiteY55" fmla="*/ 1003962 h 1575669"/>
              <a:gd name="connsiteX56" fmla="*/ 2139909 w 4725946"/>
              <a:gd name="connsiteY56" fmla="*/ 889662 h 1575669"/>
              <a:gd name="connsiteX57" fmla="*/ 2239921 w 4725946"/>
              <a:gd name="connsiteY57" fmla="*/ 746787 h 1575669"/>
              <a:gd name="connsiteX58" fmla="*/ 2420896 w 4725946"/>
              <a:gd name="connsiteY58" fmla="*/ 708687 h 1575669"/>
              <a:gd name="connsiteX59" fmla="*/ 2706646 w 4725946"/>
              <a:gd name="connsiteY59" fmla="*/ 627724 h 1575669"/>
              <a:gd name="connsiteX60" fmla="*/ 2930483 w 4725946"/>
              <a:gd name="connsiteY60" fmla="*/ 613437 h 1575669"/>
              <a:gd name="connsiteX61" fmla="*/ 3068596 w 4725946"/>
              <a:gd name="connsiteY61" fmla="*/ 884900 h 1575669"/>
              <a:gd name="connsiteX62" fmla="*/ 2878096 w 4725946"/>
              <a:gd name="connsiteY62" fmla="*/ 1218274 h 1575669"/>
              <a:gd name="connsiteX63" fmla="*/ 2773321 w 4725946"/>
              <a:gd name="connsiteY63" fmla="*/ 1327812 h 1575669"/>
              <a:gd name="connsiteX64" fmla="*/ 2806659 w 4725946"/>
              <a:gd name="connsiteY64" fmla="*/ 1404012 h 1575669"/>
              <a:gd name="connsiteX65" fmla="*/ 2825708 w 4725946"/>
              <a:gd name="connsiteY65" fmla="*/ 1451637 h 1575669"/>
              <a:gd name="connsiteX66" fmla="*/ 2744746 w 4725946"/>
              <a:gd name="connsiteY66" fmla="*/ 1470687 h 1575669"/>
              <a:gd name="connsiteX67" fmla="*/ 2773321 w 4725946"/>
              <a:gd name="connsiteY67" fmla="*/ 1480212 h 1575669"/>
              <a:gd name="connsiteX68" fmla="*/ 2839996 w 4725946"/>
              <a:gd name="connsiteY68" fmla="*/ 1489737 h 1575669"/>
              <a:gd name="connsiteX69" fmla="*/ 2968583 w 4725946"/>
              <a:gd name="connsiteY69" fmla="*/ 1475449 h 1575669"/>
              <a:gd name="connsiteX70" fmla="*/ 3106696 w 4725946"/>
              <a:gd name="connsiteY70" fmla="*/ 1504024 h 1575669"/>
              <a:gd name="connsiteX71" fmla="*/ 3225759 w 4725946"/>
              <a:gd name="connsiteY71" fmla="*/ 1523074 h 1575669"/>
              <a:gd name="connsiteX72" fmla="*/ 3287671 w 4725946"/>
              <a:gd name="connsiteY72" fmla="*/ 1532599 h 1575669"/>
              <a:gd name="connsiteX73" fmla="*/ 3363871 w 4725946"/>
              <a:gd name="connsiteY73" fmla="*/ 1537362 h 1575669"/>
              <a:gd name="connsiteX74" fmla="*/ 3463884 w 4725946"/>
              <a:gd name="connsiteY74" fmla="*/ 1546887 h 1575669"/>
              <a:gd name="connsiteX75" fmla="*/ 3568659 w 4725946"/>
              <a:gd name="connsiteY75" fmla="*/ 1556412 h 1575669"/>
              <a:gd name="connsiteX76" fmla="*/ 3730583 w 4725946"/>
              <a:gd name="connsiteY76" fmla="*/ 1565937 h 1575669"/>
              <a:gd name="connsiteX77" fmla="*/ 3854409 w 4725946"/>
              <a:gd name="connsiteY77" fmla="*/ 1575462 h 1575669"/>
              <a:gd name="connsiteX78" fmla="*/ 4344946 w 4725946"/>
              <a:gd name="connsiteY78" fmla="*/ 1556412 h 1575669"/>
              <a:gd name="connsiteX79" fmla="*/ 4402096 w 4725946"/>
              <a:gd name="connsiteY79" fmla="*/ 1537362 h 1575669"/>
              <a:gd name="connsiteX80" fmla="*/ 4554496 w 4725946"/>
              <a:gd name="connsiteY80" fmla="*/ 1518312 h 1575669"/>
              <a:gd name="connsiteX81" fmla="*/ 4640221 w 4725946"/>
              <a:gd name="connsiteY81" fmla="*/ 1480212 h 1575669"/>
              <a:gd name="connsiteX82" fmla="*/ 4649746 w 4725946"/>
              <a:gd name="connsiteY82" fmla="*/ 1451637 h 1575669"/>
              <a:gd name="connsiteX83" fmla="*/ 4659271 w 4725946"/>
              <a:gd name="connsiteY83" fmla="*/ 1404012 h 1575669"/>
              <a:gd name="connsiteX84" fmla="*/ 4668796 w 4725946"/>
              <a:gd name="connsiteY84" fmla="*/ 1365912 h 1575669"/>
              <a:gd name="connsiteX85" fmla="*/ 4687846 w 4725946"/>
              <a:gd name="connsiteY85" fmla="*/ 1146837 h 1575669"/>
              <a:gd name="connsiteX86" fmla="*/ 4697371 w 4725946"/>
              <a:gd name="connsiteY86" fmla="*/ 1070637 h 1575669"/>
              <a:gd name="connsiteX87" fmla="*/ 4725946 w 4725946"/>
              <a:gd name="connsiteY87" fmla="*/ 822987 h 1575669"/>
              <a:gd name="connsiteX88" fmla="*/ 4706896 w 4725946"/>
              <a:gd name="connsiteY88" fmla="*/ 565812 h 1575669"/>
              <a:gd name="connsiteX89" fmla="*/ 4687846 w 4725946"/>
              <a:gd name="connsiteY89" fmla="*/ 508662 h 1575669"/>
              <a:gd name="connsiteX90" fmla="*/ 4678321 w 4725946"/>
              <a:gd name="connsiteY90" fmla="*/ 441987 h 1575669"/>
              <a:gd name="connsiteX91" fmla="*/ 4668796 w 4725946"/>
              <a:gd name="connsiteY91" fmla="*/ 413412 h 1575669"/>
              <a:gd name="connsiteX92" fmla="*/ 4659271 w 4725946"/>
              <a:gd name="connsiteY92" fmla="*/ 375312 h 1575669"/>
              <a:gd name="connsiteX93" fmla="*/ 4649746 w 4725946"/>
              <a:gd name="connsiteY93" fmla="*/ 289587 h 1575669"/>
              <a:gd name="connsiteX94" fmla="*/ 4640221 w 4725946"/>
              <a:gd name="connsiteY94" fmla="*/ 261012 h 1575669"/>
              <a:gd name="connsiteX95" fmla="*/ 4630696 w 4725946"/>
              <a:gd name="connsiteY95" fmla="*/ 184812 h 1575669"/>
              <a:gd name="connsiteX96" fmla="*/ 4621171 w 4725946"/>
              <a:gd name="connsiteY96" fmla="*/ 137187 h 1575669"/>
              <a:gd name="connsiteX0" fmla="*/ 4621171 w 4725946"/>
              <a:gd name="connsiteY0" fmla="*/ 137187 h 1575669"/>
              <a:gd name="connsiteX1" fmla="*/ 4573546 w 4725946"/>
              <a:gd name="connsiteY1" fmla="*/ 118137 h 1575669"/>
              <a:gd name="connsiteX2" fmla="*/ 4535446 w 4725946"/>
              <a:gd name="connsiteY2" fmla="*/ 108612 h 1575669"/>
              <a:gd name="connsiteX3" fmla="*/ 4506871 w 4725946"/>
              <a:gd name="connsiteY3" fmla="*/ 99087 h 1575669"/>
              <a:gd name="connsiteX4" fmla="*/ 3706771 w 4725946"/>
              <a:gd name="connsiteY4" fmla="*/ 89562 h 1575669"/>
              <a:gd name="connsiteX5" fmla="*/ 3363871 w 4725946"/>
              <a:gd name="connsiteY5" fmla="*/ 80037 h 1575669"/>
              <a:gd name="connsiteX6" fmla="*/ 3020971 w 4725946"/>
              <a:gd name="connsiteY6" fmla="*/ 60987 h 1575669"/>
              <a:gd name="connsiteX7" fmla="*/ 2773321 w 4725946"/>
              <a:gd name="connsiteY7" fmla="*/ 51462 h 1575669"/>
              <a:gd name="connsiteX8" fmla="*/ 2430421 w 4725946"/>
              <a:gd name="connsiteY8" fmla="*/ 32412 h 1575669"/>
              <a:gd name="connsiteX9" fmla="*/ 1696996 w 4725946"/>
              <a:gd name="connsiteY9" fmla="*/ 32412 h 1575669"/>
              <a:gd name="connsiteX10" fmla="*/ 1430296 w 4725946"/>
              <a:gd name="connsiteY10" fmla="*/ 41937 h 1575669"/>
              <a:gd name="connsiteX11" fmla="*/ 620671 w 4725946"/>
              <a:gd name="connsiteY11" fmla="*/ 51462 h 1575669"/>
              <a:gd name="connsiteX12" fmla="*/ 230146 w 4725946"/>
              <a:gd name="connsiteY12" fmla="*/ 60987 h 1575669"/>
              <a:gd name="connsiteX13" fmla="*/ 144421 w 4725946"/>
              <a:gd name="connsiteY13" fmla="*/ 80037 h 1575669"/>
              <a:gd name="connsiteX14" fmla="*/ 87271 w 4725946"/>
              <a:gd name="connsiteY14" fmla="*/ 99087 h 1575669"/>
              <a:gd name="connsiteX15" fmla="*/ 49171 w 4725946"/>
              <a:gd name="connsiteY15" fmla="*/ 156237 h 1575669"/>
              <a:gd name="connsiteX16" fmla="*/ 30121 w 4725946"/>
              <a:gd name="connsiteY16" fmla="*/ 184812 h 1575669"/>
              <a:gd name="connsiteX17" fmla="*/ 20596 w 4725946"/>
              <a:gd name="connsiteY17" fmla="*/ 222912 h 1575669"/>
              <a:gd name="connsiteX18" fmla="*/ 1546 w 4725946"/>
              <a:gd name="connsiteY18" fmla="*/ 251487 h 1575669"/>
              <a:gd name="connsiteX19" fmla="*/ 20596 w 4725946"/>
              <a:gd name="connsiteY19" fmla="*/ 584862 h 1575669"/>
              <a:gd name="connsiteX20" fmla="*/ 49171 w 4725946"/>
              <a:gd name="connsiteY20" fmla="*/ 661062 h 1575669"/>
              <a:gd name="connsiteX21" fmla="*/ 77746 w 4725946"/>
              <a:gd name="connsiteY21" fmla="*/ 680112 h 1575669"/>
              <a:gd name="connsiteX22" fmla="*/ 106321 w 4725946"/>
              <a:gd name="connsiteY22" fmla="*/ 708687 h 1575669"/>
              <a:gd name="connsiteX23" fmla="*/ 134896 w 4725946"/>
              <a:gd name="connsiteY23" fmla="*/ 727737 h 1575669"/>
              <a:gd name="connsiteX24" fmla="*/ 192046 w 4725946"/>
              <a:gd name="connsiteY24" fmla="*/ 765837 h 1575669"/>
              <a:gd name="connsiteX25" fmla="*/ 220621 w 4725946"/>
              <a:gd name="connsiteY25" fmla="*/ 794412 h 1575669"/>
              <a:gd name="connsiteX26" fmla="*/ 249196 w 4725946"/>
              <a:gd name="connsiteY26" fmla="*/ 803937 h 1575669"/>
              <a:gd name="connsiteX27" fmla="*/ 277771 w 4725946"/>
              <a:gd name="connsiteY27" fmla="*/ 822987 h 1575669"/>
              <a:gd name="connsiteX28" fmla="*/ 306346 w 4725946"/>
              <a:gd name="connsiteY28" fmla="*/ 832512 h 1575669"/>
              <a:gd name="connsiteX29" fmla="*/ 334921 w 4725946"/>
              <a:gd name="connsiteY29" fmla="*/ 851562 h 1575669"/>
              <a:gd name="connsiteX30" fmla="*/ 363496 w 4725946"/>
              <a:gd name="connsiteY30" fmla="*/ 861087 h 1575669"/>
              <a:gd name="connsiteX31" fmla="*/ 392071 w 4725946"/>
              <a:gd name="connsiteY31" fmla="*/ 880137 h 1575669"/>
              <a:gd name="connsiteX32" fmla="*/ 420646 w 4725946"/>
              <a:gd name="connsiteY32" fmla="*/ 889662 h 1575669"/>
              <a:gd name="connsiteX33" fmla="*/ 506371 w 4725946"/>
              <a:gd name="connsiteY33" fmla="*/ 937287 h 1575669"/>
              <a:gd name="connsiteX34" fmla="*/ 563521 w 4725946"/>
              <a:gd name="connsiteY34" fmla="*/ 994437 h 1575669"/>
              <a:gd name="connsiteX35" fmla="*/ 620671 w 4725946"/>
              <a:gd name="connsiteY35" fmla="*/ 1032537 h 1575669"/>
              <a:gd name="connsiteX36" fmla="*/ 649246 w 4725946"/>
              <a:gd name="connsiteY36" fmla="*/ 1042062 h 1575669"/>
              <a:gd name="connsiteX37" fmla="*/ 677821 w 4725946"/>
              <a:gd name="connsiteY37" fmla="*/ 1061112 h 1575669"/>
              <a:gd name="connsiteX38" fmla="*/ 706396 w 4725946"/>
              <a:gd name="connsiteY38" fmla="*/ 1070637 h 1575669"/>
              <a:gd name="connsiteX39" fmla="*/ 734971 w 4725946"/>
              <a:gd name="connsiteY39" fmla="*/ 1089687 h 1575669"/>
              <a:gd name="connsiteX40" fmla="*/ 792121 w 4725946"/>
              <a:gd name="connsiteY40" fmla="*/ 1108737 h 1575669"/>
              <a:gd name="connsiteX41" fmla="*/ 820696 w 4725946"/>
              <a:gd name="connsiteY41" fmla="*/ 1118262 h 1575669"/>
              <a:gd name="connsiteX42" fmla="*/ 849271 w 4725946"/>
              <a:gd name="connsiteY42" fmla="*/ 1137312 h 1575669"/>
              <a:gd name="connsiteX43" fmla="*/ 944521 w 4725946"/>
              <a:gd name="connsiteY43" fmla="*/ 1165887 h 1575669"/>
              <a:gd name="connsiteX44" fmla="*/ 982621 w 4725946"/>
              <a:gd name="connsiteY44" fmla="*/ 1184937 h 1575669"/>
              <a:gd name="connsiteX45" fmla="*/ 1068346 w 4725946"/>
              <a:gd name="connsiteY45" fmla="*/ 1203987 h 1575669"/>
              <a:gd name="connsiteX46" fmla="*/ 1211221 w 4725946"/>
              <a:gd name="connsiteY46" fmla="*/ 1223037 h 1575669"/>
              <a:gd name="connsiteX47" fmla="*/ 1306471 w 4725946"/>
              <a:gd name="connsiteY47" fmla="*/ 1242087 h 1575669"/>
              <a:gd name="connsiteX48" fmla="*/ 1344571 w 4725946"/>
              <a:gd name="connsiteY48" fmla="*/ 1251612 h 1575669"/>
              <a:gd name="connsiteX49" fmla="*/ 1411246 w 4725946"/>
              <a:gd name="connsiteY49" fmla="*/ 1261137 h 1575669"/>
              <a:gd name="connsiteX50" fmla="*/ 1458871 w 4725946"/>
              <a:gd name="connsiteY50" fmla="*/ 1270662 h 1575669"/>
              <a:gd name="connsiteX51" fmla="*/ 1573171 w 4725946"/>
              <a:gd name="connsiteY51" fmla="*/ 1280187 h 1575669"/>
              <a:gd name="connsiteX52" fmla="*/ 1630321 w 4725946"/>
              <a:gd name="connsiteY52" fmla="*/ 1289712 h 1575669"/>
              <a:gd name="connsiteX53" fmla="*/ 1754146 w 4725946"/>
              <a:gd name="connsiteY53" fmla="*/ 1299237 h 1575669"/>
              <a:gd name="connsiteX54" fmla="*/ 1835108 w 4725946"/>
              <a:gd name="connsiteY54" fmla="*/ 1161125 h 1575669"/>
              <a:gd name="connsiteX55" fmla="*/ 1958934 w 4725946"/>
              <a:gd name="connsiteY55" fmla="*/ 1003962 h 1575669"/>
              <a:gd name="connsiteX56" fmla="*/ 2139909 w 4725946"/>
              <a:gd name="connsiteY56" fmla="*/ 889662 h 1575669"/>
              <a:gd name="connsiteX57" fmla="*/ 2239921 w 4725946"/>
              <a:gd name="connsiteY57" fmla="*/ 746787 h 1575669"/>
              <a:gd name="connsiteX58" fmla="*/ 2420896 w 4725946"/>
              <a:gd name="connsiteY58" fmla="*/ 708687 h 1575669"/>
              <a:gd name="connsiteX59" fmla="*/ 2706646 w 4725946"/>
              <a:gd name="connsiteY59" fmla="*/ 627724 h 1575669"/>
              <a:gd name="connsiteX60" fmla="*/ 2930483 w 4725946"/>
              <a:gd name="connsiteY60" fmla="*/ 613437 h 1575669"/>
              <a:gd name="connsiteX61" fmla="*/ 3068596 w 4725946"/>
              <a:gd name="connsiteY61" fmla="*/ 884900 h 1575669"/>
              <a:gd name="connsiteX62" fmla="*/ 2878096 w 4725946"/>
              <a:gd name="connsiteY62" fmla="*/ 1218274 h 1575669"/>
              <a:gd name="connsiteX63" fmla="*/ 2773321 w 4725946"/>
              <a:gd name="connsiteY63" fmla="*/ 1327812 h 1575669"/>
              <a:gd name="connsiteX64" fmla="*/ 2806659 w 4725946"/>
              <a:gd name="connsiteY64" fmla="*/ 1404012 h 1575669"/>
              <a:gd name="connsiteX65" fmla="*/ 2825708 w 4725946"/>
              <a:gd name="connsiteY65" fmla="*/ 1451637 h 1575669"/>
              <a:gd name="connsiteX66" fmla="*/ 2744746 w 4725946"/>
              <a:gd name="connsiteY66" fmla="*/ 1470687 h 1575669"/>
              <a:gd name="connsiteX67" fmla="*/ 2773321 w 4725946"/>
              <a:gd name="connsiteY67" fmla="*/ 1480212 h 1575669"/>
              <a:gd name="connsiteX68" fmla="*/ 2920959 w 4725946"/>
              <a:gd name="connsiteY68" fmla="*/ 1413537 h 1575669"/>
              <a:gd name="connsiteX69" fmla="*/ 2968583 w 4725946"/>
              <a:gd name="connsiteY69" fmla="*/ 1475449 h 1575669"/>
              <a:gd name="connsiteX70" fmla="*/ 3106696 w 4725946"/>
              <a:gd name="connsiteY70" fmla="*/ 1504024 h 1575669"/>
              <a:gd name="connsiteX71" fmla="*/ 3225759 w 4725946"/>
              <a:gd name="connsiteY71" fmla="*/ 1523074 h 1575669"/>
              <a:gd name="connsiteX72" fmla="*/ 3287671 w 4725946"/>
              <a:gd name="connsiteY72" fmla="*/ 1532599 h 1575669"/>
              <a:gd name="connsiteX73" fmla="*/ 3363871 w 4725946"/>
              <a:gd name="connsiteY73" fmla="*/ 1537362 h 1575669"/>
              <a:gd name="connsiteX74" fmla="*/ 3463884 w 4725946"/>
              <a:gd name="connsiteY74" fmla="*/ 1546887 h 1575669"/>
              <a:gd name="connsiteX75" fmla="*/ 3568659 w 4725946"/>
              <a:gd name="connsiteY75" fmla="*/ 1556412 h 1575669"/>
              <a:gd name="connsiteX76" fmla="*/ 3730583 w 4725946"/>
              <a:gd name="connsiteY76" fmla="*/ 1565937 h 1575669"/>
              <a:gd name="connsiteX77" fmla="*/ 3854409 w 4725946"/>
              <a:gd name="connsiteY77" fmla="*/ 1575462 h 1575669"/>
              <a:gd name="connsiteX78" fmla="*/ 4344946 w 4725946"/>
              <a:gd name="connsiteY78" fmla="*/ 1556412 h 1575669"/>
              <a:gd name="connsiteX79" fmla="*/ 4402096 w 4725946"/>
              <a:gd name="connsiteY79" fmla="*/ 1537362 h 1575669"/>
              <a:gd name="connsiteX80" fmla="*/ 4554496 w 4725946"/>
              <a:gd name="connsiteY80" fmla="*/ 1518312 h 1575669"/>
              <a:gd name="connsiteX81" fmla="*/ 4640221 w 4725946"/>
              <a:gd name="connsiteY81" fmla="*/ 1480212 h 1575669"/>
              <a:gd name="connsiteX82" fmla="*/ 4649746 w 4725946"/>
              <a:gd name="connsiteY82" fmla="*/ 1451637 h 1575669"/>
              <a:gd name="connsiteX83" fmla="*/ 4659271 w 4725946"/>
              <a:gd name="connsiteY83" fmla="*/ 1404012 h 1575669"/>
              <a:gd name="connsiteX84" fmla="*/ 4668796 w 4725946"/>
              <a:gd name="connsiteY84" fmla="*/ 1365912 h 1575669"/>
              <a:gd name="connsiteX85" fmla="*/ 4687846 w 4725946"/>
              <a:gd name="connsiteY85" fmla="*/ 1146837 h 1575669"/>
              <a:gd name="connsiteX86" fmla="*/ 4697371 w 4725946"/>
              <a:gd name="connsiteY86" fmla="*/ 1070637 h 1575669"/>
              <a:gd name="connsiteX87" fmla="*/ 4725946 w 4725946"/>
              <a:gd name="connsiteY87" fmla="*/ 822987 h 1575669"/>
              <a:gd name="connsiteX88" fmla="*/ 4706896 w 4725946"/>
              <a:gd name="connsiteY88" fmla="*/ 565812 h 1575669"/>
              <a:gd name="connsiteX89" fmla="*/ 4687846 w 4725946"/>
              <a:gd name="connsiteY89" fmla="*/ 508662 h 1575669"/>
              <a:gd name="connsiteX90" fmla="*/ 4678321 w 4725946"/>
              <a:gd name="connsiteY90" fmla="*/ 441987 h 1575669"/>
              <a:gd name="connsiteX91" fmla="*/ 4668796 w 4725946"/>
              <a:gd name="connsiteY91" fmla="*/ 413412 h 1575669"/>
              <a:gd name="connsiteX92" fmla="*/ 4659271 w 4725946"/>
              <a:gd name="connsiteY92" fmla="*/ 375312 h 1575669"/>
              <a:gd name="connsiteX93" fmla="*/ 4649746 w 4725946"/>
              <a:gd name="connsiteY93" fmla="*/ 289587 h 1575669"/>
              <a:gd name="connsiteX94" fmla="*/ 4640221 w 4725946"/>
              <a:gd name="connsiteY94" fmla="*/ 261012 h 1575669"/>
              <a:gd name="connsiteX95" fmla="*/ 4630696 w 4725946"/>
              <a:gd name="connsiteY95" fmla="*/ 184812 h 1575669"/>
              <a:gd name="connsiteX96" fmla="*/ 4621171 w 4725946"/>
              <a:gd name="connsiteY96" fmla="*/ 137187 h 1575669"/>
              <a:gd name="connsiteX0" fmla="*/ 4621171 w 4725946"/>
              <a:gd name="connsiteY0" fmla="*/ 137187 h 1575669"/>
              <a:gd name="connsiteX1" fmla="*/ 4573546 w 4725946"/>
              <a:gd name="connsiteY1" fmla="*/ 118137 h 1575669"/>
              <a:gd name="connsiteX2" fmla="*/ 4535446 w 4725946"/>
              <a:gd name="connsiteY2" fmla="*/ 108612 h 1575669"/>
              <a:gd name="connsiteX3" fmla="*/ 4506871 w 4725946"/>
              <a:gd name="connsiteY3" fmla="*/ 99087 h 1575669"/>
              <a:gd name="connsiteX4" fmla="*/ 3706771 w 4725946"/>
              <a:gd name="connsiteY4" fmla="*/ 89562 h 1575669"/>
              <a:gd name="connsiteX5" fmla="*/ 3363871 w 4725946"/>
              <a:gd name="connsiteY5" fmla="*/ 80037 h 1575669"/>
              <a:gd name="connsiteX6" fmla="*/ 3020971 w 4725946"/>
              <a:gd name="connsiteY6" fmla="*/ 60987 h 1575669"/>
              <a:gd name="connsiteX7" fmla="*/ 2773321 w 4725946"/>
              <a:gd name="connsiteY7" fmla="*/ 51462 h 1575669"/>
              <a:gd name="connsiteX8" fmla="*/ 2430421 w 4725946"/>
              <a:gd name="connsiteY8" fmla="*/ 32412 h 1575669"/>
              <a:gd name="connsiteX9" fmla="*/ 1696996 w 4725946"/>
              <a:gd name="connsiteY9" fmla="*/ 32412 h 1575669"/>
              <a:gd name="connsiteX10" fmla="*/ 1430296 w 4725946"/>
              <a:gd name="connsiteY10" fmla="*/ 41937 h 1575669"/>
              <a:gd name="connsiteX11" fmla="*/ 620671 w 4725946"/>
              <a:gd name="connsiteY11" fmla="*/ 51462 h 1575669"/>
              <a:gd name="connsiteX12" fmla="*/ 230146 w 4725946"/>
              <a:gd name="connsiteY12" fmla="*/ 60987 h 1575669"/>
              <a:gd name="connsiteX13" fmla="*/ 144421 w 4725946"/>
              <a:gd name="connsiteY13" fmla="*/ 80037 h 1575669"/>
              <a:gd name="connsiteX14" fmla="*/ 87271 w 4725946"/>
              <a:gd name="connsiteY14" fmla="*/ 99087 h 1575669"/>
              <a:gd name="connsiteX15" fmla="*/ 49171 w 4725946"/>
              <a:gd name="connsiteY15" fmla="*/ 156237 h 1575669"/>
              <a:gd name="connsiteX16" fmla="*/ 30121 w 4725946"/>
              <a:gd name="connsiteY16" fmla="*/ 184812 h 1575669"/>
              <a:gd name="connsiteX17" fmla="*/ 20596 w 4725946"/>
              <a:gd name="connsiteY17" fmla="*/ 222912 h 1575669"/>
              <a:gd name="connsiteX18" fmla="*/ 1546 w 4725946"/>
              <a:gd name="connsiteY18" fmla="*/ 251487 h 1575669"/>
              <a:gd name="connsiteX19" fmla="*/ 20596 w 4725946"/>
              <a:gd name="connsiteY19" fmla="*/ 584862 h 1575669"/>
              <a:gd name="connsiteX20" fmla="*/ 49171 w 4725946"/>
              <a:gd name="connsiteY20" fmla="*/ 661062 h 1575669"/>
              <a:gd name="connsiteX21" fmla="*/ 77746 w 4725946"/>
              <a:gd name="connsiteY21" fmla="*/ 680112 h 1575669"/>
              <a:gd name="connsiteX22" fmla="*/ 106321 w 4725946"/>
              <a:gd name="connsiteY22" fmla="*/ 708687 h 1575669"/>
              <a:gd name="connsiteX23" fmla="*/ 134896 w 4725946"/>
              <a:gd name="connsiteY23" fmla="*/ 727737 h 1575669"/>
              <a:gd name="connsiteX24" fmla="*/ 192046 w 4725946"/>
              <a:gd name="connsiteY24" fmla="*/ 765837 h 1575669"/>
              <a:gd name="connsiteX25" fmla="*/ 220621 w 4725946"/>
              <a:gd name="connsiteY25" fmla="*/ 794412 h 1575669"/>
              <a:gd name="connsiteX26" fmla="*/ 249196 w 4725946"/>
              <a:gd name="connsiteY26" fmla="*/ 803937 h 1575669"/>
              <a:gd name="connsiteX27" fmla="*/ 277771 w 4725946"/>
              <a:gd name="connsiteY27" fmla="*/ 822987 h 1575669"/>
              <a:gd name="connsiteX28" fmla="*/ 306346 w 4725946"/>
              <a:gd name="connsiteY28" fmla="*/ 832512 h 1575669"/>
              <a:gd name="connsiteX29" fmla="*/ 334921 w 4725946"/>
              <a:gd name="connsiteY29" fmla="*/ 851562 h 1575669"/>
              <a:gd name="connsiteX30" fmla="*/ 363496 w 4725946"/>
              <a:gd name="connsiteY30" fmla="*/ 861087 h 1575669"/>
              <a:gd name="connsiteX31" fmla="*/ 392071 w 4725946"/>
              <a:gd name="connsiteY31" fmla="*/ 880137 h 1575669"/>
              <a:gd name="connsiteX32" fmla="*/ 420646 w 4725946"/>
              <a:gd name="connsiteY32" fmla="*/ 889662 h 1575669"/>
              <a:gd name="connsiteX33" fmla="*/ 506371 w 4725946"/>
              <a:gd name="connsiteY33" fmla="*/ 937287 h 1575669"/>
              <a:gd name="connsiteX34" fmla="*/ 563521 w 4725946"/>
              <a:gd name="connsiteY34" fmla="*/ 994437 h 1575669"/>
              <a:gd name="connsiteX35" fmla="*/ 620671 w 4725946"/>
              <a:gd name="connsiteY35" fmla="*/ 1032537 h 1575669"/>
              <a:gd name="connsiteX36" fmla="*/ 649246 w 4725946"/>
              <a:gd name="connsiteY36" fmla="*/ 1042062 h 1575669"/>
              <a:gd name="connsiteX37" fmla="*/ 677821 w 4725946"/>
              <a:gd name="connsiteY37" fmla="*/ 1061112 h 1575669"/>
              <a:gd name="connsiteX38" fmla="*/ 706396 w 4725946"/>
              <a:gd name="connsiteY38" fmla="*/ 1070637 h 1575669"/>
              <a:gd name="connsiteX39" fmla="*/ 734971 w 4725946"/>
              <a:gd name="connsiteY39" fmla="*/ 1089687 h 1575669"/>
              <a:gd name="connsiteX40" fmla="*/ 792121 w 4725946"/>
              <a:gd name="connsiteY40" fmla="*/ 1108737 h 1575669"/>
              <a:gd name="connsiteX41" fmla="*/ 820696 w 4725946"/>
              <a:gd name="connsiteY41" fmla="*/ 1118262 h 1575669"/>
              <a:gd name="connsiteX42" fmla="*/ 849271 w 4725946"/>
              <a:gd name="connsiteY42" fmla="*/ 1137312 h 1575669"/>
              <a:gd name="connsiteX43" fmla="*/ 944521 w 4725946"/>
              <a:gd name="connsiteY43" fmla="*/ 1165887 h 1575669"/>
              <a:gd name="connsiteX44" fmla="*/ 982621 w 4725946"/>
              <a:gd name="connsiteY44" fmla="*/ 1184937 h 1575669"/>
              <a:gd name="connsiteX45" fmla="*/ 1068346 w 4725946"/>
              <a:gd name="connsiteY45" fmla="*/ 1203987 h 1575669"/>
              <a:gd name="connsiteX46" fmla="*/ 1211221 w 4725946"/>
              <a:gd name="connsiteY46" fmla="*/ 1223037 h 1575669"/>
              <a:gd name="connsiteX47" fmla="*/ 1306471 w 4725946"/>
              <a:gd name="connsiteY47" fmla="*/ 1242087 h 1575669"/>
              <a:gd name="connsiteX48" fmla="*/ 1344571 w 4725946"/>
              <a:gd name="connsiteY48" fmla="*/ 1251612 h 1575669"/>
              <a:gd name="connsiteX49" fmla="*/ 1411246 w 4725946"/>
              <a:gd name="connsiteY49" fmla="*/ 1261137 h 1575669"/>
              <a:gd name="connsiteX50" fmla="*/ 1458871 w 4725946"/>
              <a:gd name="connsiteY50" fmla="*/ 1270662 h 1575669"/>
              <a:gd name="connsiteX51" fmla="*/ 1573171 w 4725946"/>
              <a:gd name="connsiteY51" fmla="*/ 1280187 h 1575669"/>
              <a:gd name="connsiteX52" fmla="*/ 1630321 w 4725946"/>
              <a:gd name="connsiteY52" fmla="*/ 1289712 h 1575669"/>
              <a:gd name="connsiteX53" fmla="*/ 1754146 w 4725946"/>
              <a:gd name="connsiteY53" fmla="*/ 1299237 h 1575669"/>
              <a:gd name="connsiteX54" fmla="*/ 1835108 w 4725946"/>
              <a:gd name="connsiteY54" fmla="*/ 1161125 h 1575669"/>
              <a:gd name="connsiteX55" fmla="*/ 1958934 w 4725946"/>
              <a:gd name="connsiteY55" fmla="*/ 1003962 h 1575669"/>
              <a:gd name="connsiteX56" fmla="*/ 2139909 w 4725946"/>
              <a:gd name="connsiteY56" fmla="*/ 889662 h 1575669"/>
              <a:gd name="connsiteX57" fmla="*/ 2239921 w 4725946"/>
              <a:gd name="connsiteY57" fmla="*/ 746787 h 1575669"/>
              <a:gd name="connsiteX58" fmla="*/ 2420896 w 4725946"/>
              <a:gd name="connsiteY58" fmla="*/ 708687 h 1575669"/>
              <a:gd name="connsiteX59" fmla="*/ 2706646 w 4725946"/>
              <a:gd name="connsiteY59" fmla="*/ 627724 h 1575669"/>
              <a:gd name="connsiteX60" fmla="*/ 2930483 w 4725946"/>
              <a:gd name="connsiteY60" fmla="*/ 613437 h 1575669"/>
              <a:gd name="connsiteX61" fmla="*/ 3068596 w 4725946"/>
              <a:gd name="connsiteY61" fmla="*/ 884900 h 1575669"/>
              <a:gd name="connsiteX62" fmla="*/ 2878096 w 4725946"/>
              <a:gd name="connsiteY62" fmla="*/ 1218274 h 1575669"/>
              <a:gd name="connsiteX63" fmla="*/ 2773321 w 4725946"/>
              <a:gd name="connsiteY63" fmla="*/ 1327812 h 1575669"/>
              <a:gd name="connsiteX64" fmla="*/ 2806659 w 4725946"/>
              <a:gd name="connsiteY64" fmla="*/ 1404012 h 1575669"/>
              <a:gd name="connsiteX65" fmla="*/ 2825708 w 4725946"/>
              <a:gd name="connsiteY65" fmla="*/ 1451637 h 1575669"/>
              <a:gd name="connsiteX66" fmla="*/ 2744746 w 4725946"/>
              <a:gd name="connsiteY66" fmla="*/ 1470687 h 1575669"/>
              <a:gd name="connsiteX67" fmla="*/ 2773321 w 4725946"/>
              <a:gd name="connsiteY67" fmla="*/ 1480212 h 1575669"/>
              <a:gd name="connsiteX68" fmla="*/ 2940009 w 4725946"/>
              <a:gd name="connsiteY68" fmla="*/ 1361150 h 1575669"/>
              <a:gd name="connsiteX69" fmla="*/ 2920959 w 4725946"/>
              <a:gd name="connsiteY69" fmla="*/ 1413537 h 1575669"/>
              <a:gd name="connsiteX70" fmla="*/ 2968583 w 4725946"/>
              <a:gd name="connsiteY70" fmla="*/ 1475449 h 1575669"/>
              <a:gd name="connsiteX71" fmla="*/ 3106696 w 4725946"/>
              <a:gd name="connsiteY71" fmla="*/ 1504024 h 1575669"/>
              <a:gd name="connsiteX72" fmla="*/ 3225759 w 4725946"/>
              <a:gd name="connsiteY72" fmla="*/ 1523074 h 1575669"/>
              <a:gd name="connsiteX73" fmla="*/ 3287671 w 4725946"/>
              <a:gd name="connsiteY73" fmla="*/ 1532599 h 1575669"/>
              <a:gd name="connsiteX74" fmla="*/ 3363871 w 4725946"/>
              <a:gd name="connsiteY74" fmla="*/ 1537362 h 1575669"/>
              <a:gd name="connsiteX75" fmla="*/ 3463884 w 4725946"/>
              <a:gd name="connsiteY75" fmla="*/ 1546887 h 1575669"/>
              <a:gd name="connsiteX76" fmla="*/ 3568659 w 4725946"/>
              <a:gd name="connsiteY76" fmla="*/ 1556412 h 1575669"/>
              <a:gd name="connsiteX77" fmla="*/ 3730583 w 4725946"/>
              <a:gd name="connsiteY77" fmla="*/ 1565937 h 1575669"/>
              <a:gd name="connsiteX78" fmla="*/ 3854409 w 4725946"/>
              <a:gd name="connsiteY78" fmla="*/ 1575462 h 1575669"/>
              <a:gd name="connsiteX79" fmla="*/ 4344946 w 4725946"/>
              <a:gd name="connsiteY79" fmla="*/ 1556412 h 1575669"/>
              <a:gd name="connsiteX80" fmla="*/ 4402096 w 4725946"/>
              <a:gd name="connsiteY80" fmla="*/ 1537362 h 1575669"/>
              <a:gd name="connsiteX81" fmla="*/ 4554496 w 4725946"/>
              <a:gd name="connsiteY81" fmla="*/ 1518312 h 1575669"/>
              <a:gd name="connsiteX82" fmla="*/ 4640221 w 4725946"/>
              <a:gd name="connsiteY82" fmla="*/ 1480212 h 1575669"/>
              <a:gd name="connsiteX83" fmla="*/ 4649746 w 4725946"/>
              <a:gd name="connsiteY83" fmla="*/ 1451637 h 1575669"/>
              <a:gd name="connsiteX84" fmla="*/ 4659271 w 4725946"/>
              <a:gd name="connsiteY84" fmla="*/ 1404012 h 1575669"/>
              <a:gd name="connsiteX85" fmla="*/ 4668796 w 4725946"/>
              <a:gd name="connsiteY85" fmla="*/ 1365912 h 1575669"/>
              <a:gd name="connsiteX86" fmla="*/ 4687846 w 4725946"/>
              <a:gd name="connsiteY86" fmla="*/ 1146837 h 1575669"/>
              <a:gd name="connsiteX87" fmla="*/ 4697371 w 4725946"/>
              <a:gd name="connsiteY87" fmla="*/ 1070637 h 1575669"/>
              <a:gd name="connsiteX88" fmla="*/ 4725946 w 4725946"/>
              <a:gd name="connsiteY88" fmla="*/ 822987 h 1575669"/>
              <a:gd name="connsiteX89" fmla="*/ 4706896 w 4725946"/>
              <a:gd name="connsiteY89" fmla="*/ 565812 h 1575669"/>
              <a:gd name="connsiteX90" fmla="*/ 4687846 w 4725946"/>
              <a:gd name="connsiteY90" fmla="*/ 508662 h 1575669"/>
              <a:gd name="connsiteX91" fmla="*/ 4678321 w 4725946"/>
              <a:gd name="connsiteY91" fmla="*/ 441987 h 1575669"/>
              <a:gd name="connsiteX92" fmla="*/ 4668796 w 4725946"/>
              <a:gd name="connsiteY92" fmla="*/ 413412 h 1575669"/>
              <a:gd name="connsiteX93" fmla="*/ 4659271 w 4725946"/>
              <a:gd name="connsiteY93" fmla="*/ 375312 h 1575669"/>
              <a:gd name="connsiteX94" fmla="*/ 4649746 w 4725946"/>
              <a:gd name="connsiteY94" fmla="*/ 289587 h 1575669"/>
              <a:gd name="connsiteX95" fmla="*/ 4640221 w 4725946"/>
              <a:gd name="connsiteY95" fmla="*/ 261012 h 1575669"/>
              <a:gd name="connsiteX96" fmla="*/ 4630696 w 4725946"/>
              <a:gd name="connsiteY96" fmla="*/ 184812 h 1575669"/>
              <a:gd name="connsiteX97" fmla="*/ 4621171 w 4725946"/>
              <a:gd name="connsiteY97" fmla="*/ 137187 h 1575669"/>
              <a:gd name="connsiteX0" fmla="*/ 4621171 w 4725946"/>
              <a:gd name="connsiteY0" fmla="*/ 137187 h 1575669"/>
              <a:gd name="connsiteX1" fmla="*/ 4573546 w 4725946"/>
              <a:gd name="connsiteY1" fmla="*/ 118137 h 1575669"/>
              <a:gd name="connsiteX2" fmla="*/ 4535446 w 4725946"/>
              <a:gd name="connsiteY2" fmla="*/ 108612 h 1575669"/>
              <a:gd name="connsiteX3" fmla="*/ 4506871 w 4725946"/>
              <a:gd name="connsiteY3" fmla="*/ 99087 h 1575669"/>
              <a:gd name="connsiteX4" fmla="*/ 3706771 w 4725946"/>
              <a:gd name="connsiteY4" fmla="*/ 89562 h 1575669"/>
              <a:gd name="connsiteX5" fmla="*/ 3363871 w 4725946"/>
              <a:gd name="connsiteY5" fmla="*/ 80037 h 1575669"/>
              <a:gd name="connsiteX6" fmla="*/ 3020971 w 4725946"/>
              <a:gd name="connsiteY6" fmla="*/ 60987 h 1575669"/>
              <a:gd name="connsiteX7" fmla="*/ 2773321 w 4725946"/>
              <a:gd name="connsiteY7" fmla="*/ 51462 h 1575669"/>
              <a:gd name="connsiteX8" fmla="*/ 2430421 w 4725946"/>
              <a:gd name="connsiteY8" fmla="*/ 32412 h 1575669"/>
              <a:gd name="connsiteX9" fmla="*/ 1696996 w 4725946"/>
              <a:gd name="connsiteY9" fmla="*/ 32412 h 1575669"/>
              <a:gd name="connsiteX10" fmla="*/ 1430296 w 4725946"/>
              <a:gd name="connsiteY10" fmla="*/ 41937 h 1575669"/>
              <a:gd name="connsiteX11" fmla="*/ 620671 w 4725946"/>
              <a:gd name="connsiteY11" fmla="*/ 51462 h 1575669"/>
              <a:gd name="connsiteX12" fmla="*/ 230146 w 4725946"/>
              <a:gd name="connsiteY12" fmla="*/ 60987 h 1575669"/>
              <a:gd name="connsiteX13" fmla="*/ 144421 w 4725946"/>
              <a:gd name="connsiteY13" fmla="*/ 80037 h 1575669"/>
              <a:gd name="connsiteX14" fmla="*/ 87271 w 4725946"/>
              <a:gd name="connsiteY14" fmla="*/ 99087 h 1575669"/>
              <a:gd name="connsiteX15" fmla="*/ 49171 w 4725946"/>
              <a:gd name="connsiteY15" fmla="*/ 156237 h 1575669"/>
              <a:gd name="connsiteX16" fmla="*/ 30121 w 4725946"/>
              <a:gd name="connsiteY16" fmla="*/ 184812 h 1575669"/>
              <a:gd name="connsiteX17" fmla="*/ 20596 w 4725946"/>
              <a:gd name="connsiteY17" fmla="*/ 222912 h 1575669"/>
              <a:gd name="connsiteX18" fmla="*/ 1546 w 4725946"/>
              <a:gd name="connsiteY18" fmla="*/ 251487 h 1575669"/>
              <a:gd name="connsiteX19" fmla="*/ 20596 w 4725946"/>
              <a:gd name="connsiteY19" fmla="*/ 584862 h 1575669"/>
              <a:gd name="connsiteX20" fmla="*/ 49171 w 4725946"/>
              <a:gd name="connsiteY20" fmla="*/ 661062 h 1575669"/>
              <a:gd name="connsiteX21" fmla="*/ 77746 w 4725946"/>
              <a:gd name="connsiteY21" fmla="*/ 680112 h 1575669"/>
              <a:gd name="connsiteX22" fmla="*/ 106321 w 4725946"/>
              <a:gd name="connsiteY22" fmla="*/ 708687 h 1575669"/>
              <a:gd name="connsiteX23" fmla="*/ 134896 w 4725946"/>
              <a:gd name="connsiteY23" fmla="*/ 727737 h 1575669"/>
              <a:gd name="connsiteX24" fmla="*/ 192046 w 4725946"/>
              <a:gd name="connsiteY24" fmla="*/ 765837 h 1575669"/>
              <a:gd name="connsiteX25" fmla="*/ 220621 w 4725946"/>
              <a:gd name="connsiteY25" fmla="*/ 794412 h 1575669"/>
              <a:gd name="connsiteX26" fmla="*/ 249196 w 4725946"/>
              <a:gd name="connsiteY26" fmla="*/ 803937 h 1575669"/>
              <a:gd name="connsiteX27" fmla="*/ 277771 w 4725946"/>
              <a:gd name="connsiteY27" fmla="*/ 822987 h 1575669"/>
              <a:gd name="connsiteX28" fmla="*/ 306346 w 4725946"/>
              <a:gd name="connsiteY28" fmla="*/ 832512 h 1575669"/>
              <a:gd name="connsiteX29" fmla="*/ 334921 w 4725946"/>
              <a:gd name="connsiteY29" fmla="*/ 851562 h 1575669"/>
              <a:gd name="connsiteX30" fmla="*/ 363496 w 4725946"/>
              <a:gd name="connsiteY30" fmla="*/ 861087 h 1575669"/>
              <a:gd name="connsiteX31" fmla="*/ 392071 w 4725946"/>
              <a:gd name="connsiteY31" fmla="*/ 880137 h 1575669"/>
              <a:gd name="connsiteX32" fmla="*/ 420646 w 4725946"/>
              <a:gd name="connsiteY32" fmla="*/ 889662 h 1575669"/>
              <a:gd name="connsiteX33" fmla="*/ 506371 w 4725946"/>
              <a:gd name="connsiteY33" fmla="*/ 937287 h 1575669"/>
              <a:gd name="connsiteX34" fmla="*/ 563521 w 4725946"/>
              <a:gd name="connsiteY34" fmla="*/ 994437 h 1575669"/>
              <a:gd name="connsiteX35" fmla="*/ 620671 w 4725946"/>
              <a:gd name="connsiteY35" fmla="*/ 1032537 h 1575669"/>
              <a:gd name="connsiteX36" fmla="*/ 649246 w 4725946"/>
              <a:gd name="connsiteY36" fmla="*/ 1042062 h 1575669"/>
              <a:gd name="connsiteX37" fmla="*/ 677821 w 4725946"/>
              <a:gd name="connsiteY37" fmla="*/ 1061112 h 1575669"/>
              <a:gd name="connsiteX38" fmla="*/ 706396 w 4725946"/>
              <a:gd name="connsiteY38" fmla="*/ 1070637 h 1575669"/>
              <a:gd name="connsiteX39" fmla="*/ 734971 w 4725946"/>
              <a:gd name="connsiteY39" fmla="*/ 1089687 h 1575669"/>
              <a:gd name="connsiteX40" fmla="*/ 792121 w 4725946"/>
              <a:gd name="connsiteY40" fmla="*/ 1108737 h 1575669"/>
              <a:gd name="connsiteX41" fmla="*/ 820696 w 4725946"/>
              <a:gd name="connsiteY41" fmla="*/ 1118262 h 1575669"/>
              <a:gd name="connsiteX42" fmla="*/ 849271 w 4725946"/>
              <a:gd name="connsiteY42" fmla="*/ 1137312 h 1575669"/>
              <a:gd name="connsiteX43" fmla="*/ 944521 w 4725946"/>
              <a:gd name="connsiteY43" fmla="*/ 1165887 h 1575669"/>
              <a:gd name="connsiteX44" fmla="*/ 982621 w 4725946"/>
              <a:gd name="connsiteY44" fmla="*/ 1184937 h 1575669"/>
              <a:gd name="connsiteX45" fmla="*/ 1068346 w 4725946"/>
              <a:gd name="connsiteY45" fmla="*/ 1203987 h 1575669"/>
              <a:gd name="connsiteX46" fmla="*/ 1211221 w 4725946"/>
              <a:gd name="connsiteY46" fmla="*/ 1223037 h 1575669"/>
              <a:gd name="connsiteX47" fmla="*/ 1306471 w 4725946"/>
              <a:gd name="connsiteY47" fmla="*/ 1242087 h 1575669"/>
              <a:gd name="connsiteX48" fmla="*/ 1344571 w 4725946"/>
              <a:gd name="connsiteY48" fmla="*/ 1251612 h 1575669"/>
              <a:gd name="connsiteX49" fmla="*/ 1411246 w 4725946"/>
              <a:gd name="connsiteY49" fmla="*/ 1261137 h 1575669"/>
              <a:gd name="connsiteX50" fmla="*/ 1458871 w 4725946"/>
              <a:gd name="connsiteY50" fmla="*/ 1270662 h 1575669"/>
              <a:gd name="connsiteX51" fmla="*/ 1573171 w 4725946"/>
              <a:gd name="connsiteY51" fmla="*/ 1280187 h 1575669"/>
              <a:gd name="connsiteX52" fmla="*/ 1630321 w 4725946"/>
              <a:gd name="connsiteY52" fmla="*/ 1289712 h 1575669"/>
              <a:gd name="connsiteX53" fmla="*/ 1754146 w 4725946"/>
              <a:gd name="connsiteY53" fmla="*/ 1299237 h 1575669"/>
              <a:gd name="connsiteX54" fmla="*/ 1835108 w 4725946"/>
              <a:gd name="connsiteY54" fmla="*/ 1161125 h 1575669"/>
              <a:gd name="connsiteX55" fmla="*/ 1958934 w 4725946"/>
              <a:gd name="connsiteY55" fmla="*/ 1003962 h 1575669"/>
              <a:gd name="connsiteX56" fmla="*/ 2139909 w 4725946"/>
              <a:gd name="connsiteY56" fmla="*/ 889662 h 1575669"/>
              <a:gd name="connsiteX57" fmla="*/ 2239921 w 4725946"/>
              <a:gd name="connsiteY57" fmla="*/ 746787 h 1575669"/>
              <a:gd name="connsiteX58" fmla="*/ 2420896 w 4725946"/>
              <a:gd name="connsiteY58" fmla="*/ 708687 h 1575669"/>
              <a:gd name="connsiteX59" fmla="*/ 2706646 w 4725946"/>
              <a:gd name="connsiteY59" fmla="*/ 627724 h 1575669"/>
              <a:gd name="connsiteX60" fmla="*/ 2930483 w 4725946"/>
              <a:gd name="connsiteY60" fmla="*/ 613437 h 1575669"/>
              <a:gd name="connsiteX61" fmla="*/ 3068596 w 4725946"/>
              <a:gd name="connsiteY61" fmla="*/ 884900 h 1575669"/>
              <a:gd name="connsiteX62" fmla="*/ 2878096 w 4725946"/>
              <a:gd name="connsiteY62" fmla="*/ 1218274 h 1575669"/>
              <a:gd name="connsiteX63" fmla="*/ 2773321 w 4725946"/>
              <a:gd name="connsiteY63" fmla="*/ 1327812 h 1575669"/>
              <a:gd name="connsiteX64" fmla="*/ 2806659 w 4725946"/>
              <a:gd name="connsiteY64" fmla="*/ 1404012 h 1575669"/>
              <a:gd name="connsiteX65" fmla="*/ 2744746 w 4725946"/>
              <a:gd name="connsiteY65" fmla="*/ 1470687 h 1575669"/>
              <a:gd name="connsiteX66" fmla="*/ 2773321 w 4725946"/>
              <a:gd name="connsiteY66" fmla="*/ 1480212 h 1575669"/>
              <a:gd name="connsiteX67" fmla="*/ 2940009 w 4725946"/>
              <a:gd name="connsiteY67" fmla="*/ 1361150 h 1575669"/>
              <a:gd name="connsiteX68" fmla="*/ 2920959 w 4725946"/>
              <a:gd name="connsiteY68" fmla="*/ 1413537 h 1575669"/>
              <a:gd name="connsiteX69" fmla="*/ 2968583 w 4725946"/>
              <a:gd name="connsiteY69" fmla="*/ 1475449 h 1575669"/>
              <a:gd name="connsiteX70" fmla="*/ 3106696 w 4725946"/>
              <a:gd name="connsiteY70" fmla="*/ 1504024 h 1575669"/>
              <a:gd name="connsiteX71" fmla="*/ 3225759 w 4725946"/>
              <a:gd name="connsiteY71" fmla="*/ 1523074 h 1575669"/>
              <a:gd name="connsiteX72" fmla="*/ 3287671 w 4725946"/>
              <a:gd name="connsiteY72" fmla="*/ 1532599 h 1575669"/>
              <a:gd name="connsiteX73" fmla="*/ 3363871 w 4725946"/>
              <a:gd name="connsiteY73" fmla="*/ 1537362 h 1575669"/>
              <a:gd name="connsiteX74" fmla="*/ 3463884 w 4725946"/>
              <a:gd name="connsiteY74" fmla="*/ 1546887 h 1575669"/>
              <a:gd name="connsiteX75" fmla="*/ 3568659 w 4725946"/>
              <a:gd name="connsiteY75" fmla="*/ 1556412 h 1575669"/>
              <a:gd name="connsiteX76" fmla="*/ 3730583 w 4725946"/>
              <a:gd name="connsiteY76" fmla="*/ 1565937 h 1575669"/>
              <a:gd name="connsiteX77" fmla="*/ 3854409 w 4725946"/>
              <a:gd name="connsiteY77" fmla="*/ 1575462 h 1575669"/>
              <a:gd name="connsiteX78" fmla="*/ 4344946 w 4725946"/>
              <a:gd name="connsiteY78" fmla="*/ 1556412 h 1575669"/>
              <a:gd name="connsiteX79" fmla="*/ 4402096 w 4725946"/>
              <a:gd name="connsiteY79" fmla="*/ 1537362 h 1575669"/>
              <a:gd name="connsiteX80" fmla="*/ 4554496 w 4725946"/>
              <a:gd name="connsiteY80" fmla="*/ 1518312 h 1575669"/>
              <a:gd name="connsiteX81" fmla="*/ 4640221 w 4725946"/>
              <a:gd name="connsiteY81" fmla="*/ 1480212 h 1575669"/>
              <a:gd name="connsiteX82" fmla="*/ 4649746 w 4725946"/>
              <a:gd name="connsiteY82" fmla="*/ 1451637 h 1575669"/>
              <a:gd name="connsiteX83" fmla="*/ 4659271 w 4725946"/>
              <a:gd name="connsiteY83" fmla="*/ 1404012 h 1575669"/>
              <a:gd name="connsiteX84" fmla="*/ 4668796 w 4725946"/>
              <a:gd name="connsiteY84" fmla="*/ 1365912 h 1575669"/>
              <a:gd name="connsiteX85" fmla="*/ 4687846 w 4725946"/>
              <a:gd name="connsiteY85" fmla="*/ 1146837 h 1575669"/>
              <a:gd name="connsiteX86" fmla="*/ 4697371 w 4725946"/>
              <a:gd name="connsiteY86" fmla="*/ 1070637 h 1575669"/>
              <a:gd name="connsiteX87" fmla="*/ 4725946 w 4725946"/>
              <a:gd name="connsiteY87" fmla="*/ 822987 h 1575669"/>
              <a:gd name="connsiteX88" fmla="*/ 4706896 w 4725946"/>
              <a:gd name="connsiteY88" fmla="*/ 565812 h 1575669"/>
              <a:gd name="connsiteX89" fmla="*/ 4687846 w 4725946"/>
              <a:gd name="connsiteY89" fmla="*/ 508662 h 1575669"/>
              <a:gd name="connsiteX90" fmla="*/ 4678321 w 4725946"/>
              <a:gd name="connsiteY90" fmla="*/ 441987 h 1575669"/>
              <a:gd name="connsiteX91" fmla="*/ 4668796 w 4725946"/>
              <a:gd name="connsiteY91" fmla="*/ 413412 h 1575669"/>
              <a:gd name="connsiteX92" fmla="*/ 4659271 w 4725946"/>
              <a:gd name="connsiteY92" fmla="*/ 375312 h 1575669"/>
              <a:gd name="connsiteX93" fmla="*/ 4649746 w 4725946"/>
              <a:gd name="connsiteY93" fmla="*/ 289587 h 1575669"/>
              <a:gd name="connsiteX94" fmla="*/ 4640221 w 4725946"/>
              <a:gd name="connsiteY94" fmla="*/ 261012 h 1575669"/>
              <a:gd name="connsiteX95" fmla="*/ 4630696 w 4725946"/>
              <a:gd name="connsiteY95" fmla="*/ 184812 h 1575669"/>
              <a:gd name="connsiteX96" fmla="*/ 4621171 w 4725946"/>
              <a:gd name="connsiteY96" fmla="*/ 137187 h 1575669"/>
              <a:gd name="connsiteX0" fmla="*/ 4621171 w 4725946"/>
              <a:gd name="connsiteY0" fmla="*/ 137187 h 1575669"/>
              <a:gd name="connsiteX1" fmla="*/ 4573546 w 4725946"/>
              <a:gd name="connsiteY1" fmla="*/ 118137 h 1575669"/>
              <a:gd name="connsiteX2" fmla="*/ 4535446 w 4725946"/>
              <a:gd name="connsiteY2" fmla="*/ 108612 h 1575669"/>
              <a:gd name="connsiteX3" fmla="*/ 4506871 w 4725946"/>
              <a:gd name="connsiteY3" fmla="*/ 99087 h 1575669"/>
              <a:gd name="connsiteX4" fmla="*/ 3706771 w 4725946"/>
              <a:gd name="connsiteY4" fmla="*/ 89562 h 1575669"/>
              <a:gd name="connsiteX5" fmla="*/ 3363871 w 4725946"/>
              <a:gd name="connsiteY5" fmla="*/ 80037 h 1575669"/>
              <a:gd name="connsiteX6" fmla="*/ 3020971 w 4725946"/>
              <a:gd name="connsiteY6" fmla="*/ 60987 h 1575669"/>
              <a:gd name="connsiteX7" fmla="*/ 2773321 w 4725946"/>
              <a:gd name="connsiteY7" fmla="*/ 51462 h 1575669"/>
              <a:gd name="connsiteX8" fmla="*/ 2430421 w 4725946"/>
              <a:gd name="connsiteY8" fmla="*/ 32412 h 1575669"/>
              <a:gd name="connsiteX9" fmla="*/ 1696996 w 4725946"/>
              <a:gd name="connsiteY9" fmla="*/ 32412 h 1575669"/>
              <a:gd name="connsiteX10" fmla="*/ 1430296 w 4725946"/>
              <a:gd name="connsiteY10" fmla="*/ 41937 h 1575669"/>
              <a:gd name="connsiteX11" fmla="*/ 620671 w 4725946"/>
              <a:gd name="connsiteY11" fmla="*/ 51462 h 1575669"/>
              <a:gd name="connsiteX12" fmla="*/ 230146 w 4725946"/>
              <a:gd name="connsiteY12" fmla="*/ 60987 h 1575669"/>
              <a:gd name="connsiteX13" fmla="*/ 144421 w 4725946"/>
              <a:gd name="connsiteY13" fmla="*/ 80037 h 1575669"/>
              <a:gd name="connsiteX14" fmla="*/ 87271 w 4725946"/>
              <a:gd name="connsiteY14" fmla="*/ 99087 h 1575669"/>
              <a:gd name="connsiteX15" fmla="*/ 49171 w 4725946"/>
              <a:gd name="connsiteY15" fmla="*/ 156237 h 1575669"/>
              <a:gd name="connsiteX16" fmla="*/ 30121 w 4725946"/>
              <a:gd name="connsiteY16" fmla="*/ 184812 h 1575669"/>
              <a:gd name="connsiteX17" fmla="*/ 20596 w 4725946"/>
              <a:gd name="connsiteY17" fmla="*/ 222912 h 1575669"/>
              <a:gd name="connsiteX18" fmla="*/ 1546 w 4725946"/>
              <a:gd name="connsiteY18" fmla="*/ 251487 h 1575669"/>
              <a:gd name="connsiteX19" fmla="*/ 20596 w 4725946"/>
              <a:gd name="connsiteY19" fmla="*/ 584862 h 1575669"/>
              <a:gd name="connsiteX20" fmla="*/ 49171 w 4725946"/>
              <a:gd name="connsiteY20" fmla="*/ 661062 h 1575669"/>
              <a:gd name="connsiteX21" fmla="*/ 77746 w 4725946"/>
              <a:gd name="connsiteY21" fmla="*/ 680112 h 1575669"/>
              <a:gd name="connsiteX22" fmla="*/ 106321 w 4725946"/>
              <a:gd name="connsiteY22" fmla="*/ 708687 h 1575669"/>
              <a:gd name="connsiteX23" fmla="*/ 134896 w 4725946"/>
              <a:gd name="connsiteY23" fmla="*/ 727737 h 1575669"/>
              <a:gd name="connsiteX24" fmla="*/ 192046 w 4725946"/>
              <a:gd name="connsiteY24" fmla="*/ 765837 h 1575669"/>
              <a:gd name="connsiteX25" fmla="*/ 220621 w 4725946"/>
              <a:gd name="connsiteY25" fmla="*/ 794412 h 1575669"/>
              <a:gd name="connsiteX26" fmla="*/ 249196 w 4725946"/>
              <a:gd name="connsiteY26" fmla="*/ 803937 h 1575669"/>
              <a:gd name="connsiteX27" fmla="*/ 277771 w 4725946"/>
              <a:gd name="connsiteY27" fmla="*/ 822987 h 1575669"/>
              <a:gd name="connsiteX28" fmla="*/ 306346 w 4725946"/>
              <a:gd name="connsiteY28" fmla="*/ 832512 h 1575669"/>
              <a:gd name="connsiteX29" fmla="*/ 334921 w 4725946"/>
              <a:gd name="connsiteY29" fmla="*/ 851562 h 1575669"/>
              <a:gd name="connsiteX30" fmla="*/ 363496 w 4725946"/>
              <a:gd name="connsiteY30" fmla="*/ 861087 h 1575669"/>
              <a:gd name="connsiteX31" fmla="*/ 392071 w 4725946"/>
              <a:gd name="connsiteY31" fmla="*/ 880137 h 1575669"/>
              <a:gd name="connsiteX32" fmla="*/ 420646 w 4725946"/>
              <a:gd name="connsiteY32" fmla="*/ 889662 h 1575669"/>
              <a:gd name="connsiteX33" fmla="*/ 506371 w 4725946"/>
              <a:gd name="connsiteY33" fmla="*/ 937287 h 1575669"/>
              <a:gd name="connsiteX34" fmla="*/ 563521 w 4725946"/>
              <a:gd name="connsiteY34" fmla="*/ 994437 h 1575669"/>
              <a:gd name="connsiteX35" fmla="*/ 620671 w 4725946"/>
              <a:gd name="connsiteY35" fmla="*/ 1032537 h 1575669"/>
              <a:gd name="connsiteX36" fmla="*/ 649246 w 4725946"/>
              <a:gd name="connsiteY36" fmla="*/ 1042062 h 1575669"/>
              <a:gd name="connsiteX37" fmla="*/ 677821 w 4725946"/>
              <a:gd name="connsiteY37" fmla="*/ 1061112 h 1575669"/>
              <a:gd name="connsiteX38" fmla="*/ 706396 w 4725946"/>
              <a:gd name="connsiteY38" fmla="*/ 1070637 h 1575669"/>
              <a:gd name="connsiteX39" fmla="*/ 734971 w 4725946"/>
              <a:gd name="connsiteY39" fmla="*/ 1089687 h 1575669"/>
              <a:gd name="connsiteX40" fmla="*/ 792121 w 4725946"/>
              <a:gd name="connsiteY40" fmla="*/ 1108737 h 1575669"/>
              <a:gd name="connsiteX41" fmla="*/ 820696 w 4725946"/>
              <a:gd name="connsiteY41" fmla="*/ 1118262 h 1575669"/>
              <a:gd name="connsiteX42" fmla="*/ 849271 w 4725946"/>
              <a:gd name="connsiteY42" fmla="*/ 1137312 h 1575669"/>
              <a:gd name="connsiteX43" fmla="*/ 944521 w 4725946"/>
              <a:gd name="connsiteY43" fmla="*/ 1165887 h 1575669"/>
              <a:gd name="connsiteX44" fmla="*/ 982621 w 4725946"/>
              <a:gd name="connsiteY44" fmla="*/ 1184937 h 1575669"/>
              <a:gd name="connsiteX45" fmla="*/ 1068346 w 4725946"/>
              <a:gd name="connsiteY45" fmla="*/ 1203987 h 1575669"/>
              <a:gd name="connsiteX46" fmla="*/ 1211221 w 4725946"/>
              <a:gd name="connsiteY46" fmla="*/ 1223037 h 1575669"/>
              <a:gd name="connsiteX47" fmla="*/ 1306471 w 4725946"/>
              <a:gd name="connsiteY47" fmla="*/ 1242087 h 1575669"/>
              <a:gd name="connsiteX48" fmla="*/ 1344571 w 4725946"/>
              <a:gd name="connsiteY48" fmla="*/ 1251612 h 1575669"/>
              <a:gd name="connsiteX49" fmla="*/ 1411246 w 4725946"/>
              <a:gd name="connsiteY49" fmla="*/ 1261137 h 1575669"/>
              <a:gd name="connsiteX50" fmla="*/ 1458871 w 4725946"/>
              <a:gd name="connsiteY50" fmla="*/ 1270662 h 1575669"/>
              <a:gd name="connsiteX51" fmla="*/ 1573171 w 4725946"/>
              <a:gd name="connsiteY51" fmla="*/ 1280187 h 1575669"/>
              <a:gd name="connsiteX52" fmla="*/ 1630321 w 4725946"/>
              <a:gd name="connsiteY52" fmla="*/ 1289712 h 1575669"/>
              <a:gd name="connsiteX53" fmla="*/ 1754146 w 4725946"/>
              <a:gd name="connsiteY53" fmla="*/ 1299237 h 1575669"/>
              <a:gd name="connsiteX54" fmla="*/ 1835108 w 4725946"/>
              <a:gd name="connsiteY54" fmla="*/ 1161125 h 1575669"/>
              <a:gd name="connsiteX55" fmla="*/ 1958934 w 4725946"/>
              <a:gd name="connsiteY55" fmla="*/ 1003962 h 1575669"/>
              <a:gd name="connsiteX56" fmla="*/ 2139909 w 4725946"/>
              <a:gd name="connsiteY56" fmla="*/ 889662 h 1575669"/>
              <a:gd name="connsiteX57" fmla="*/ 2239921 w 4725946"/>
              <a:gd name="connsiteY57" fmla="*/ 746787 h 1575669"/>
              <a:gd name="connsiteX58" fmla="*/ 2420896 w 4725946"/>
              <a:gd name="connsiteY58" fmla="*/ 708687 h 1575669"/>
              <a:gd name="connsiteX59" fmla="*/ 2706646 w 4725946"/>
              <a:gd name="connsiteY59" fmla="*/ 627724 h 1575669"/>
              <a:gd name="connsiteX60" fmla="*/ 2930483 w 4725946"/>
              <a:gd name="connsiteY60" fmla="*/ 613437 h 1575669"/>
              <a:gd name="connsiteX61" fmla="*/ 3068596 w 4725946"/>
              <a:gd name="connsiteY61" fmla="*/ 884900 h 1575669"/>
              <a:gd name="connsiteX62" fmla="*/ 2878096 w 4725946"/>
              <a:gd name="connsiteY62" fmla="*/ 1218274 h 1575669"/>
              <a:gd name="connsiteX63" fmla="*/ 2773321 w 4725946"/>
              <a:gd name="connsiteY63" fmla="*/ 1327812 h 1575669"/>
              <a:gd name="connsiteX64" fmla="*/ 2806659 w 4725946"/>
              <a:gd name="connsiteY64" fmla="*/ 1404012 h 1575669"/>
              <a:gd name="connsiteX65" fmla="*/ 2744746 w 4725946"/>
              <a:gd name="connsiteY65" fmla="*/ 1470687 h 1575669"/>
              <a:gd name="connsiteX66" fmla="*/ 2940009 w 4725946"/>
              <a:gd name="connsiteY66" fmla="*/ 1361150 h 1575669"/>
              <a:gd name="connsiteX67" fmla="*/ 2920959 w 4725946"/>
              <a:gd name="connsiteY67" fmla="*/ 1413537 h 1575669"/>
              <a:gd name="connsiteX68" fmla="*/ 2968583 w 4725946"/>
              <a:gd name="connsiteY68" fmla="*/ 1475449 h 1575669"/>
              <a:gd name="connsiteX69" fmla="*/ 3106696 w 4725946"/>
              <a:gd name="connsiteY69" fmla="*/ 1504024 h 1575669"/>
              <a:gd name="connsiteX70" fmla="*/ 3225759 w 4725946"/>
              <a:gd name="connsiteY70" fmla="*/ 1523074 h 1575669"/>
              <a:gd name="connsiteX71" fmla="*/ 3287671 w 4725946"/>
              <a:gd name="connsiteY71" fmla="*/ 1532599 h 1575669"/>
              <a:gd name="connsiteX72" fmla="*/ 3363871 w 4725946"/>
              <a:gd name="connsiteY72" fmla="*/ 1537362 h 1575669"/>
              <a:gd name="connsiteX73" fmla="*/ 3463884 w 4725946"/>
              <a:gd name="connsiteY73" fmla="*/ 1546887 h 1575669"/>
              <a:gd name="connsiteX74" fmla="*/ 3568659 w 4725946"/>
              <a:gd name="connsiteY74" fmla="*/ 1556412 h 1575669"/>
              <a:gd name="connsiteX75" fmla="*/ 3730583 w 4725946"/>
              <a:gd name="connsiteY75" fmla="*/ 1565937 h 1575669"/>
              <a:gd name="connsiteX76" fmla="*/ 3854409 w 4725946"/>
              <a:gd name="connsiteY76" fmla="*/ 1575462 h 1575669"/>
              <a:gd name="connsiteX77" fmla="*/ 4344946 w 4725946"/>
              <a:gd name="connsiteY77" fmla="*/ 1556412 h 1575669"/>
              <a:gd name="connsiteX78" fmla="*/ 4402096 w 4725946"/>
              <a:gd name="connsiteY78" fmla="*/ 1537362 h 1575669"/>
              <a:gd name="connsiteX79" fmla="*/ 4554496 w 4725946"/>
              <a:gd name="connsiteY79" fmla="*/ 1518312 h 1575669"/>
              <a:gd name="connsiteX80" fmla="*/ 4640221 w 4725946"/>
              <a:gd name="connsiteY80" fmla="*/ 1480212 h 1575669"/>
              <a:gd name="connsiteX81" fmla="*/ 4649746 w 4725946"/>
              <a:gd name="connsiteY81" fmla="*/ 1451637 h 1575669"/>
              <a:gd name="connsiteX82" fmla="*/ 4659271 w 4725946"/>
              <a:gd name="connsiteY82" fmla="*/ 1404012 h 1575669"/>
              <a:gd name="connsiteX83" fmla="*/ 4668796 w 4725946"/>
              <a:gd name="connsiteY83" fmla="*/ 1365912 h 1575669"/>
              <a:gd name="connsiteX84" fmla="*/ 4687846 w 4725946"/>
              <a:gd name="connsiteY84" fmla="*/ 1146837 h 1575669"/>
              <a:gd name="connsiteX85" fmla="*/ 4697371 w 4725946"/>
              <a:gd name="connsiteY85" fmla="*/ 1070637 h 1575669"/>
              <a:gd name="connsiteX86" fmla="*/ 4725946 w 4725946"/>
              <a:gd name="connsiteY86" fmla="*/ 822987 h 1575669"/>
              <a:gd name="connsiteX87" fmla="*/ 4706896 w 4725946"/>
              <a:gd name="connsiteY87" fmla="*/ 565812 h 1575669"/>
              <a:gd name="connsiteX88" fmla="*/ 4687846 w 4725946"/>
              <a:gd name="connsiteY88" fmla="*/ 508662 h 1575669"/>
              <a:gd name="connsiteX89" fmla="*/ 4678321 w 4725946"/>
              <a:gd name="connsiteY89" fmla="*/ 441987 h 1575669"/>
              <a:gd name="connsiteX90" fmla="*/ 4668796 w 4725946"/>
              <a:gd name="connsiteY90" fmla="*/ 413412 h 1575669"/>
              <a:gd name="connsiteX91" fmla="*/ 4659271 w 4725946"/>
              <a:gd name="connsiteY91" fmla="*/ 375312 h 1575669"/>
              <a:gd name="connsiteX92" fmla="*/ 4649746 w 4725946"/>
              <a:gd name="connsiteY92" fmla="*/ 289587 h 1575669"/>
              <a:gd name="connsiteX93" fmla="*/ 4640221 w 4725946"/>
              <a:gd name="connsiteY93" fmla="*/ 261012 h 1575669"/>
              <a:gd name="connsiteX94" fmla="*/ 4630696 w 4725946"/>
              <a:gd name="connsiteY94" fmla="*/ 184812 h 1575669"/>
              <a:gd name="connsiteX95" fmla="*/ 4621171 w 4725946"/>
              <a:gd name="connsiteY95" fmla="*/ 137187 h 1575669"/>
              <a:gd name="connsiteX0" fmla="*/ 4621171 w 4725946"/>
              <a:gd name="connsiteY0" fmla="*/ 137187 h 1575669"/>
              <a:gd name="connsiteX1" fmla="*/ 4573546 w 4725946"/>
              <a:gd name="connsiteY1" fmla="*/ 118137 h 1575669"/>
              <a:gd name="connsiteX2" fmla="*/ 4535446 w 4725946"/>
              <a:gd name="connsiteY2" fmla="*/ 108612 h 1575669"/>
              <a:gd name="connsiteX3" fmla="*/ 4506871 w 4725946"/>
              <a:gd name="connsiteY3" fmla="*/ 99087 h 1575669"/>
              <a:gd name="connsiteX4" fmla="*/ 3706771 w 4725946"/>
              <a:gd name="connsiteY4" fmla="*/ 89562 h 1575669"/>
              <a:gd name="connsiteX5" fmla="*/ 3363871 w 4725946"/>
              <a:gd name="connsiteY5" fmla="*/ 80037 h 1575669"/>
              <a:gd name="connsiteX6" fmla="*/ 3020971 w 4725946"/>
              <a:gd name="connsiteY6" fmla="*/ 60987 h 1575669"/>
              <a:gd name="connsiteX7" fmla="*/ 2773321 w 4725946"/>
              <a:gd name="connsiteY7" fmla="*/ 51462 h 1575669"/>
              <a:gd name="connsiteX8" fmla="*/ 2430421 w 4725946"/>
              <a:gd name="connsiteY8" fmla="*/ 32412 h 1575669"/>
              <a:gd name="connsiteX9" fmla="*/ 1696996 w 4725946"/>
              <a:gd name="connsiteY9" fmla="*/ 32412 h 1575669"/>
              <a:gd name="connsiteX10" fmla="*/ 1430296 w 4725946"/>
              <a:gd name="connsiteY10" fmla="*/ 41937 h 1575669"/>
              <a:gd name="connsiteX11" fmla="*/ 620671 w 4725946"/>
              <a:gd name="connsiteY11" fmla="*/ 51462 h 1575669"/>
              <a:gd name="connsiteX12" fmla="*/ 230146 w 4725946"/>
              <a:gd name="connsiteY12" fmla="*/ 60987 h 1575669"/>
              <a:gd name="connsiteX13" fmla="*/ 144421 w 4725946"/>
              <a:gd name="connsiteY13" fmla="*/ 80037 h 1575669"/>
              <a:gd name="connsiteX14" fmla="*/ 87271 w 4725946"/>
              <a:gd name="connsiteY14" fmla="*/ 99087 h 1575669"/>
              <a:gd name="connsiteX15" fmla="*/ 49171 w 4725946"/>
              <a:gd name="connsiteY15" fmla="*/ 156237 h 1575669"/>
              <a:gd name="connsiteX16" fmla="*/ 30121 w 4725946"/>
              <a:gd name="connsiteY16" fmla="*/ 184812 h 1575669"/>
              <a:gd name="connsiteX17" fmla="*/ 20596 w 4725946"/>
              <a:gd name="connsiteY17" fmla="*/ 222912 h 1575669"/>
              <a:gd name="connsiteX18" fmla="*/ 1546 w 4725946"/>
              <a:gd name="connsiteY18" fmla="*/ 251487 h 1575669"/>
              <a:gd name="connsiteX19" fmla="*/ 20596 w 4725946"/>
              <a:gd name="connsiteY19" fmla="*/ 584862 h 1575669"/>
              <a:gd name="connsiteX20" fmla="*/ 49171 w 4725946"/>
              <a:gd name="connsiteY20" fmla="*/ 661062 h 1575669"/>
              <a:gd name="connsiteX21" fmla="*/ 77746 w 4725946"/>
              <a:gd name="connsiteY21" fmla="*/ 680112 h 1575669"/>
              <a:gd name="connsiteX22" fmla="*/ 106321 w 4725946"/>
              <a:gd name="connsiteY22" fmla="*/ 708687 h 1575669"/>
              <a:gd name="connsiteX23" fmla="*/ 134896 w 4725946"/>
              <a:gd name="connsiteY23" fmla="*/ 727737 h 1575669"/>
              <a:gd name="connsiteX24" fmla="*/ 192046 w 4725946"/>
              <a:gd name="connsiteY24" fmla="*/ 765837 h 1575669"/>
              <a:gd name="connsiteX25" fmla="*/ 220621 w 4725946"/>
              <a:gd name="connsiteY25" fmla="*/ 794412 h 1575669"/>
              <a:gd name="connsiteX26" fmla="*/ 249196 w 4725946"/>
              <a:gd name="connsiteY26" fmla="*/ 803937 h 1575669"/>
              <a:gd name="connsiteX27" fmla="*/ 277771 w 4725946"/>
              <a:gd name="connsiteY27" fmla="*/ 822987 h 1575669"/>
              <a:gd name="connsiteX28" fmla="*/ 306346 w 4725946"/>
              <a:gd name="connsiteY28" fmla="*/ 832512 h 1575669"/>
              <a:gd name="connsiteX29" fmla="*/ 334921 w 4725946"/>
              <a:gd name="connsiteY29" fmla="*/ 851562 h 1575669"/>
              <a:gd name="connsiteX30" fmla="*/ 363496 w 4725946"/>
              <a:gd name="connsiteY30" fmla="*/ 861087 h 1575669"/>
              <a:gd name="connsiteX31" fmla="*/ 392071 w 4725946"/>
              <a:gd name="connsiteY31" fmla="*/ 880137 h 1575669"/>
              <a:gd name="connsiteX32" fmla="*/ 420646 w 4725946"/>
              <a:gd name="connsiteY32" fmla="*/ 889662 h 1575669"/>
              <a:gd name="connsiteX33" fmla="*/ 506371 w 4725946"/>
              <a:gd name="connsiteY33" fmla="*/ 937287 h 1575669"/>
              <a:gd name="connsiteX34" fmla="*/ 563521 w 4725946"/>
              <a:gd name="connsiteY34" fmla="*/ 994437 h 1575669"/>
              <a:gd name="connsiteX35" fmla="*/ 620671 w 4725946"/>
              <a:gd name="connsiteY35" fmla="*/ 1032537 h 1575669"/>
              <a:gd name="connsiteX36" fmla="*/ 649246 w 4725946"/>
              <a:gd name="connsiteY36" fmla="*/ 1042062 h 1575669"/>
              <a:gd name="connsiteX37" fmla="*/ 677821 w 4725946"/>
              <a:gd name="connsiteY37" fmla="*/ 1061112 h 1575669"/>
              <a:gd name="connsiteX38" fmla="*/ 706396 w 4725946"/>
              <a:gd name="connsiteY38" fmla="*/ 1070637 h 1575669"/>
              <a:gd name="connsiteX39" fmla="*/ 734971 w 4725946"/>
              <a:gd name="connsiteY39" fmla="*/ 1089687 h 1575669"/>
              <a:gd name="connsiteX40" fmla="*/ 792121 w 4725946"/>
              <a:gd name="connsiteY40" fmla="*/ 1108737 h 1575669"/>
              <a:gd name="connsiteX41" fmla="*/ 820696 w 4725946"/>
              <a:gd name="connsiteY41" fmla="*/ 1118262 h 1575669"/>
              <a:gd name="connsiteX42" fmla="*/ 849271 w 4725946"/>
              <a:gd name="connsiteY42" fmla="*/ 1137312 h 1575669"/>
              <a:gd name="connsiteX43" fmla="*/ 944521 w 4725946"/>
              <a:gd name="connsiteY43" fmla="*/ 1165887 h 1575669"/>
              <a:gd name="connsiteX44" fmla="*/ 982621 w 4725946"/>
              <a:gd name="connsiteY44" fmla="*/ 1184937 h 1575669"/>
              <a:gd name="connsiteX45" fmla="*/ 1068346 w 4725946"/>
              <a:gd name="connsiteY45" fmla="*/ 1203987 h 1575669"/>
              <a:gd name="connsiteX46" fmla="*/ 1211221 w 4725946"/>
              <a:gd name="connsiteY46" fmla="*/ 1223037 h 1575669"/>
              <a:gd name="connsiteX47" fmla="*/ 1306471 w 4725946"/>
              <a:gd name="connsiteY47" fmla="*/ 1242087 h 1575669"/>
              <a:gd name="connsiteX48" fmla="*/ 1344571 w 4725946"/>
              <a:gd name="connsiteY48" fmla="*/ 1251612 h 1575669"/>
              <a:gd name="connsiteX49" fmla="*/ 1411246 w 4725946"/>
              <a:gd name="connsiteY49" fmla="*/ 1261137 h 1575669"/>
              <a:gd name="connsiteX50" fmla="*/ 1458871 w 4725946"/>
              <a:gd name="connsiteY50" fmla="*/ 1270662 h 1575669"/>
              <a:gd name="connsiteX51" fmla="*/ 1573171 w 4725946"/>
              <a:gd name="connsiteY51" fmla="*/ 1280187 h 1575669"/>
              <a:gd name="connsiteX52" fmla="*/ 1630321 w 4725946"/>
              <a:gd name="connsiteY52" fmla="*/ 1289712 h 1575669"/>
              <a:gd name="connsiteX53" fmla="*/ 1754146 w 4725946"/>
              <a:gd name="connsiteY53" fmla="*/ 1299237 h 1575669"/>
              <a:gd name="connsiteX54" fmla="*/ 1835108 w 4725946"/>
              <a:gd name="connsiteY54" fmla="*/ 1161125 h 1575669"/>
              <a:gd name="connsiteX55" fmla="*/ 1958934 w 4725946"/>
              <a:gd name="connsiteY55" fmla="*/ 1003962 h 1575669"/>
              <a:gd name="connsiteX56" fmla="*/ 2139909 w 4725946"/>
              <a:gd name="connsiteY56" fmla="*/ 889662 h 1575669"/>
              <a:gd name="connsiteX57" fmla="*/ 2239921 w 4725946"/>
              <a:gd name="connsiteY57" fmla="*/ 746787 h 1575669"/>
              <a:gd name="connsiteX58" fmla="*/ 2420896 w 4725946"/>
              <a:gd name="connsiteY58" fmla="*/ 708687 h 1575669"/>
              <a:gd name="connsiteX59" fmla="*/ 2706646 w 4725946"/>
              <a:gd name="connsiteY59" fmla="*/ 627724 h 1575669"/>
              <a:gd name="connsiteX60" fmla="*/ 2930483 w 4725946"/>
              <a:gd name="connsiteY60" fmla="*/ 613437 h 1575669"/>
              <a:gd name="connsiteX61" fmla="*/ 3068596 w 4725946"/>
              <a:gd name="connsiteY61" fmla="*/ 884900 h 1575669"/>
              <a:gd name="connsiteX62" fmla="*/ 2878096 w 4725946"/>
              <a:gd name="connsiteY62" fmla="*/ 1218274 h 1575669"/>
              <a:gd name="connsiteX63" fmla="*/ 2773321 w 4725946"/>
              <a:gd name="connsiteY63" fmla="*/ 1327812 h 1575669"/>
              <a:gd name="connsiteX64" fmla="*/ 2806659 w 4725946"/>
              <a:gd name="connsiteY64" fmla="*/ 1404012 h 1575669"/>
              <a:gd name="connsiteX65" fmla="*/ 2940009 w 4725946"/>
              <a:gd name="connsiteY65" fmla="*/ 1361150 h 1575669"/>
              <a:gd name="connsiteX66" fmla="*/ 2920959 w 4725946"/>
              <a:gd name="connsiteY66" fmla="*/ 1413537 h 1575669"/>
              <a:gd name="connsiteX67" fmla="*/ 2968583 w 4725946"/>
              <a:gd name="connsiteY67" fmla="*/ 1475449 h 1575669"/>
              <a:gd name="connsiteX68" fmla="*/ 3106696 w 4725946"/>
              <a:gd name="connsiteY68" fmla="*/ 1504024 h 1575669"/>
              <a:gd name="connsiteX69" fmla="*/ 3225759 w 4725946"/>
              <a:gd name="connsiteY69" fmla="*/ 1523074 h 1575669"/>
              <a:gd name="connsiteX70" fmla="*/ 3287671 w 4725946"/>
              <a:gd name="connsiteY70" fmla="*/ 1532599 h 1575669"/>
              <a:gd name="connsiteX71" fmla="*/ 3363871 w 4725946"/>
              <a:gd name="connsiteY71" fmla="*/ 1537362 h 1575669"/>
              <a:gd name="connsiteX72" fmla="*/ 3463884 w 4725946"/>
              <a:gd name="connsiteY72" fmla="*/ 1546887 h 1575669"/>
              <a:gd name="connsiteX73" fmla="*/ 3568659 w 4725946"/>
              <a:gd name="connsiteY73" fmla="*/ 1556412 h 1575669"/>
              <a:gd name="connsiteX74" fmla="*/ 3730583 w 4725946"/>
              <a:gd name="connsiteY74" fmla="*/ 1565937 h 1575669"/>
              <a:gd name="connsiteX75" fmla="*/ 3854409 w 4725946"/>
              <a:gd name="connsiteY75" fmla="*/ 1575462 h 1575669"/>
              <a:gd name="connsiteX76" fmla="*/ 4344946 w 4725946"/>
              <a:gd name="connsiteY76" fmla="*/ 1556412 h 1575669"/>
              <a:gd name="connsiteX77" fmla="*/ 4402096 w 4725946"/>
              <a:gd name="connsiteY77" fmla="*/ 1537362 h 1575669"/>
              <a:gd name="connsiteX78" fmla="*/ 4554496 w 4725946"/>
              <a:gd name="connsiteY78" fmla="*/ 1518312 h 1575669"/>
              <a:gd name="connsiteX79" fmla="*/ 4640221 w 4725946"/>
              <a:gd name="connsiteY79" fmla="*/ 1480212 h 1575669"/>
              <a:gd name="connsiteX80" fmla="*/ 4649746 w 4725946"/>
              <a:gd name="connsiteY80" fmla="*/ 1451637 h 1575669"/>
              <a:gd name="connsiteX81" fmla="*/ 4659271 w 4725946"/>
              <a:gd name="connsiteY81" fmla="*/ 1404012 h 1575669"/>
              <a:gd name="connsiteX82" fmla="*/ 4668796 w 4725946"/>
              <a:gd name="connsiteY82" fmla="*/ 1365912 h 1575669"/>
              <a:gd name="connsiteX83" fmla="*/ 4687846 w 4725946"/>
              <a:gd name="connsiteY83" fmla="*/ 1146837 h 1575669"/>
              <a:gd name="connsiteX84" fmla="*/ 4697371 w 4725946"/>
              <a:gd name="connsiteY84" fmla="*/ 1070637 h 1575669"/>
              <a:gd name="connsiteX85" fmla="*/ 4725946 w 4725946"/>
              <a:gd name="connsiteY85" fmla="*/ 822987 h 1575669"/>
              <a:gd name="connsiteX86" fmla="*/ 4706896 w 4725946"/>
              <a:gd name="connsiteY86" fmla="*/ 565812 h 1575669"/>
              <a:gd name="connsiteX87" fmla="*/ 4687846 w 4725946"/>
              <a:gd name="connsiteY87" fmla="*/ 508662 h 1575669"/>
              <a:gd name="connsiteX88" fmla="*/ 4678321 w 4725946"/>
              <a:gd name="connsiteY88" fmla="*/ 441987 h 1575669"/>
              <a:gd name="connsiteX89" fmla="*/ 4668796 w 4725946"/>
              <a:gd name="connsiteY89" fmla="*/ 413412 h 1575669"/>
              <a:gd name="connsiteX90" fmla="*/ 4659271 w 4725946"/>
              <a:gd name="connsiteY90" fmla="*/ 375312 h 1575669"/>
              <a:gd name="connsiteX91" fmla="*/ 4649746 w 4725946"/>
              <a:gd name="connsiteY91" fmla="*/ 289587 h 1575669"/>
              <a:gd name="connsiteX92" fmla="*/ 4640221 w 4725946"/>
              <a:gd name="connsiteY92" fmla="*/ 261012 h 1575669"/>
              <a:gd name="connsiteX93" fmla="*/ 4630696 w 4725946"/>
              <a:gd name="connsiteY93" fmla="*/ 184812 h 1575669"/>
              <a:gd name="connsiteX94" fmla="*/ 4621171 w 4725946"/>
              <a:gd name="connsiteY94" fmla="*/ 137187 h 1575669"/>
              <a:gd name="connsiteX0" fmla="*/ 4621171 w 4725946"/>
              <a:gd name="connsiteY0" fmla="*/ 137187 h 1575669"/>
              <a:gd name="connsiteX1" fmla="*/ 4573546 w 4725946"/>
              <a:gd name="connsiteY1" fmla="*/ 118137 h 1575669"/>
              <a:gd name="connsiteX2" fmla="*/ 4535446 w 4725946"/>
              <a:gd name="connsiteY2" fmla="*/ 108612 h 1575669"/>
              <a:gd name="connsiteX3" fmla="*/ 4506871 w 4725946"/>
              <a:gd name="connsiteY3" fmla="*/ 99087 h 1575669"/>
              <a:gd name="connsiteX4" fmla="*/ 3706771 w 4725946"/>
              <a:gd name="connsiteY4" fmla="*/ 89562 h 1575669"/>
              <a:gd name="connsiteX5" fmla="*/ 3363871 w 4725946"/>
              <a:gd name="connsiteY5" fmla="*/ 80037 h 1575669"/>
              <a:gd name="connsiteX6" fmla="*/ 3020971 w 4725946"/>
              <a:gd name="connsiteY6" fmla="*/ 60987 h 1575669"/>
              <a:gd name="connsiteX7" fmla="*/ 2773321 w 4725946"/>
              <a:gd name="connsiteY7" fmla="*/ 51462 h 1575669"/>
              <a:gd name="connsiteX8" fmla="*/ 2430421 w 4725946"/>
              <a:gd name="connsiteY8" fmla="*/ 32412 h 1575669"/>
              <a:gd name="connsiteX9" fmla="*/ 1696996 w 4725946"/>
              <a:gd name="connsiteY9" fmla="*/ 32412 h 1575669"/>
              <a:gd name="connsiteX10" fmla="*/ 1430296 w 4725946"/>
              <a:gd name="connsiteY10" fmla="*/ 41937 h 1575669"/>
              <a:gd name="connsiteX11" fmla="*/ 620671 w 4725946"/>
              <a:gd name="connsiteY11" fmla="*/ 51462 h 1575669"/>
              <a:gd name="connsiteX12" fmla="*/ 230146 w 4725946"/>
              <a:gd name="connsiteY12" fmla="*/ 60987 h 1575669"/>
              <a:gd name="connsiteX13" fmla="*/ 144421 w 4725946"/>
              <a:gd name="connsiteY13" fmla="*/ 80037 h 1575669"/>
              <a:gd name="connsiteX14" fmla="*/ 87271 w 4725946"/>
              <a:gd name="connsiteY14" fmla="*/ 99087 h 1575669"/>
              <a:gd name="connsiteX15" fmla="*/ 49171 w 4725946"/>
              <a:gd name="connsiteY15" fmla="*/ 156237 h 1575669"/>
              <a:gd name="connsiteX16" fmla="*/ 30121 w 4725946"/>
              <a:gd name="connsiteY16" fmla="*/ 184812 h 1575669"/>
              <a:gd name="connsiteX17" fmla="*/ 20596 w 4725946"/>
              <a:gd name="connsiteY17" fmla="*/ 222912 h 1575669"/>
              <a:gd name="connsiteX18" fmla="*/ 1546 w 4725946"/>
              <a:gd name="connsiteY18" fmla="*/ 251487 h 1575669"/>
              <a:gd name="connsiteX19" fmla="*/ 20596 w 4725946"/>
              <a:gd name="connsiteY19" fmla="*/ 584862 h 1575669"/>
              <a:gd name="connsiteX20" fmla="*/ 49171 w 4725946"/>
              <a:gd name="connsiteY20" fmla="*/ 661062 h 1575669"/>
              <a:gd name="connsiteX21" fmla="*/ 77746 w 4725946"/>
              <a:gd name="connsiteY21" fmla="*/ 680112 h 1575669"/>
              <a:gd name="connsiteX22" fmla="*/ 106321 w 4725946"/>
              <a:gd name="connsiteY22" fmla="*/ 708687 h 1575669"/>
              <a:gd name="connsiteX23" fmla="*/ 134896 w 4725946"/>
              <a:gd name="connsiteY23" fmla="*/ 727737 h 1575669"/>
              <a:gd name="connsiteX24" fmla="*/ 192046 w 4725946"/>
              <a:gd name="connsiteY24" fmla="*/ 765837 h 1575669"/>
              <a:gd name="connsiteX25" fmla="*/ 220621 w 4725946"/>
              <a:gd name="connsiteY25" fmla="*/ 794412 h 1575669"/>
              <a:gd name="connsiteX26" fmla="*/ 249196 w 4725946"/>
              <a:gd name="connsiteY26" fmla="*/ 803937 h 1575669"/>
              <a:gd name="connsiteX27" fmla="*/ 277771 w 4725946"/>
              <a:gd name="connsiteY27" fmla="*/ 822987 h 1575669"/>
              <a:gd name="connsiteX28" fmla="*/ 306346 w 4725946"/>
              <a:gd name="connsiteY28" fmla="*/ 832512 h 1575669"/>
              <a:gd name="connsiteX29" fmla="*/ 334921 w 4725946"/>
              <a:gd name="connsiteY29" fmla="*/ 851562 h 1575669"/>
              <a:gd name="connsiteX30" fmla="*/ 363496 w 4725946"/>
              <a:gd name="connsiteY30" fmla="*/ 861087 h 1575669"/>
              <a:gd name="connsiteX31" fmla="*/ 392071 w 4725946"/>
              <a:gd name="connsiteY31" fmla="*/ 880137 h 1575669"/>
              <a:gd name="connsiteX32" fmla="*/ 420646 w 4725946"/>
              <a:gd name="connsiteY32" fmla="*/ 889662 h 1575669"/>
              <a:gd name="connsiteX33" fmla="*/ 506371 w 4725946"/>
              <a:gd name="connsiteY33" fmla="*/ 937287 h 1575669"/>
              <a:gd name="connsiteX34" fmla="*/ 563521 w 4725946"/>
              <a:gd name="connsiteY34" fmla="*/ 994437 h 1575669"/>
              <a:gd name="connsiteX35" fmla="*/ 620671 w 4725946"/>
              <a:gd name="connsiteY35" fmla="*/ 1032537 h 1575669"/>
              <a:gd name="connsiteX36" fmla="*/ 649246 w 4725946"/>
              <a:gd name="connsiteY36" fmla="*/ 1042062 h 1575669"/>
              <a:gd name="connsiteX37" fmla="*/ 677821 w 4725946"/>
              <a:gd name="connsiteY37" fmla="*/ 1061112 h 1575669"/>
              <a:gd name="connsiteX38" fmla="*/ 706396 w 4725946"/>
              <a:gd name="connsiteY38" fmla="*/ 1070637 h 1575669"/>
              <a:gd name="connsiteX39" fmla="*/ 734971 w 4725946"/>
              <a:gd name="connsiteY39" fmla="*/ 1089687 h 1575669"/>
              <a:gd name="connsiteX40" fmla="*/ 792121 w 4725946"/>
              <a:gd name="connsiteY40" fmla="*/ 1108737 h 1575669"/>
              <a:gd name="connsiteX41" fmla="*/ 820696 w 4725946"/>
              <a:gd name="connsiteY41" fmla="*/ 1118262 h 1575669"/>
              <a:gd name="connsiteX42" fmla="*/ 849271 w 4725946"/>
              <a:gd name="connsiteY42" fmla="*/ 1137312 h 1575669"/>
              <a:gd name="connsiteX43" fmla="*/ 944521 w 4725946"/>
              <a:gd name="connsiteY43" fmla="*/ 1165887 h 1575669"/>
              <a:gd name="connsiteX44" fmla="*/ 982621 w 4725946"/>
              <a:gd name="connsiteY44" fmla="*/ 1184937 h 1575669"/>
              <a:gd name="connsiteX45" fmla="*/ 1068346 w 4725946"/>
              <a:gd name="connsiteY45" fmla="*/ 1203987 h 1575669"/>
              <a:gd name="connsiteX46" fmla="*/ 1211221 w 4725946"/>
              <a:gd name="connsiteY46" fmla="*/ 1223037 h 1575669"/>
              <a:gd name="connsiteX47" fmla="*/ 1306471 w 4725946"/>
              <a:gd name="connsiteY47" fmla="*/ 1242087 h 1575669"/>
              <a:gd name="connsiteX48" fmla="*/ 1344571 w 4725946"/>
              <a:gd name="connsiteY48" fmla="*/ 1251612 h 1575669"/>
              <a:gd name="connsiteX49" fmla="*/ 1411246 w 4725946"/>
              <a:gd name="connsiteY49" fmla="*/ 1261137 h 1575669"/>
              <a:gd name="connsiteX50" fmla="*/ 1458871 w 4725946"/>
              <a:gd name="connsiteY50" fmla="*/ 1270662 h 1575669"/>
              <a:gd name="connsiteX51" fmla="*/ 1573171 w 4725946"/>
              <a:gd name="connsiteY51" fmla="*/ 1280187 h 1575669"/>
              <a:gd name="connsiteX52" fmla="*/ 1630321 w 4725946"/>
              <a:gd name="connsiteY52" fmla="*/ 1289712 h 1575669"/>
              <a:gd name="connsiteX53" fmla="*/ 1754146 w 4725946"/>
              <a:gd name="connsiteY53" fmla="*/ 1299237 h 1575669"/>
              <a:gd name="connsiteX54" fmla="*/ 1835108 w 4725946"/>
              <a:gd name="connsiteY54" fmla="*/ 1161125 h 1575669"/>
              <a:gd name="connsiteX55" fmla="*/ 1958934 w 4725946"/>
              <a:gd name="connsiteY55" fmla="*/ 1003962 h 1575669"/>
              <a:gd name="connsiteX56" fmla="*/ 2139909 w 4725946"/>
              <a:gd name="connsiteY56" fmla="*/ 889662 h 1575669"/>
              <a:gd name="connsiteX57" fmla="*/ 2239921 w 4725946"/>
              <a:gd name="connsiteY57" fmla="*/ 746787 h 1575669"/>
              <a:gd name="connsiteX58" fmla="*/ 2420896 w 4725946"/>
              <a:gd name="connsiteY58" fmla="*/ 708687 h 1575669"/>
              <a:gd name="connsiteX59" fmla="*/ 2706646 w 4725946"/>
              <a:gd name="connsiteY59" fmla="*/ 627724 h 1575669"/>
              <a:gd name="connsiteX60" fmla="*/ 2930483 w 4725946"/>
              <a:gd name="connsiteY60" fmla="*/ 613437 h 1575669"/>
              <a:gd name="connsiteX61" fmla="*/ 3068596 w 4725946"/>
              <a:gd name="connsiteY61" fmla="*/ 884900 h 1575669"/>
              <a:gd name="connsiteX62" fmla="*/ 2878096 w 4725946"/>
              <a:gd name="connsiteY62" fmla="*/ 1218274 h 1575669"/>
              <a:gd name="connsiteX63" fmla="*/ 2773321 w 4725946"/>
              <a:gd name="connsiteY63" fmla="*/ 1327812 h 1575669"/>
              <a:gd name="connsiteX64" fmla="*/ 2940009 w 4725946"/>
              <a:gd name="connsiteY64" fmla="*/ 1361150 h 1575669"/>
              <a:gd name="connsiteX65" fmla="*/ 2920959 w 4725946"/>
              <a:gd name="connsiteY65" fmla="*/ 1413537 h 1575669"/>
              <a:gd name="connsiteX66" fmla="*/ 2968583 w 4725946"/>
              <a:gd name="connsiteY66" fmla="*/ 1475449 h 1575669"/>
              <a:gd name="connsiteX67" fmla="*/ 3106696 w 4725946"/>
              <a:gd name="connsiteY67" fmla="*/ 1504024 h 1575669"/>
              <a:gd name="connsiteX68" fmla="*/ 3225759 w 4725946"/>
              <a:gd name="connsiteY68" fmla="*/ 1523074 h 1575669"/>
              <a:gd name="connsiteX69" fmla="*/ 3287671 w 4725946"/>
              <a:gd name="connsiteY69" fmla="*/ 1532599 h 1575669"/>
              <a:gd name="connsiteX70" fmla="*/ 3363871 w 4725946"/>
              <a:gd name="connsiteY70" fmla="*/ 1537362 h 1575669"/>
              <a:gd name="connsiteX71" fmla="*/ 3463884 w 4725946"/>
              <a:gd name="connsiteY71" fmla="*/ 1546887 h 1575669"/>
              <a:gd name="connsiteX72" fmla="*/ 3568659 w 4725946"/>
              <a:gd name="connsiteY72" fmla="*/ 1556412 h 1575669"/>
              <a:gd name="connsiteX73" fmla="*/ 3730583 w 4725946"/>
              <a:gd name="connsiteY73" fmla="*/ 1565937 h 1575669"/>
              <a:gd name="connsiteX74" fmla="*/ 3854409 w 4725946"/>
              <a:gd name="connsiteY74" fmla="*/ 1575462 h 1575669"/>
              <a:gd name="connsiteX75" fmla="*/ 4344946 w 4725946"/>
              <a:gd name="connsiteY75" fmla="*/ 1556412 h 1575669"/>
              <a:gd name="connsiteX76" fmla="*/ 4402096 w 4725946"/>
              <a:gd name="connsiteY76" fmla="*/ 1537362 h 1575669"/>
              <a:gd name="connsiteX77" fmla="*/ 4554496 w 4725946"/>
              <a:gd name="connsiteY77" fmla="*/ 1518312 h 1575669"/>
              <a:gd name="connsiteX78" fmla="*/ 4640221 w 4725946"/>
              <a:gd name="connsiteY78" fmla="*/ 1480212 h 1575669"/>
              <a:gd name="connsiteX79" fmla="*/ 4649746 w 4725946"/>
              <a:gd name="connsiteY79" fmla="*/ 1451637 h 1575669"/>
              <a:gd name="connsiteX80" fmla="*/ 4659271 w 4725946"/>
              <a:gd name="connsiteY80" fmla="*/ 1404012 h 1575669"/>
              <a:gd name="connsiteX81" fmla="*/ 4668796 w 4725946"/>
              <a:gd name="connsiteY81" fmla="*/ 1365912 h 1575669"/>
              <a:gd name="connsiteX82" fmla="*/ 4687846 w 4725946"/>
              <a:gd name="connsiteY82" fmla="*/ 1146837 h 1575669"/>
              <a:gd name="connsiteX83" fmla="*/ 4697371 w 4725946"/>
              <a:gd name="connsiteY83" fmla="*/ 1070637 h 1575669"/>
              <a:gd name="connsiteX84" fmla="*/ 4725946 w 4725946"/>
              <a:gd name="connsiteY84" fmla="*/ 822987 h 1575669"/>
              <a:gd name="connsiteX85" fmla="*/ 4706896 w 4725946"/>
              <a:gd name="connsiteY85" fmla="*/ 565812 h 1575669"/>
              <a:gd name="connsiteX86" fmla="*/ 4687846 w 4725946"/>
              <a:gd name="connsiteY86" fmla="*/ 508662 h 1575669"/>
              <a:gd name="connsiteX87" fmla="*/ 4678321 w 4725946"/>
              <a:gd name="connsiteY87" fmla="*/ 441987 h 1575669"/>
              <a:gd name="connsiteX88" fmla="*/ 4668796 w 4725946"/>
              <a:gd name="connsiteY88" fmla="*/ 413412 h 1575669"/>
              <a:gd name="connsiteX89" fmla="*/ 4659271 w 4725946"/>
              <a:gd name="connsiteY89" fmla="*/ 375312 h 1575669"/>
              <a:gd name="connsiteX90" fmla="*/ 4649746 w 4725946"/>
              <a:gd name="connsiteY90" fmla="*/ 289587 h 1575669"/>
              <a:gd name="connsiteX91" fmla="*/ 4640221 w 4725946"/>
              <a:gd name="connsiteY91" fmla="*/ 261012 h 1575669"/>
              <a:gd name="connsiteX92" fmla="*/ 4630696 w 4725946"/>
              <a:gd name="connsiteY92" fmla="*/ 184812 h 1575669"/>
              <a:gd name="connsiteX93" fmla="*/ 4621171 w 4725946"/>
              <a:gd name="connsiteY93" fmla="*/ 137187 h 1575669"/>
              <a:gd name="connsiteX0" fmla="*/ 4621171 w 4725946"/>
              <a:gd name="connsiteY0" fmla="*/ 137187 h 1575669"/>
              <a:gd name="connsiteX1" fmla="*/ 4573546 w 4725946"/>
              <a:gd name="connsiteY1" fmla="*/ 118137 h 1575669"/>
              <a:gd name="connsiteX2" fmla="*/ 4535446 w 4725946"/>
              <a:gd name="connsiteY2" fmla="*/ 108612 h 1575669"/>
              <a:gd name="connsiteX3" fmla="*/ 4506871 w 4725946"/>
              <a:gd name="connsiteY3" fmla="*/ 99087 h 1575669"/>
              <a:gd name="connsiteX4" fmla="*/ 3706771 w 4725946"/>
              <a:gd name="connsiteY4" fmla="*/ 89562 h 1575669"/>
              <a:gd name="connsiteX5" fmla="*/ 3363871 w 4725946"/>
              <a:gd name="connsiteY5" fmla="*/ 80037 h 1575669"/>
              <a:gd name="connsiteX6" fmla="*/ 3020971 w 4725946"/>
              <a:gd name="connsiteY6" fmla="*/ 60987 h 1575669"/>
              <a:gd name="connsiteX7" fmla="*/ 2773321 w 4725946"/>
              <a:gd name="connsiteY7" fmla="*/ 51462 h 1575669"/>
              <a:gd name="connsiteX8" fmla="*/ 2430421 w 4725946"/>
              <a:gd name="connsiteY8" fmla="*/ 32412 h 1575669"/>
              <a:gd name="connsiteX9" fmla="*/ 1696996 w 4725946"/>
              <a:gd name="connsiteY9" fmla="*/ 32412 h 1575669"/>
              <a:gd name="connsiteX10" fmla="*/ 1430296 w 4725946"/>
              <a:gd name="connsiteY10" fmla="*/ 41937 h 1575669"/>
              <a:gd name="connsiteX11" fmla="*/ 620671 w 4725946"/>
              <a:gd name="connsiteY11" fmla="*/ 51462 h 1575669"/>
              <a:gd name="connsiteX12" fmla="*/ 230146 w 4725946"/>
              <a:gd name="connsiteY12" fmla="*/ 60987 h 1575669"/>
              <a:gd name="connsiteX13" fmla="*/ 144421 w 4725946"/>
              <a:gd name="connsiteY13" fmla="*/ 80037 h 1575669"/>
              <a:gd name="connsiteX14" fmla="*/ 87271 w 4725946"/>
              <a:gd name="connsiteY14" fmla="*/ 99087 h 1575669"/>
              <a:gd name="connsiteX15" fmla="*/ 49171 w 4725946"/>
              <a:gd name="connsiteY15" fmla="*/ 156237 h 1575669"/>
              <a:gd name="connsiteX16" fmla="*/ 30121 w 4725946"/>
              <a:gd name="connsiteY16" fmla="*/ 184812 h 1575669"/>
              <a:gd name="connsiteX17" fmla="*/ 20596 w 4725946"/>
              <a:gd name="connsiteY17" fmla="*/ 222912 h 1575669"/>
              <a:gd name="connsiteX18" fmla="*/ 1546 w 4725946"/>
              <a:gd name="connsiteY18" fmla="*/ 251487 h 1575669"/>
              <a:gd name="connsiteX19" fmla="*/ 20596 w 4725946"/>
              <a:gd name="connsiteY19" fmla="*/ 584862 h 1575669"/>
              <a:gd name="connsiteX20" fmla="*/ 49171 w 4725946"/>
              <a:gd name="connsiteY20" fmla="*/ 661062 h 1575669"/>
              <a:gd name="connsiteX21" fmla="*/ 77746 w 4725946"/>
              <a:gd name="connsiteY21" fmla="*/ 680112 h 1575669"/>
              <a:gd name="connsiteX22" fmla="*/ 106321 w 4725946"/>
              <a:gd name="connsiteY22" fmla="*/ 708687 h 1575669"/>
              <a:gd name="connsiteX23" fmla="*/ 134896 w 4725946"/>
              <a:gd name="connsiteY23" fmla="*/ 727737 h 1575669"/>
              <a:gd name="connsiteX24" fmla="*/ 192046 w 4725946"/>
              <a:gd name="connsiteY24" fmla="*/ 765837 h 1575669"/>
              <a:gd name="connsiteX25" fmla="*/ 220621 w 4725946"/>
              <a:gd name="connsiteY25" fmla="*/ 794412 h 1575669"/>
              <a:gd name="connsiteX26" fmla="*/ 249196 w 4725946"/>
              <a:gd name="connsiteY26" fmla="*/ 803937 h 1575669"/>
              <a:gd name="connsiteX27" fmla="*/ 277771 w 4725946"/>
              <a:gd name="connsiteY27" fmla="*/ 822987 h 1575669"/>
              <a:gd name="connsiteX28" fmla="*/ 306346 w 4725946"/>
              <a:gd name="connsiteY28" fmla="*/ 832512 h 1575669"/>
              <a:gd name="connsiteX29" fmla="*/ 334921 w 4725946"/>
              <a:gd name="connsiteY29" fmla="*/ 851562 h 1575669"/>
              <a:gd name="connsiteX30" fmla="*/ 363496 w 4725946"/>
              <a:gd name="connsiteY30" fmla="*/ 861087 h 1575669"/>
              <a:gd name="connsiteX31" fmla="*/ 392071 w 4725946"/>
              <a:gd name="connsiteY31" fmla="*/ 880137 h 1575669"/>
              <a:gd name="connsiteX32" fmla="*/ 420646 w 4725946"/>
              <a:gd name="connsiteY32" fmla="*/ 889662 h 1575669"/>
              <a:gd name="connsiteX33" fmla="*/ 506371 w 4725946"/>
              <a:gd name="connsiteY33" fmla="*/ 937287 h 1575669"/>
              <a:gd name="connsiteX34" fmla="*/ 563521 w 4725946"/>
              <a:gd name="connsiteY34" fmla="*/ 994437 h 1575669"/>
              <a:gd name="connsiteX35" fmla="*/ 620671 w 4725946"/>
              <a:gd name="connsiteY35" fmla="*/ 1032537 h 1575669"/>
              <a:gd name="connsiteX36" fmla="*/ 649246 w 4725946"/>
              <a:gd name="connsiteY36" fmla="*/ 1042062 h 1575669"/>
              <a:gd name="connsiteX37" fmla="*/ 677821 w 4725946"/>
              <a:gd name="connsiteY37" fmla="*/ 1061112 h 1575669"/>
              <a:gd name="connsiteX38" fmla="*/ 706396 w 4725946"/>
              <a:gd name="connsiteY38" fmla="*/ 1070637 h 1575669"/>
              <a:gd name="connsiteX39" fmla="*/ 734971 w 4725946"/>
              <a:gd name="connsiteY39" fmla="*/ 1089687 h 1575669"/>
              <a:gd name="connsiteX40" fmla="*/ 792121 w 4725946"/>
              <a:gd name="connsiteY40" fmla="*/ 1108737 h 1575669"/>
              <a:gd name="connsiteX41" fmla="*/ 820696 w 4725946"/>
              <a:gd name="connsiteY41" fmla="*/ 1118262 h 1575669"/>
              <a:gd name="connsiteX42" fmla="*/ 849271 w 4725946"/>
              <a:gd name="connsiteY42" fmla="*/ 1137312 h 1575669"/>
              <a:gd name="connsiteX43" fmla="*/ 944521 w 4725946"/>
              <a:gd name="connsiteY43" fmla="*/ 1165887 h 1575669"/>
              <a:gd name="connsiteX44" fmla="*/ 982621 w 4725946"/>
              <a:gd name="connsiteY44" fmla="*/ 1184937 h 1575669"/>
              <a:gd name="connsiteX45" fmla="*/ 1068346 w 4725946"/>
              <a:gd name="connsiteY45" fmla="*/ 1203987 h 1575669"/>
              <a:gd name="connsiteX46" fmla="*/ 1211221 w 4725946"/>
              <a:gd name="connsiteY46" fmla="*/ 1223037 h 1575669"/>
              <a:gd name="connsiteX47" fmla="*/ 1306471 w 4725946"/>
              <a:gd name="connsiteY47" fmla="*/ 1242087 h 1575669"/>
              <a:gd name="connsiteX48" fmla="*/ 1344571 w 4725946"/>
              <a:gd name="connsiteY48" fmla="*/ 1251612 h 1575669"/>
              <a:gd name="connsiteX49" fmla="*/ 1411246 w 4725946"/>
              <a:gd name="connsiteY49" fmla="*/ 1261137 h 1575669"/>
              <a:gd name="connsiteX50" fmla="*/ 1458871 w 4725946"/>
              <a:gd name="connsiteY50" fmla="*/ 1270662 h 1575669"/>
              <a:gd name="connsiteX51" fmla="*/ 1573171 w 4725946"/>
              <a:gd name="connsiteY51" fmla="*/ 1280187 h 1575669"/>
              <a:gd name="connsiteX52" fmla="*/ 1630321 w 4725946"/>
              <a:gd name="connsiteY52" fmla="*/ 1289712 h 1575669"/>
              <a:gd name="connsiteX53" fmla="*/ 1754146 w 4725946"/>
              <a:gd name="connsiteY53" fmla="*/ 1299237 h 1575669"/>
              <a:gd name="connsiteX54" fmla="*/ 1835108 w 4725946"/>
              <a:gd name="connsiteY54" fmla="*/ 1161125 h 1575669"/>
              <a:gd name="connsiteX55" fmla="*/ 1958934 w 4725946"/>
              <a:gd name="connsiteY55" fmla="*/ 1003962 h 1575669"/>
              <a:gd name="connsiteX56" fmla="*/ 2139909 w 4725946"/>
              <a:gd name="connsiteY56" fmla="*/ 889662 h 1575669"/>
              <a:gd name="connsiteX57" fmla="*/ 2239921 w 4725946"/>
              <a:gd name="connsiteY57" fmla="*/ 746787 h 1575669"/>
              <a:gd name="connsiteX58" fmla="*/ 2420896 w 4725946"/>
              <a:gd name="connsiteY58" fmla="*/ 708687 h 1575669"/>
              <a:gd name="connsiteX59" fmla="*/ 2706646 w 4725946"/>
              <a:gd name="connsiteY59" fmla="*/ 627724 h 1575669"/>
              <a:gd name="connsiteX60" fmla="*/ 2930483 w 4725946"/>
              <a:gd name="connsiteY60" fmla="*/ 613437 h 1575669"/>
              <a:gd name="connsiteX61" fmla="*/ 3068596 w 4725946"/>
              <a:gd name="connsiteY61" fmla="*/ 884900 h 1575669"/>
              <a:gd name="connsiteX62" fmla="*/ 2878096 w 4725946"/>
              <a:gd name="connsiteY62" fmla="*/ 1218274 h 1575669"/>
              <a:gd name="connsiteX63" fmla="*/ 2940009 w 4725946"/>
              <a:gd name="connsiteY63" fmla="*/ 1361150 h 1575669"/>
              <a:gd name="connsiteX64" fmla="*/ 2920959 w 4725946"/>
              <a:gd name="connsiteY64" fmla="*/ 1413537 h 1575669"/>
              <a:gd name="connsiteX65" fmla="*/ 2968583 w 4725946"/>
              <a:gd name="connsiteY65" fmla="*/ 1475449 h 1575669"/>
              <a:gd name="connsiteX66" fmla="*/ 3106696 w 4725946"/>
              <a:gd name="connsiteY66" fmla="*/ 1504024 h 1575669"/>
              <a:gd name="connsiteX67" fmla="*/ 3225759 w 4725946"/>
              <a:gd name="connsiteY67" fmla="*/ 1523074 h 1575669"/>
              <a:gd name="connsiteX68" fmla="*/ 3287671 w 4725946"/>
              <a:gd name="connsiteY68" fmla="*/ 1532599 h 1575669"/>
              <a:gd name="connsiteX69" fmla="*/ 3363871 w 4725946"/>
              <a:gd name="connsiteY69" fmla="*/ 1537362 h 1575669"/>
              <a:gd name="connsiteX70" fmla="*/ 3463884 w 4725946"/>
              <a:gd name="connsiteY70" fmla="*/ 1546887 h 1575669"/>
              <a:gd name="connsiteX71" fmla="*/ 3568659 w 4725946"/>
              <a:gd name="connsiteY71" fmla="*/ 1556412 h 1575669"/>
              <a:gd name="connsiteX72" fmla="*/ 3730583 w 4725946"/>
              <a:gd name="connsiteY72" fmla="*/ 1565937 h 1575669"/>
              <a:gd name="connsiteX73" fmla="*/ 3854409 w 4725946"/>
              <a:gd name="connsiteY73" fmla="*/ 1575462 h 1575669"/>
              <a:gd name="connsiteX74" fmla="*/ 4344946 w 4725946"/>
              <a:gd name="connsiteY74" fmla="*/ 1556412 h 1575669"/>
              <a:gd name="connsiteX75" fmla="*/ 4402096 w 4725946"/>
              <a:gd name="connsiteY75" fmla="*/ 1537362 h 1575669"/>
              <a:gd name="connsiteX76" fmla="*/ 4554496 w 4725946"/>
              <a:gd name="connsiteY76" fmla="*/ 1518312 h 1575669"/>
              <a:gd name="connsiteX77" fmla="*/ 4640221 w 4725946"/>
              <a:gd name="connsiteY77" fmla="*/ 1480212 h 1575669"/>
              <a:gd name="connsiteX78" fmla="*/ 4649746 w 4725946"/>
              <a:gd name="connsiteY78" fmla="*/ 1451637 h 1575669"/>
              <a:gd name="connsiteX79" fmla="*/ 4659271 w 4725946"/>
              <a:gd name="connsiteY79" fmla="*/ 1404012 h 1575669"/>
              <a:gd name="connsiteX80" fmla="*/ 4668796 w 4725946"/>
              <a:gd name="connsiteY80" fmla="*/ 1365912 h 1575669"/>
              <a:gd name="connsiteX81" fmla="*/ 4687846 w 4725946"/>
              <a:gd name="connsiteY81" fmla="*/ 1146837 h 1575669"/>
              <a:gd name="connsiteX82" fmla="*/ 4697371 w 4725946"/>
              <a:gd name="connsiteY82" fmla="*/ 1070637 h 1575669"/>
              <a:gd name="connsiteX83" fmla="*/ 4725946 w 4725946"/>
              <a:gd name="connsiteY83" fmla="*/ 822987 h 1575669"/>
              <a:gd name="connsiteX84" fmla="*/ 4706896 w 4725946"/>
              <a:gd name="connsiteY84" fmla="*/ 565812 h 1575669"/>
              <a:gd name="connsiteX85" fmla="*/ 4687846 w 4725946"/>
              <a:gd name="connsiteY85" fmla="*/ 508662 h 1575669"/>
              <a:gd name="connsiteX86" fmla="*/ 4678321 w 4725946"/>
              <a:gd name="connsiteY86" fmla="*/ 441987 h 1575669"/>
              <a:gd name="connsiteX87" fmla="*/ 4668796 w 4725946"/>
              <a:gd name="connsiteY87" fmla="*/ 413412 h 1575669"/>
              <a:gd name="connsiteX88" fmla="*/ 4659271 w 4725946"/>
              <a:gd name="connsiteY88" fmla="*/ 375312 h 1575669"/>
              <a:gd name="connsiteX89" fmla="*/ 4649746 w 4725946"/>
              <a:gd name="connsiteY89" fmla="*/ 289587 h 1575669"/>
              <a:gd name="connsiteX90" fmla="*/ 4640221 w 4725946"/>
              <a:gd name="connsiteY90" fmla="*/ 261012 h 1575669"/>
              <a:gd name="connsiteX91" fmla="*/ 4630696 w 4725946"/>
              <a:gd name="connsiteY91" fmla="*/ 184812 h 1575669"/>
              <a:gd name="connsiteX92" fmla="*/ 4621171 w 4725946"/>
              <a:gd name="connsiteY92" fmla="*/ 137187 h 1575669"/>
              <a:gd name="connsiteX0" fmla="*/ 4621171 w 4725946"/>
              <a:gd name="connsiteY0" fmla="*/ 137187 h 1575669"/>
              <a:gd name="connsiteX1" fmla="*/ 4573546 w 4725946"/>
              <a:gd name="connsiteY1" fmla="*/ 118137 h 1575669"/>
              <a:gd name="connsiteX2" fmla="*/ 4535446 w 4725946"/>
              <a:gd name="connsiteY2" fmla="*/ 108612 h 1575669"/>
              <a:gd name="connsiteX3" fmla="*/ 4506871 w 4725946"/>
              <a:gd name="connsiteY3" fmla="*/ 99087 h 1575669"/>
              <a:gd name="connsiteX4" fmla="*/ 3706771 w 4725946"/>
              <a:gd name="connsiteY4" fmla="*/ 89562 h 1575669"/>
              <a:gd name="connsiteX5" fmla="*/ 3363871 w 4725946"/>
              <a:gd name="connsiteY5" fmla="*/ 80037 h 1575669"/>
              <a:gd name="connsiteX6" fmla="*/ 3020971 w 4725946"/>
              <a:gd name="connsiteY6" fmla="*/ 60987 h 1575669"/>
              <a:gd name="connsiteX7" fmla="*/ 2773321 w 4725946"/>
              <a:gd name="connsiteY7" fmla="*/ 51462 h 1575669"/>
              <a:gd name="connsiteX8" fmla="*/ 2430421 w 4725946"/>
              <a:gd name="connsiteY8" fmla="*/ 32412 h 1575669"/>
              <a:gd name="connsiteX9" fmla="*/ 1696996 w 4725946"/>
              <a:gd name="connsiteY9" fmla="*/ 32412 h 1575669"/>
              <a:gd name="connsiteX10" fmla="*/ 1430296 w 4725946"/>
              <a:gd name="connsiteY10" fmla="*/ 41937 h 1575669"/>
              <a:gd name="connsiteX11" fmla="*/ 620671 w 4725946"/>
              <a:gd name="connsiteY11" fmla="*/ 51462 h 1575669"/>
              <a:gd name="connsiteX12" fmla="*/ 230146 w 4725946"/>
              <a:gd name="connsiteY12" fmla="*/ 60987 h 1575669"/>
              <a:gd name="connsiteX13" fmla="*/ 144421 w 4725946"/>
              <a:gd name="connsiteY13" fmla="*/ 80037 h 1575669"/>
              <a:gd name="connsiteX14" fmla="*/ 87271 w 4725946"/>
              <a:gd name="connsiteY14" fmla="*/ 99087 h 1575669"/>
              <a:gd name="connsiteX15" fmla="*/ 49171 w 4725946"/>
              <a:gd name="connsiteY15" fmla="*/ 156237 h 1575669"/>
              <a:gd name="connsiteX16" fmla="*/ 30121 w 4725946"/>
              <a:gd name="connsiteY16" fmla="*/ 184812 h 1575669"/>
              <a:gd name="connsiteX17" fmla="*/ 20596 w 4725946"/>
              <a:gd name="connsiteY17" fmla="*/ 222912 h 1575669"/>
              <a:gd name="connsiteX18" fmla="*/ 1546 w 4725946"/>
              <a:gd name="connsiteY18" fmla="*/ 251487 h 1575669"/>
              <a:gd name="connsiteX19" fmla="*/ 20596 w 4725946"/>
              <a:gd name="connsiteY19" fmla="*/ 584862 h 1575669"/>
              <a:gd name="connsiteX20" fmla="*/ 49171 w 4725946"/>
              <a:gd name="connsiteY20" fmla="*/ 661062 h 1575669"/>
              <a:gd name="connsiteX21" fmla="*/ 77746 w 4725946"/>
              <a:gd name="connsiteY21" fmla="*/ 680112 h 1575669"/>
              <a:gd name="connsiteX22" fmla="*/ 106321 w 4725946"/>
              <a:gd name="connsiteY22" fmla="*/ 708687 h 1575669"/>
              <a:gd name="connsiteX23" fmla="*/ 134896 w 4725946"/>
              <a:gd name="connsiteY23" fmla="*/ 727737 h 1575669"/>
              <a:gd name="connsiteX24" fmla="*/ 192046 w 4725946"/>
              <a:gd name="connsiteY24" fmla="*/ 765837 h 1575669"/>
              <a:gd name="connsiteX25" fmla="*/ 220621 w 4725946"/>
              <a:gd name="connsiteY25" fmla="*/ 794412 h 1575669"/>
              <a:gd name="connsiteX26" fmla="*/ 249196 w 4725946"/>
              <a:gd name="connsiteY26" fmla="*/ 803937 h 1575669"/>
              <a:gd name="connsiteX27" fmla="*/ 277771 w 4725946"/>
              <a:gd name="connsiteY27" fmla="*/ 822987 h 1575669"/>
              <a:gd name="connsiteX28" fmla="*/ 306346 w 4725946"/>
              <a:gd name="connsiteY28" fmla="*/ 832512 h 1575669"/>
              <a:gd name="connsiteX29" fmla="*/ 334921 w 4725946"/>
              <a:gd name="connsiteY29" fmla="*/ 851562 h 1575669"/>
              <a:gd name="connsiteX30" fmla="*/ 363496 w 4725946"/>
              <a:gd name="connsiteY30" fmla="*/ 861087 h 1575669"/>
              <a:gd name="connsiteX31" fmla="*/ 392071 w 4725946"/>
              <a:gd name="connsiteY31" fmla="*/ 880137 h 1575669"/>
              <a:gd name="connsiteX32" fmla="*/ 420646 w 4725946"/>
              <a:gd name="connsiteY32" fmla="*/ 889662 h 1575669"/>
              <a:gd name="connsiteX33" fmla="*/ 506371 w 4725946"/>
              <a:gd name="connsiteY33" fmla="*/ 937287 h 1575669"/>
              <a:gd name="connsiteX34" fmla="*/ 563521 w 4725946"/>
              <a:gd name="connsiteY34" fmla="*/ 994437 h 1575669"/>
              <a:gd name="connsiteX35" fmla="*/ 620671 w 4725946"/>
              <a:gd name="connsiteY35" fmla="*/ 1032537 h 1575669"/>
              <a:gd name="connsiteX36" fmla="*/ 649246 w 4725946"/>
              <a:gd name="connsiteY36" fmla="*/ 1042062 h 1575669"/>
              <a:gd name="connsiteX37" fmla="*/ 677821 w 4725946"/>
              <a:gd name="connsiteY37" fmla="*/ 1061112 h 1575669"/>
              <a:gd name="connsiteX38" fmla="*/ 706396 w 4725946"/>
              <a:gd name="connsiteY38" fmla="*/ 1070637 h 1575669"/>
              <a:gd name="connsiteX39" fmla="*/ 734971 w 4725946"/>
              <a:gd name="connsiteY39" fmla="*/ 1089687 h 1575669"/>
              <a:gd name="connsiteX40" fmla="*/ 792121 w 4725946"/>
              <a:gd name="connsiteY40" fmla="*/ 1108737 h 1575669"/>
              <a:gd name="connsiteX41" fmla="*/ 820696 w 4725946"/>
              <a:gd name="connsiteY41" fmla="*/ 1118262 h 1575669"/>
              <a:gd name="connsiteX42" fmla="*/ 849271 w 4725946"/>
              <a:gd name="connsiteY42" fmla="*/ 1137312 h 1575669"/>
              <a:gd name="connsiteX43" fmla="*/ 944521 w 4725946"/>
              <a:gd name="connsiteY43" fmla="*/ 1165887 h 1575669"/>
              <a:gd name="connsiteX44" fmla="*/ 982621 w 4725946"/>
              <a:gd name="connsiteY44" fmla="*/ 1184937 h 1575669"/>
              <a:gd name="connsiteX45" fmla="*/ 1068346 w 4725946"/>
              <a:gd name="connsiteY45" fmla="*/ 1203987 h 1575669"/>
              <a:gd name="connsiteX46" fmla="*/ 1211221 w 4725946"/>
              <a:gd name="connsiteY46" fmla="*/ 1223037 h 1575669"/>
              <a:gd name="connsiteX47" fmla="*/ 1306471 w 4725946"/>
              <a:gd name="connsiteY47" fmla="*/ 1242087 h 1575669"/>
              <a:gd name="connsiteX48" fmla="*/ 1344571 w 4725946"/>
              <a:gd name="connsiteY48" fmla="*/ 1251612 h 1575669"/>
              <a:gd name="connsiteX49" fmla="*/ 1411246 w 4725946"/>
              <a:gd name="connsiteY49" fmla="*/ 1261137 h 1575669"/>
              <a:gd name="connsiteX50" fmla="*/ 1458871 w 4725946"/>
              <a:gd name="connsiteY50" fmla="*/ 1270662 h 1575669"/>
              <a:gd name="connsiteX51" fmla="*/ 1573171 w 4725946"/>
              <a:gd name="connsiteY51" fmla="*/ 1280187 h 1575669"/>
              <a:gd name="connsiteX52" fmla="*/ 1630321 w 4725946"/>
              <a:gd name="connsiteY52" fmla="*/ 1289712 h 1575669"/>
              <a:gd name="connsiteX53" fmla="*/ 1754146 w 4725946"/>
              <a:gd name="connsiteY53" fmla="*/ 1299237 h 1575669"/>
              <a:gd name="connsiteX54" fmla="*/ 1835108 w 4725946"/>
              <a:gd name="connsiteY54" fmla="*/ 1161125 h 1575669"/>
              <a:gd name="connsiteX55" fmla="*/ 1958934 w 4725946"/>
              <a:gd name="connsiteY55" fmla="*/ 1003962 h 1575669"/>
              <a:gd name="connsiteX56" fmla="*/ 2139909 w 4725946"/>
              <a:gd name="connsiteY56" fmla="*/ 889662 h 1575669"/>
              <a:gd name="connsiteX57" fmla="*/ 2239921 w 4725946"/>
              <a:gd name="connsiteY57" fmla="*/ 746787 h 1575669"/>
              <a:gd name="connsiteX58" fmla="*/ 2420896 w 4725946"/>
              <a:gd name="connsiteY58" fmla="*/ 708687 h 1575669"/>
              <a:gd name="connsiteX59" fmla="*/ 2706646 w 4725946"/>
              <a:gd name="connsiteY59" fmla="*/ 627724 h 1575669"/>
              <a:gd name="connsiteX60" fmla="*/ 2930483 w 4725946"/>
              <a:gd name="connsiteY60" fmla="*/ 613437 h 1575669"/>
              <a:gd name="connsiteX61" fmla="*/ 3068596 w 4725946"/>
              <a:gd name="connsiteY61" fmla="*/ 884900 h 1575669"/>
              <a:gd name="connsiteX62" fmla="*/ 3054309 w 4725946"/>
              <a:gd name="connsiteY62" fmla="*/ 1113499 h 1575669"/>
              <a:gd name="connsiteX63" fmla="*/ 2940009 w 4725946"/>
              <a:gd name="connsiteY63" fmla="*/ 1361150 h 1575669"/>
              <a:gd name="connsiteX64" fmla="*/ 2920959 w 4725946"/>
              <a:gd name="connsiteY64" fmla="*/ 1413537 h 1575669"/>
              <a:gd name="connsiteX65" fmla="*/ 2968583 w 4725946"/>
              <a:gd name="connsiteY65" fmla="*/ 1475449 h 1575669"/>
              <a:gd name="connsiteX66" fmla="*/ 3106696 w 4725946"/>
              <a:gd name="connsiteY66" fmla="*/ 1504024 h 1575669"/>
              <a:gd name="connsiteX67" fmla="*/ 3225759 w 4725946"/>
              <a:gd name="connsiteY67" fmla="*/ 1523074 h 1575669"/>
              <a:gd name="connsiteX68" fmla="*/ 3287671 w 4725946"/>
              <a:gd name="connsiteY68" fmla="*/ 1532599 h 1575669"/>
              <a:gd name="connsiteX69" fmla="*/ 3363871 w 4725946"/>
              <a:gd name="connsiteY69" fmla="*/ 1537362 h 1575669"/>
              <a:gd name="connsiteX70" fmla="*/ 3463884 w 4725946"/>
              <a:gd name="connsiteY70" fmla="*/ 1546887 h 1575669"/>
              <a:gd name="connsiteX71" fmla="*/ 3568659 w 4725946"/>
              <a:gd name="connsiteY71" fmla="*/ 1556412 h 1575669"/>
              <a:gd name="connsiteX72" fmla="*/ 3730583 w 4725946"/>
              <a:gd name="connsiteY72" fmla="*/ 1565937 h 1575669"/>
              <a:gd name="connsiteX73" fmla="*/ 3854409 w 4725946"/>
              <a:gd name="connsiteY73" fmla="*/ 1575462 h 1575669"/>
              <a:gd name="connsiteX74" fmla="*/ 4344946 w 4725946"/>
              <a:gd name="connsiteY74" fmla="*/ 1556412 h 1575669"/>
              <a:gd name="connsiteX75" fmla="*/ 4402096 w 4725946"/>
              <a:gd name="connsiteY75" fmla="*/ 1537362 h 1575669"/>
              <a:gd name="connsiteX76" fmla="*/ 4554496 w 4725946"/>
              <a:gd name="connsiteY76" fmla="*/ 1518312 h 1575669"/>
              <a:gd name="connsiteX77" fmla="*/ 4640221 w 4725946"/>
              <a:gd name="connsiteY77" fmla="*/ 1480212 h 1575669"/>
              <a:gd name="connsiteX78" fmla="*/ 4649746 w 4725946"/>
              <a:gd name="connsiteY78" fmla="*/ 1451637 h 1575669"/>
              <a:gd name="connsiteX79" fmla="*/ 4659271 w 4725946"/>
              <a:gd name="connsiteY79" fmla="*/ 1404012 h 1575669"/>
              <a:gd name="connsiteX80" fmla="*/ 4668796 w 4725946"/>
              <a:gd name="connsiteY80" fmla="*/ 1365912 h 1575669"/>
              <a:gd name="connsiteX81" fmla="*/ 4687846 w 4725946"/>
              <a:gd name="connsiteY81" fmla="*/ 1146837 h 1575669"/>
              <a:gd name="connsiteX82" fmla="*/ 4697371 w 4725946"/>
              <a:gd name="connsiteY82" fmla="*/ 1070637 h 1575669"/>
              <a:gd name="connsiteX83" fmla="*/ 4725946 w 4725946"/>
              <a:gd name="connsiteY83" fmla="*/ 822987 h 1575669"/>
              <a:gd name="connsiteX84" fmla="*/ 4706896 w 4725946"/>
              <a:gd name="connsiteY84" fmla="*/ 565812 h 1575669"/>
              <a:gd name="connsiteX85" fmla="*/ 4687846 w 4725946"/>
              <a:gd name="connsiteY85" fmla="*/ 508662 h 1575669"/>
              <a:gd name="connsiteX86" fmla="*/ 4678321 w 4725946"/>
              <a:gd name="connsiteY86" fmla="*/ 441987 h 1575669"/>
              <a:gd name="connsiteX87" fmla="*/ 4668796 w 4725946"/>
              <a:gd name="connsiteY87" fmla="*/ 413412 h 1575669"/>
              <a:gd name="connsiteX88" fmla="*/ 4659271 w 4725946"/>
              <a:gd name="connsiteY88" fmla="*/ 375312 h 1575669"/>
              <a:gd name="connsiteX89" fmla="*/ 4649746 w 4725946"/>
              <a:gd name="connsiteY89" fmla="*/ 289587 h 1575669"/>
              <a:gd name="connsiteX90" fmla="*/ 4640221 w 4725946"/>
              <a:gd name="connsiteY90" fmla="*/ 261012 h 1575669"/>
              <a:gd name="connsiteX91" fmla="*/ 4630696 w 4725946"/>
              <a:gd name="connsiteY91" fmla="*/ 184812 h 1575669"/>
              <a:gd name="connsiteX92" fmla="*/ 4621171 w 4725946"/>
              <a:gd name="connsiteY92" fmla="*/ 137187 h 1575669"/>
              <a:gd name="connsiteX0" fmla="*/ 4621171 w 4725946"/>
              <a:gd name="connsiteY0" fmla="*/ 137187 h 1575669"/>
              <a:gd name="connsiteX1" fmla="*/ 4573546 w 4725946"/>
              <a:gd name="connsiteY1" fmla="*/ 118137 h 1575669"/>
              <a:gd name="connsiteX2" fmla="*/ 4535446 w 4725946"/>
              <a:gd name="connsiteY2" fmla="*/ 108612 h 1575669"/>
              <a:gd name="connsiteX3" fmla="*/ 4506871 w 4725946"/>
              <a:gd name="connsiteY3" fmla="*/ 99087 h 1575669"/>
              <a:gd name="connsiteX4" fmla="*/ 3706771 w 4725946"/>
              <a:gd name="connsiteY4" fmla="*/ 89562 h 1575669"/>
              <a:gd name="connsiteX5" fmla="*/ 3363871 w 4725946"/>
              <a:gd name="connsiteY5" fmla="*/ 80037 h 1575669"/>
              <a:gd name="connsiteX6" fmla="*/ 3020971 w 4725946"/>
              <a:gd name="connsiteY6" fmla="*/ 60987 h 1575669"/>
              <a:gd name="connsiteX7" fmla="*/ 2773321 w 4725946"/>
              <a:gd name="connsiteY7" fmla="*/ 51462 h 1575669"/>
              <a:gd name="connsiteX8" fmla="*/ 2430421 w 4725946"/>
              <a:gd name="connsiteY8" fmla="*/ 32412 h 1575669"/>
              <a:gd name="connsiteX9" fmla="*/ 1696996 w 4725946"/>
              <a:gd name="connsiteY9" fmla="*/ 32412 h 1575669"/>
              <a:gd name="connsiteX10" fmla="*/ 1430296 w 4725946"/>
              <a:gd name="connsiteY10" fmla="*/ 41937 h 1575669"/>
              <a:gd name="connsiteX11" fmla="*/ 620671 w 4725946"/>
              <a:gd name="connsiteY11" fmla="*/ 51462 h 1575669"/>
              <a:gd name="connsiteX12" fmla="*/ 230146 w 4725946"/>
              <a:gd name="connsiteY12" fmla="*/ 60987 h 1575669"/>
              <a:gd name="connsiteX13" fmla="*/ 144421 w 4725946"/>
              <a:gd name="connsiteY13" fmla="*/ 80037 h 1575669"/>
              <a:gd name="connsiteX14" fmla="*/ 87271 w 4725946"/>
              <a:gd name="connsiteY14" fmla="*/ 99087 h 1575669"/>
              <a:gd name="connsiteX15" fmla="*/ 49171 w 4725946"/>
              <a:gd name="connsiteY15" fmla="*/ 156237 h 1575669"/>
              <a:gd name="connsiteX16" fmla="*/ 30121 w 4725946"/>
              <a:gd name="connsiteY16" fmla="*/ 184812 h 1575669"/>
              <a:gd name="connsiteX17" fmla="*/ 20596 w 4725946"/>
              <a:gd name="connsiteY17" fmla="*/ 222912 h 1575669"/>
              <a:gd name="connsiteX18" fmla="*/ 1546 w 4725946"/>
              <a:gd name="connsiteY18" fmla="*/ 251487 h 1575669"/>
              <a:gd name="connsiteX19" fmla="*/ 20596 w 4725946"/>
              <a:gd name="connsiteY19" fmla="*/ 584862 h 1575669"/>
              <a:gd name="connsiteX20" fmla="*/ 49171 w 4725946"/>
              <a:gd name="connsiteY20" fmla="*/ 661062 h 1575669"/>
              <a:gd name="connsiteX21" fmla="*/ 77746 w 4725946"/>
              <a:gd name="connsiteY21" fmla="*/ 680112 h 1575669"/>
              <a:gd name="connsiteX22" fmla="*/ 106321 w 4725946"/>
              <a:gd name="connsiteY22" fmla="*/ 708687 h 1575669"/>
              <a:gd name="connsiteX23" fmla="*/ 134896 w 4725946"/>
              <a:gd name="connsiteY23" fmla="*/ 727737 h 1575669"/>
              <a:gd name="connsiteX24" fmla="*/ 192046 w 4725946"/>
              <a:gd name="connsiteY24" fmla="*/ 765837 h 1575669"/>
              <a:gd name="connsiteX25" fmla="*/ 220621 w 4725946"/>
              <a:gd name="connsiteY25" fmla="*/ 794412 h 1575669"/>
              <a:gd name="connsiteX26" fmla="*/ 249196 w 4725946"/>
              <a:gd name="connsiteY26" fmla="*/ 803937 h 1575669"/>
              <a:gd name="connsiteX27" fmla="*/ 277771 w 4725946"/>
              <a:gd name="connsiteY27" fmla="*/ 822987 h 1575669"/>
              <a:gd name="connsiteX28" fmla="*/ 306346 w 4725946"/>
              <a:gd name="connsiteY28" fmla="*/ 832512 h 1575669"/>
              <a:gd name="connsiteX29" fmla="*/ 334921 w 4725946"/>
              <a:gd name="connsiteY29" fmla="*/ 851562 h 1575669"/>
              <a:gd name="connsiteX30" fmla="*/ 363496 w 4725946"/>
              <a:gd name="connsiteY30" fmla="*/ 861087 h 1575669"/>
              <a:gd name="connsiteX31" fmla="*/ 392071 w 4725946"/>
              <a:gd name="connsiteY31" fmla="*/ 880137 h 1575669"/>
              <a:gd name="connsiteX32" fmla="*/ 420646 w 4725946"/>
              <a:gd name="connsiteY32" fmla="*/ 889662 h 1575669"/>
              <a:gd name="connsiteX33" fmla="*/ 506371 w 4725946"/>
              <a:gd name="connsiteY33" fmla="*/ 937287 h 1575669"/>
              <a:gd name="connsiteX34" fmla="*/ 563521 w 4725946"/>
              <a:gd name="connsiteY34" fmla="*/ 994437 h 1575669"/>
              <a:gd name="connsiteX35" fmla="*/ 620671 w 4725946"/>
              <a:gd name="connsiteY35" fmla="*/ 1032537 h 1575669"/>
              <a:gd name="connsiteX36" fmla="*/ 649246 w 4725946"/>
              <a:gd name="connsiteY36" fmla="*/ 1042062 h 1575669"/>
              <a:gd name="connsiteX37" fmla="*/ 677821 w 4725946"/>
              <a:gd name="connsiteY37" fmla="*/ 1061112 h 1575669"/>
              <a:gd name="connsiteX38" fmla="*/ 706396 w 4725946"/>
              <a:gd name="connsiteY38" fmla="*/ 1070637 h 1575669"/>
              <a:gd name="connsiteX39" fmla="*/ 734971 w 4725946"/>
              <a:gd name="connsiteY39" fmla="*/ 1089687 h 1575669"/>
              <a:gd name="connsiteX40" fmla="*/ 792121 w 4725946"/>
              <a:gd name="connsiteY40" fmla="*/ 1108737 h 1575669"/>
              <a:gd name="connsiteX41" fmla="*/ 820696 w 4725946"/>
              <a:gd name="connsiteY41" fmla="*/ 1118262 h 1575669"/>
              <a:gd name="connsiteX42" fmla="*/ 849271 w 4725946"/>
              <a:gd name="connsiteY42" fmla="*/ 1137312 h 1575669"/>
              <a:gd name="connsiteX43" fmla="*/ 944521 w 4725946"/>
              <a:gd name="connsiteY43" fmla="*/ 1165887 h 1575669"/>
              <a:gd name="connsiteX44" fmla="*/ 982621 w 4725946"/>
              <a:gd name="connsiteY44" fmla="*/ 1184937 h 1575669"/>
              <a:gd name="connsiteX45" fmla="*/ 1068346 w 4725946"/>
              <a:gd name="connsiteY45" fmla="*/ 1203987 h 1575669"/>
              <a:gd name="connsiteX46" fmla="*/ 1211221 w 4725946"/>
              <a:gd name="connsiteY46" fmla="*/ 1223037 h 1575669"/>
              <a:gd name="connsiteX47" fmla="*/ 1306471 w 4725946"/>
              <a:gd name="connsiteY47" fmla="*/ 1242087 h 1575669"/>
              <a:gd name="connsiteX48" fmla="*/ 1344571 w 4725946"/>
              <a:gd name="connsiteY48" fmla="*/ 1251612 h 1575669"/>
              <a:gd name="connsiteX49" fmla="*/ 1411246 w 4725946"/>
              <a:gd name="connsiteY49" fmla="*/ 1261137 h 1575669"/>
              <a:gd name="connsiteX50" fmla="*/ 1458871 w 4725946"/>
              <a:gd name="connsiteY50" fmla="*/ 1270662 h 1575669"/>
              <a:gd name="connsiteX51" fmla="*/ 1573171 w 4725946"/>
              <a:gd name="connsiteY51" fmla="*/ 1280187 h 1575669"/>
              <a:gd name="connsiteX52" fmla="*/ 1630321 w 4725946"/>
              <a:gd name="connsiteY52" fmla="*/ 1289712 h 1575669"/>
              <a:gd name="connsiteX53" fmla="*/ 1754146 w 4725946"/>
              <a:gd name="connsiteY53" fmla="*/ 1299237 h 1575669"/>
              <a:gd name="connsiteX54" fmla="*/ 1835108 w 4725946"/>
              <a:gd name="connsiteY54" fmla="*/ 1161125 h 1575669"/>
              <a:gd name="connsiteX55" fmla="*/ 1958934 w 4725946"/>
              <a:gd name="connsiteY55" fmla="*/ 1003962 h 1575669"/>
              <a:gd name="connsiteX56" fmla="*/ 2139909 w 4725946"/>
              <a:gd name="connsiteY56" fmla="*/ 889662 h 1575669"/>
              <a:gd name="connsiteX57" fmla="*/ 2239921 w 4725946"/>
              <a:gd name="connsiteY57" fmla="*/ 746787 h 1575669"/>
              <a:gd name="connsiteX58" fmla="*/ 2420896 w 4725946"/>
              <a:gd name="connsiteY58" fmla="*/ 708687 h 1575669"/>
              <a:gd name="connsiteX59" fmla="*/ 2706646 w 4725946"/>
              <a:gd name="connsiteY59" fmla="*/ 627724 h 1575669"/>
              <a:gd name="connsiteX60" fmla="*/ 2930483 w 4725946"/>
              <a:gd name="connsiteY60" fmla="*/ 613437 h 1575669"/>
              <a:gd name="connsiteX61" fmla="*/ 3068596 w 4725946"/>
              <a:gd name="connsiteY61" fmla="*/ 884900 h 1575669"/>
              <a:gd name="connsiteX62" fmla="*/ 2940009 w 4725946"/>
              <a:gd name="connsiteY62" fmla="*/ 1361150 h 1575669"/>
              <a:gd name="connsiteX63" fmla="*/ 2920959 w 4725946"/>
              <a:gd name="connsiteY63" fmla="*/ 1413537 h 1575669"/>
              <a:gd name="connsiteX64" fmla="*/ 2968583 w 4725946"/>
              <a:gd name="connsiteY64" fmla="*/ 1475449 h 1575669"/>
              <a:gd name="connsiteX65" fmla="*/ 3106696 w 4725946"/>
              <a:gd name="connsiteY65" fmla="*/ 1504024 h 1575669"/>
              <a:gd name="connsiteX66" fmla="*/ 3225759 w 4725946"/>
              <a:gd name="connsiteY66" fmla="*/ 1523074 h 1575669"/>
              <a:gd name="connsiteX67" fmla="*/ 3287671 w 4725946"/>
              <a:gd name="connsiteY67" fmla="*/ 1532599 h 1575669"/>
              <a:gd name="connsiteX68" fmla="*/ 3363871 w 4725946"/>
              <a:gd name="connsiteY68" fmla="*/ 1537362 h 1575669"/>
              <a:gd name="connsiteX69" fmla="*/ 3463884 w 4725946"/>
              <a:gd name="connsiteY69" fmla="*/ 1546887 h 1575669"/>
              <a:gd name="connsiteX70" fmla="*/ 3568659 w 4725946"/>
              <a:gd name="connsiteY70" fmla="*/ 1556412 h 1575669"/>
              <a:gd name="connsiteX71" fmla="*/ 3730583 w 4725946"/>
              <a:gd name="connsiteY71" fmla="*/ 1565937 h 1575669"/>
              <a:gd name="connsiteX72" fmla="*/ 3854409 w 4725946"/>
              <a:gd name="connsiteY72" fmla="*/ 1575462 h 1575669"/>
              <a:gd name="connsiteX73" fmla="*/ 4344946 w 4725946"/>
              <a:gd name="connsiteY73" fmla="*/ 1556412 h 1575669"/>
              <a:gd name="connsiteX74" fmla="*/ 4402096 w 4725946"/>
              <a:gd name="connsiteY74" fmla="*/ 1537362 h 1575669"/>
              <a:gd name="connsiteX75" fmla="*/ 4554496 w 4725946"/>
              <a:gd name="connsiteY75" fmla="*/ 1518312 h 1575669"/>
              <a:gd name="connsiteX76" fmla="*/ 4640221 w 4725946"/>
              <a:gd name="connsiteY76" fmla="*/ 1480212 h 1575669"/>
              <a:gd name="connsiteX77" fmla="*/ 4649746 w 4725946"/>
              <a:gd name="connsiteY77" fmla="*/ 1451637 h 1575669"/>
              <a:gd name="connsiteX78" fmla="*/ 4659271 w 4725946"/>
              <a:gd name="connsiteY78" fmla="*/ 1404012 h 1575669"/>
              <a:gd name="connsiteX79" fmla="*/ 4668796 w 4725946"/>
              <a:gd name="connsiteY79" fmla="*/ 1365912 h 1575669"/>
              <a:gd name="connsiteX80" fmla="*/ 4687846 w 4725946"/>
              <a:gd name="connsiteY80" fmla="*/ 1146837 h 1575669"/>
              <a:gd name="connsiteX81" fmla="*/ 4697371 w 4725946"/>
              <a:gd name="connsiteY81" fmla="*/ 1070637 h 1575669"/>
              <a:gd name="connsiteX82" fmla="*/ 4725946 w 4725946"/>
              <a:gd name="connsiteY82" fmla="*/ 822987 h 1575669"/>
              <a:gd name="connsiteX83" fmla="*/ 4706896 w 4725946"/>
              <a:gd name="connsiteY83" fmla="*/ 565812 h 1575669"/>
              <a:gd name="connsiteX84" fmla="*/ 4687846 w 4725946"/>
              <a:gd name="connsiteY84" fmla="*/ 508662 h 1575669"/>
              <a:gd name="connsiteX85" fmla="*/ 4678321 w 4725946"/>
              <a:gd name="connsiteY85" fmla="*/ 441987 h 1575669"/>
              <a:gd name="connsiteX86" fmla="*/ 4668796 w 4725946"/>
              <a:gd name="connsiteY86" fmla="*/ 413412 h 1575669"/>
              <a:gd name="connsiteX87" fmla="*/ 4659271 w 4725946"/>
              <a:gd name="connsiteY87" fmla="*/ 375312 h 1575669"/>
              <a:gd name="connsiteX88" fmla="*/ 4649746 w 4725946"/>
              <a:gd name="connsiteY88" fmla="*/ 289587 h 1575669"/>
              <a:gd name="connsiteX89" fmla="*/ 4640221 w 4725946"/>
              <a:gd name="connsiteY89" fmla="*/ 261012 h 1575669"/>
              <a:gd name="connsiteX90" fmla="*/ 4630696 w 4725946"/>
              <a:gd name="connsiteY90" fmla="*/ 184812 h 1575669"/>
              <a:gd name="connsiteX91" fmla="*/ 4621171 w 4725946"/>
              <a:gd name="connsiteY91" fmla="*/ 137187 h 1575669"/>
              <a:gd name="connsiteX0" fmla="*/ 4621171 w 4725946"/>
              <a:gd name="connsiteY0" fmla="*/ 137187 h 1575669"/>
              <a:gd name="connsiteX1" fmla="*/ 4573546 w 4725946"/>
              <a:gd name="connsiteY1" fmla="*/ 118137 h 1575669"/>
              <a:gd name="connsiteX2" fmla="*/ 4535446 w 4725946"/>
              <a:gd name="connsiteY2" fmla="*/ 108612 h 1575669"/>
              <a:gd name="connsiteX3" fmla="*/ 4506871 w 4725946"/>
              <a:gd name="connsiteY3" fmla="*/ 99087 h 1575669"/>
              <a:gd name="connsiteX4" fmla="*/ 3706771 w 4725946"/>
              <a:gd name="connsiteY4" fmla="*/ 89562 h 1575669"/>
              <a:gd name="connsiteX5" fmla="*/ 3363871 w 4725946"/>
              <a:gd name="connsiteY5" fmla="*/ 80037 h 1575669"/>
              <a:gd name="connsiteX6" fmla="*/ 3020971 w 4725946"/>
              <a:gd name="connsiteY6" fmla="*/ 60987 h 1575669"/>
              <a:gd name="connsiteX7" fmla="*/ 2773321 w 4725946"/>
              <a:gd name="connsiteY7" fmla="*/ 51462 h 1575669"/>
              <a:gd name="connsiteX8" fmla="*/ 2430421 w 4725946"/>
              <a:gd name="connsiteY8" fmla="*/ 32412 h 1575669"/>
              <a:gd name="connsiteX9" fmla="*/ 1696996 w 4725946"/>
              <a:gd name="connsiteY9" fmla="*/ 32412 h 1575669"/>
              <a:gd name="connsiteX10" fmla="*/ 1430296 w 4725946"/>
              <a:gd name="connsiteY10" fmla="*/ 41937 h 1575669"/>
              <a:gd name="connsiteX11" fmla="*/ 620671 w 4725946"/>
              <a:gd name="connsiteY11" fmla="*/ 51462 h 1575669"/>
              <a:gd name="connsiteX12" fmla="*/ 230146 w 4725946"/>
              <a:gd name="connsiteY12" fmla="*/ 60987 h 1575669"/>
              <a:gd name="connsiteX13" fmla="*/ 144421 w 4725946"/>
              <a:gd name="connsiteY13" fmla="*/ 80037 h 1575669"/>
              <a:gd name="connsiteX14" fmla="*/ 87271 w 4725946"/>
              <a:gd name="connsiteY14" fmla="*/ 99087 h 1575669"/>
              <a:gd name="connsiteX15" fmla="*/ 49171 w 4725946"/>
              <a:gd name="connsiteY15" fmla="*/ 156237 h 1575669"/>
              <a:gd name="connsiteX16" fmla="*/ 30121 w 4725946"/>
              <a:gd name="connsiteY16" fmla="*/ 184812 h 1575669"/>
              <a:gd name="connsiteX17" fmla="*/ 20596 w 4725946"/>
              <a:gd name="connsiteY17" fmla="*/ 222912 h 1575669"/>
              <a:gd name="connsiteX18" fmla="*/ 1546 w 4725946"/>
              <a:gd name="connsiteY18" fmla="*/ 251487 h 1575669"/>
              <a:gd name="connsiteX19" fmla="*/ 20596 w 4725946"/>
              <a:gd name="connsiteY19" fmla="*/ 584862 h 1575669"/>
              <a:gd name="connsiteX20" fmla="*/ 49171 w 4725946"/>
              <a:gd name="connsiteY20" fmla="*/ 661062 h 1575669"/>
              <a:gd name="connsiteX21" fmla="*/ 77746 w 4725946"/>
              <a:gd name="connsiteY21" fmla="*/ 680112 h 1575669"/>
              <a:gd name="connsiteX22" fmla="*/ 106321 w 4725946"/>
              <a:gd name="connsiteY22" fmla="*/ 708687 h 1575669"/>
              <a:gd name="connsiteX23" fmla="*/ 134896 w 4725946"/>
              <a:gd name="connsiteY23" fmla="*/ 727737 h 1575669"/>
              <a:gd name="connsiteX24" fmla="*/ 192046 w 4725946"/>
              <a:gd name="connsiteY24" fmla="*/ 765837 h 1575669"/>
              <a:gd name="connsiteX25" fmla="*/ 220621 w 4725946"/>
              <a:gd name="connsiteY25" fmla="*/ 794412 h 1575669"/>
              <a:gd name="connsiteX26" fmla="*/ 249196 w 4725946"/>
              <a:gd name="connsiteY26" fmla="*/ 803937 h 1575669"/>
              <a:gd name="connsiteX27" fmla="*/ 277771 w 4725946"/>
              <a:gd name="connsiteY27" fmla="*/ 822987 h 1575669"/>
              <a:gd name="connsiteX28" fmla="*/ 306346 w 4725946"/>
              <a:gd name="connsiteY28" fmla="*/ 832512 h 1575669"/>
              <a:gd name="connsiteX29" fmla="*/ 334921 w 4725946"/>
              <a:gd name="connsiteY29" fmla="*/ 851562 h 1575669"/>
              <a:gd name="connsiteX30" fmla="*/ 363496 w 4725946"/>
              <a:gd name="connsiteY30" fmla="*/ 861087 h 1575669"/>
              <a:gd name="connsiteX31" fmla="*/ 392071 w 4725946"/>
              <a:gd name="connsiteY31" fmla="*/ 880137 h 1575669"/>
              <a:gd name="connsiteX32" fmla="*/ 420646 w 4725946"/>
              <a:gd name="connsiteY32" fmla="*/ 889662 h 1575669"/>
              <a:gd name="connsiteX33" fmla="*/ 506371 w 4725946"/>
              <a:gd name="connsiteY33" fmla="*/ 937287 h 1575669"/>
              <a:gd name="connsiteX34" fmla="*/ 563521 w 4725946"/>
              <a:gd name="connsiteY34" fmla="*/ 994437 h 1575669"/>
              <a:gd name="connsiteX35" fmla="*/ 620671 w 4725946"/>
              <a:gd name="connsiteY35" fmla="*/ 1032537 h 1575669"/>
              <a:gd name="connsiteX36" fmla="*/ 649246 w 4725946"/>
              <a:gd name="connsiteY36" fmla="*/ 1042062 h 1575669"/>
              <a:gd name="connsiteX37" fmla="*/ 677821 w 4725946"/>
              <a:gd name="connsiteY37" fmla="*/ 1061112 h 1575669"/>
              <a:gd name="connsiteX38" fmla="*/ 706396 w 4725946"/>
              <a:gd name="connsiteY38" fmla="*/ 1070637 h 1575669"/>
              <a:gd name="connsiteX39" fmla="*/ 734971 w 4725946"/>
              <a:gd name="connsiteY39" fmla="*/ 1089687 h 1575669"/>
              <a:gd name="connsiteX40" fmla="*/ 792121 w 4725946"/>
              <a:gd name="connsiteY40" fmla="*/ 1108737 h 1575669"/>
              <a:gd name="connsiteX41" fmla="*/ 820696 w 4725946"/>
              <a:gd name="connsiteY41" fmla="*/ 1118262 h 1575669"/>
              <a:gd name="connsiteX42" fmla="*/ 849271 w 4725946"/>
              <a:gd name="connsiteY42" fmla="*/ 1137312 h 1575669"/>
              <a:gd name="connsiteX43" fmla="*/ 944521 w 4725946"/>
              <a:gd name="connsiteY43" fmla="*/ 1165887 h 1575669"/>
              <a:gd name="connsiteX44" fmla="*/ 982621 w 4725946"/>
              <a:gd name="connsiteY44" fmla="*/ 1184937 h 1575669"/>
              <a:gd name="connsiteX45" fmla="*/ 1068346 w 4725946"/>
              <a:gd name="connsiteY45" fmla="*/ 1203987 h 1575669"/>
              <a:gd name="connsiteX46" fmla="*/ 1211221 w 4725946"/>
              <a:gd name="connsiteY46" fmla="*/ 1223037 h 1575669"/>
              <a:gd name="connsiteX47" fmla="*/ 1306471 w 4725946"/>
              <a:gd name="connsiteY47" fmla="*/ 1242087 h 1575669"/>
              <a:gd name="connsiteX48" fmla="*/ 1344571 w 4725946"/>
              <a:gd name="connsiteY48" fmla="*/ 1251612 h 1575669"/>
              <a:gd name="connsiteX49" fmla="*/ 1411246 w 4725946"/>
              <a:gd name="connsiteY49" fmla="*/ 1261137 h 1575669"/>
              <a:gd name="connsiteX50" fmla="*/ 1458871 w 4725946"/>
              <a:gd name="connsiteY50" fmla="*/ 1270662 h 1575669"/>
              <a:gd name="connsiteX51" fmla="*/ 1573171 w 4725946"/>
              <a:gd name="connsiteY51" fmla="*/ 1280187 h 1575669"/>
              <a:gd name="connsiteX52" fmla="*/ 1630321 w 4725946"/>
              <a:gd name="connsiteY52" fmla="*/ 1289712 h 1575669"/>
              <a:gd name="connsiteX53" fmla="*/ 1754146 w 4725946"/>
              <a:gd name="connsiteY53" fmla="*/ 1299237 h 1575669"/>
              <a:gd name="connsiteX54" fmla="*/ 1835108 w 4725946"/>
              <a:gd name="connsiteY54" fmla="*/ 1161125 h 1575669"/>
              <a:gd name="connsiteX55" fmla="*/ 1958934 w 4725946"/>
              <a:gd name="connsiteY55" fmla="*/ 1003962 h 1575669"/>
              <a:gd name="connsiteX56" fmla="*/ 2139909 w 4725946"/>
              <a:gd name="connsiteY56" fmla="*/ 889662 h 1575669"/>
              <a:gd name="connsiteX57" fmla="*/ 2239921 w 4725946"/>
              <a:gd name="connsiteY57" fmla="*/ 746787 h 1575669"/>
              <a:gd name="connsiteX58" fmla="*/ 2420896 w 4725946"/>
              <a:gd name="connsiteY58" fmla="*/ 708687 h 1575669"/>
              <a:gd name="connsiteX59" fmla="*/ 2706646 w 4725946"/>
              <a:gd name="connsiteY59" fmla="*/ 627724 h 1575669"/>
              <a:gd name="connsiteX60" fmla="*/ 2930483 w 4725946"/>
              <a:gd name="connsiteY60" fmla="*/ 613437 h 1575669"/>
              <a:gd name="connsiteX61" fmla="*/ 3068596 w 4725946"/>
              <a:gd name="connsiteY61" fmla="*/ 884900 h 1575669"/>
              <a:gd name="connsiteX62" fmla="*/ 3020971 w 4725946"/>
              <a:gd name="connsiteY62" fmla="*/ 1261137 h 1575669"/>
              <a:gd name="connsiteX63" fmla="*/ 2920959 w 4725946"/>
              <a:gd name="connsiteY63" fmla="*/ 1413537 h 1575669"/>
              <a:gd name="connsiteX64" fmla="*/ 2968583 w 4725946"/>
              <a:gd name="connsiteY64" fmla="*/ 1475449 h 1575669"/>
              <a:gd name="connsiteX65" fmla="*/ 3106696 w 4725946"/>
              <a:gd name="connsiteY65" fmla="*/ 1504024 h 1575669"/>
              <a:gd name="connsiteX66" fmla="*/ 3225759 w 4725946"/>
              <a:gd name="connsiteY66" fmla="*/ 1523074 h 1575669"/>
              <a:gd name="connsiteX67" fmla="*/ 3287671 w 4725946"/>
              <a:gd name="connsiteY67" fmla="*/ 1532599 h 1575669"/>
              <a:gd name="connsiteX68" fmla="*/ 3363871 w 4725946"/>
              <a:gd name="connsiteY68" fmla="*/ 1537362 h 1575669"/>
              <a:gd name="connsiteX69" fmla="*/ 3463884 w 4725946"/>
              <a:gd name="connsiteY69" fmla="*/ 1546887 h 1575669"/>
              <a:gd name="connsiteX70" fmla="*/ 3568659 w 4725946"/>
              <a:gd name="connsiteY70" fmla="*/ 1556412 h 1575669"/>
              <a:gd name="connsiteX71" fmla="*/ 3730583 w 4725946"/>
              <a:gd name="connsiteY71" fmla="*/ 1565937 h 1575669"/>
              <a:gd name="connsiteX72" fmla="*/ 3854409 w 4725946"/>
              <a:gd name="connsiteY72" fmla="*/ 1575462 h 1575669"/>
              <a:gd name="connsiteX73" fmla="*/ 4344946 w 4725946"/>
              <a:gd name="connsiteY73" fmla="*/ 1556412 h 1575669"/>
              <a:gd name="connsiteX74" fmla="*/ 4402096 w 4725946"/>
              <a:gd name="connsiteY74" fmla="*/ 1537362 h 1575669"/>
              <a:gd name="connsiteX75" fmla="*/ 4554496 w 4725946"/>
              <a:gd name="connsiteY75" fmla="*/ 1518312 h 1575669"/>
              <a:gd name="connsiteX76" fmla="*/ 4640221 w 4725946"/>
              <a:gd name="connsiteY76" fmla="*/ 1480212 h 1575669"/>
              <a:gd name="connsiteX77" fmla="*/ 4649746 w 4725946"/>
              <a:gd name="connsiteY77" fmla="*/ 1451637 h 1575669"/>
              <a:gd name="connsiteX78" fmla="*/ 4659271 w 4725946"/>
              <a:gd name="connsiteY78" fmla="*/ 1404012 h 1575669"/>
              <a:gd name="connsiteX79" fmla="*/ 4668796 w 4725946"/>
              <a:gd name="connsiteY79" fmla="*/ 1365912 h 1575669"/>
              <a:gd name="connsiteX80" fmla="*/ 4687846 w 4725946"/>
              <a:gd name="connsiteY80" fmla="*/ 1146837 h 1575669"/>
              <a:gd name="connsiteX81" fmla="*/ 4697371 w 4725946"/>
              <a:gd name="connsiteY81" fmla="*/ 1070637 h 1575669"/>
              <a:gd name="connsiteX82" fmla="*/ 4725946 w 4725946"/>
              <a:gd name="connsiteY82" fmla="*/ 822987 h 1575669"/>
              <a:gd name="connsiteX83" fmla="*/ 4706896 w 4725946"/>
              <a:gd name="connsiteY83" fmla="*/ 565812 h 1575669"/>
              <a:gd name="connsiteX84" fmla="*/ 4687846 w 4725946"/>
              <a:gd name="connsiteY84" fmla="*/ 508662 h 1575669"/>
              <a:gd name="connsiteX85" fmla="*/ 4678321 w 4725946"/>
              <a:gd name="connsiteY85" fmla="*/ 441987 h 1575669"/>
              <a:gd name="connsiteX86" fmla="*/ 4668796 w 4725946"/>
              <a:gd name="connsiteY86" fmla="*/ 413412 h 1575669"/>
              <a:gd name="connsiteX87" fmla="*/ 4659271 w 4725946"/>
              <a:gd name="connsiteY87" fmla="*/ 375312 h 1575669"/>
              <a:gd name="connsiteX88" fmla="*/ 4649746 w 4725946"/>
              <a:gd name="connsiteY88" fmla="*/ 289587 h 1575669"/>
              <a:gd name="connsiteX89" fmla="*/ 4640221 w 4725946"/>
              <a:gd name="connsiteY89" fmla="*/ 261012 h 1575669"/>
              <a:gd name="connsiteX90" fmla="*/ 4630696 w 4725946"/>
              <a:gd name="connsiteY90" fmla="*/ 184812 h 1575669"/>
              <a:gd name="connsiteX91" fmla="*/ 4621171 w 4725946"/>
              <a:gd name="connsiteY91" fmla="*/ 137187 h 1575669"/>
              <a:gd name="connsiteX0" fmla="*/ 4621171 w 4725946"/>
              <a:gd name="connsiteY0" fmla="*/ 137187 h 1575669"/>
              <a:gd name="connsiteX1" fmla="*/ 4573546 w 4725946"/>
              <a:gd name="connsiteY1" fmla="*/ 118137 h 1575669"/>
              <a:gd name="connsiteX2" fmla="*/ 4535446 w 4725946"/>
              <a:gd name="connsiteY2" fmla="*/ 108612 h 1575669"/>
              <a:gd name="connsiteX3" fmla="*/ 4506871 w 4725946"/>
              <a:gd name="connsiteY3" fmla="*/ 99087 h 1575669"/>
              <a:gd name="connsiteX4" fmla="*/ 3706771 w 4725946"/>
              <a:gd name="connsiteY4" fmla="*/ 89562 h 1575669"/>
              <a:gd name="connsiteX5" fmla="*/ 3363871 w 4725946"/>
              <a:gd name="connsiteY5" fmla="*/ 80037 h 1575669"/>
              <a:gd name="connsiteX6" fmla="*/ 3020971 w 4725946"/>
              <a:gd name="connsiteY6" fmla="*/ 60987 h 1575669"/>
              <a:gd name="connsiteX7" fmla="*/ 2773321 w 4725946"/>
              <a:gd name="connsiteY7" fmla="*/ 51462 h 1575669"/>
              <a:gd name="connsiteX8" fmla="*/ 2430421 w 4725946"/>
              <a:gd name="connsiteY8" fmla="*/ 32412 h 1575669"/>
              <a:gd name="connsiteX9" fmla="*/ 1696996 w 4725946"/>
              <a:gd name="connsiteY9" fmla="*/ 32412 h 1575669"/>
              <a:gd name="connsiteX10" fmla="*/ 1430296 w 4725946"/>
              <a:gd name="connsiteY10" fmla="*/ 41937 h 1575669"/>
              <a:gd name="connsiteX11" fmla="*/ 620671 w 4725946"/>
              <a:gd name="connsiteY11" fmla="*/ 51462 h 1575669"/>
              <a:gd name="connsiteX12" fmla="*/ 230146 w 4725946"/>
              <a:gd name="connsiteY12" fmla="*/ 60987 h 1575669"/>
              <a:gd name="connsiteX13" fmla="*/ 144421 w 4725946"/>
              <a:gd name="connsiteY13" fmla="*/ 80037 h 1575669"/>
              <a:gd name="connsiteX14" fmla="*/ 87271 w 4725946"/>
              <a:gd name="connsiteY14" fmla="*/ 99087 h 1575669"/>
              <a:gd name="connsiteX15" fmla="*/ 49171 w 4725946"/>
              <a:gd name="connsiteY15" fmla="*/ 156237 h 1575669"/>
              <a:gd name="connsiteX16" fmla="*/ 30121 w 4725946"/>
              <a:gd name="connsiteY16" fmla="*/ 184812 h 1575669"/>
              <a:gd name="connsiteX17" fmla="*/ 20596 w 4725946"/>
              <a:gd name="connsiteY17" fmla="*/ 222912 h 1575669"/>
              <a:gd name="connsiteX18" fmla="*/ 1546 w 4725946"/>
              <a:gd name="connsiteY18" fmla="*/ 251487 h 1575669"/>
              <a:gd name="connsiteX19" fmla="*/ 20596 w 4725946"/>
              <a:gd name="connsiteY19" fmla="*/ 584862 h 1575669"/>
              <a:gd name="connsiteX20" fmla="*/ 49171 w 4725946"/>
              <a:gd name="connsiteY20" fmla="*/ 661062 h 1575669"/>
              <a:gd name="connsiteX21" fmla="*/ 77746 w 4725946"/>
              <a:gd name="connsiteY21" fmla="*/ 680112 h 1575669"/>
              <a:gd name="connsiteX22" fmla="*/ 106321 w 4725946"/>
              <a:gd name="connsiteY22" fmla="*/ 708687 h 1575669"/>
              <a:gd name="connsiteX23" fmla="*/ 134896 w 4725946"/>
              <a:gd name="connsiteY23" fmla="*/ 727737 h 1575669"/>
              <a:gd name="connsiteX24" fmla="*/ 192046 w 4725946"/>
              <a:gd name="connsiteY24" fmla="*/ 765837 h 1575669"/>
              <a:gd name="connsiteX25" fmla="*/ 220621 w 4725946"/>
              <a:gd name="connsiteY25" fmla="*/ 794412 h 1575669"/>
              <a:gd name="connsiteX26" fmla="*/ 249196 w 4725946"/>
              <a:gd name="connsiteY26" fmla="*/ 803937 h 1575669"/>
              <a:gd name="connsiteX27" fmla="*/ 277771 w 4725946"/>
              <a:gd name="connsiteY27" fmla="*/ 822987 h 1575669"/>
              <a:gd name="connsiteX28" fmla="*/ 306346 w 4725946"/>
              <a:gd name="connsiteY28" fmla="*/ 832512 h 1575669"/>
              <a:gd name="connsiteX29" fmla="*/ 334921 w 4725946"/>
              <a:gd name="connsiteY29" fmla="*/ 851562 h 1575669"/>
              <a:gd name="connsiteX30" fmla="*/ 363496 w 4725946"/>
              <a:gd name="connsiteY30" fmla="*/ 861087 h 1575669"/>
              <a:gd name="connsiteX31" fmla="*/ 392071 w 4725946"/>
              <a:gd name="connsiteY31" fmla="*/ 880137 h 1575669"/>
              <a:gd name="connsiteX32" fmla="*/ 420646 w 4725946"/>
              <a:gd name="connsiteY32" fmla="*/ 889662 h 1575669"/>
              <a:gd name="connsiteX33" fmla="*/ 506371 w 4725946"/>
              <a:gd name="connsiteY33" fmla="*/ 937287 h 1575669"/>
              <a:gd name="connsiteX34" fmla="*/ 563521 w 4725946"/>
              <a:gd name="connsiteY34" fmla="*/ 994437 h 1575669"/>
              <a:gd name="connsiteX35" fmla="*/ 620671 w 4725946"/>
              <a:gd name="connsiteY35" fmla="*/ 1032537 h 1575669"/>
              <a:gd name="connsiteX36" fmla="*/ 649246 w 4725946"/>
              <a:gd name="connsiteY36" fmla="*/ 1042062 h 1575669"/>
              <a:gd name="connsiteX37" fmla="*/ 677821 w 4725946"/>
              <a:gd name="connsiteY37" fmla="*/ 1061112 h 1575669"/>
              <a:gd name="connsiteX38" fmla="*/ 706396 w 4725946"/>
              <a:gd name="connsiteY38" fmla="*/ 1070637 h 1575669"/>
              <a:gd name="connsiteX39" fmla="*/ 734971 w 4725946"/>
              <a:gd name="connsiteY39" fmla="*/ 1089687 h 1575669"/>
              <a:gd name="connsiteX40" fmla="*/ 792121 w 4725946"/>
              <a:gd name="connsiteY40" fmla="*/ 1108737 h 1575669"/>
              <a:gd name="connsiteX41" fmla="*/ 820696 w 4725946"/>
              <a:gd name="connsiteY41" fmla="*/ 1118262 h 1575669"/>
              <a:gd name="connsiteX42" fmla="*/ 849271 w 4725946"/>
              <a:gd name="connsiteY42" fmla="*/ 1137312 h 1575669"/>
              <a:gd name="connsiteX43" fmla="*/ 944521 w 4725946"/>
              <a:gd name="connsiteY43" fmla="*/ 1165887 h 1575669"/>
              <a:gd name="connsiteX44" fmla="*/ 982621 w 4725946"/>
              <a:gd name="connsiteY44" fmla="*/ 1184937 h 1575669"/>
              <a:gd name="connsiteX45" fmla="*/ 1068346 w 4725946"/>
              <a:gd name="connsiteY45" fmla="*/ 1203987 h 1575669"/>
              <a:gd name="connsiteX46" fmla="*/ 1211221 w 4725946"/>
              <a:gd name="connsiteY46" fmla="*/ 1223037 h 1575669"/>
              <a:gd name="connsiteX47" fmla="*/ 1306471 w 4725946"/>
              <a:gd name="connsiteY47" fmla="*/ 1242087 h 1575669"/>
              <a:gd name="connsiteX48" fmla="*/ 1344571 w 4725946"/>
              <a:gd name="connsiteY48" fmla="*/ 1251612 h 1575669"/>
              <a:gd name="connsiteX49" fmla="*/ 1411246 w 4725946"/>
              <a:gd name="connsiteY49" fmla="*/ 1261137 h 1575669"/>
              <a:gd name="connsiteX50" fmla="*/ 1458871 w 4725946"/>
              <a:gd name="connsiteY50" fmla="*/ 1270662 h 1575669"/>
              <a:gd name="connsiteX51" fmla="*/ 1573171 w 4725946"/>
              <a:gd name="connsiteY51" fmla="*/ 1280187 h 1575669"/>
              <a:gd name="connsiteX52" fmla="*/ 1630321 w 4725946"/>
              <a:gd name="connsiteY52" fmla="*/ 1289712 h 1575669"/>
              <a:gd name="connsiteX53" fmla="*/ 1754146 w 4725946"/>
              <a:gd name="connsiteY53" fmla="*/ 1299237 h 1575669"/>
              <a:gd name="connsiteX54" fmla="*/ 1835108 w 4725946"/>
              <a:gd name="connsiteY54" fmla="*/ 1161125 h 1575669"/>
              <a:gd name="connsiteX55" fmla="*/ 1958934 w 4725946"/>
              <a:gd name="connsiteY55" fmla="*/ 1003962 h 1575669"/>
              <a:gd name="connsiteX56" fmla="*/ 2139909 w 4725946"/>
              <a:gd name="connsiteY56" fmla="*/ 889662 h 1575669"/>
              <a:gd name="connsiteX57" fmla="*/ 2239921 w 4725946"/>
              <a:gd name="connsiteY57" fmla="*/ 746787 h 1575669"/>
              <a:gd name="connsiteX58" fmla="*/ 2420896 w 4725946"/>
              <a:gd name="connsiteY58" fmla="*/ 708687 h 1575669"/>
              <a:gd name="connsiteX59" fmla="*/ 2706646 w 4725946"/>
              <a:gd name="connsiteY59" fmla="*/ 627724 h 1575669"/>
              <a:gd name="connsiteX60" fmla="*/ 2930483 w 4725946"/>
              <a:gd name="connsiteY60" fmla="*/ 613437 h 1575669"/>
              <a:gd name="connsiteX61" fmla="*/ 3068596 w 4725946"/>
              <a:gd name="connsiteY61" fmla="*/ 884900 h 1575669"/>
              <a:gd name="connsiteX62" fmla="*/ 3020971 w 4725946"/>
              <a:gd name="connsiteY62" fmla="*/ 1261137 h 1575669"/>
              <a:gd name="connsiteX63" fmla="*/ 2968583 w 4725946"/>
              <a:gd name="connsiteY63" fmla="*/ 1475449 h 1575669"/>
              <a:gd name="connsiteX64" fmla="*/ 3106696 w 4725946"/>
              <a:gd name="connsiteY64" fmla="*/ 1504024 h 1575669"/>
              <a:gd name="connsiteX65" fmla="*/ 3225759 w 4725946"/>
              <a:gd name="connsiteY65" fmla="*/ 1523074 h 1575669"/>
              <a:gd name="connsiteX66" fmla="*/ 3287671 w 4725946"/>
              <a:gd name="connsiteY66" fmla="*/ 1532599 h 1575669"/>
              <a:gd name="connsiteX67" fmla="*/ 3363871 w 4725946"/>
              <a:gd name="connsiteY67" fmla="*/ 1537362 h 1575669"/>
              <a:gd name="connsiteX68" fmla="*/ 3463884 w 4725946"/>
              <a:gd name="connsiteY68" fmla="*/ 1546887 h 1575669"/>
              <a:gd name="connsiteX69" fmla="*/ 3568659 w 4725946"/>
              <a:gd name="connsiteY69" fmla="*/ 1556412 h 1575669"/>
              <a:gd name="connsiteX70" fmla="*/ 3730583 w 4725946"/>
              <a:gd name="connsiteY70" fmla="*/ 1565937 h 1575669"/>
              <a:gd name="connsiteX71" fmla="*/ 3854409 w 4725946"/>
              <a:gd name="connsiteY71" fmla="*/ 1575462 h 1575669"/>
              <a:gd name="connsiteX72" fmla="*/ 4344946 w 4725946"/>
              <a:gd name="connsiteY72" fmla="*/ 1556412 h 1575669"/>
              <a:gd name="connsiteX73" fmla="*/ 4402096 w 4725946"/>
              <a:gd name="connsiteY73" fmla="*/ 1537362 h 1575669"/>
              <a:gd name="connsiteX74" fmla="*/ 4554496 w 4725946"/>
              <a:gd name="connsiteY74" fmla="*/ 1518312 h 1575669"/>
              <a:gd name="connsiteX75" fmla="*/ 4640221 w 4725946"/>
              <a:gd name="connsiteY75" fmla="*/ 1480212 h 1575669"/>
              <a:gd name="connsiteX76" fmla="*/ 4649746 w 4725946"/>
              <a:gd name="connsiteY76" fmla="*/ 1451637 h 1575669"/>
              <a:gd name="connsiteX77" fmla="*/ 4659271 w 4725946"/>
              <a:gd name="connsiteY77" fmla="*/ 1404012 h 1575669"/>
              <a:gd name="connsiteX78" fmla="*/ 4668796 w 4725946"/>
              <a:gd name="connsiteY78" fmla="*/ 1365912 h 1575669"/>
              <a:gd name="connsiteX79" fmla="*/ 4687846 w 4725946"/>
              <a:gd name="connsiteY79" fmla="*/ 1146837 h 1575669"/>
              <a:gd name="connsiteX80" fmla="*/ 4697371 w 4725946"/>
              <a:gd name="connsiteY80" fmla="*/ 1070637 h 1575669"/>
              <a:gd name="connsiteX81" fmla="*/ 4725946 w 4725946"/>
              <a:gd name="connsiteY81" fmla="*/ 822987 h 1575669"/>
              <a:gd name="connsiteX82" fmla="*/ 4706896 w 4725946"/>
              <a:gd name="connsiteY82" fmla="*/ 565812 h 1575669"/>
              <a:gd name="connsiteX83" fmla="*/ 4687846 w 4725946"/>
              <a:gd name="connsiteY83" fmla="*/ 508662 h 1575669"/>
              <a:gd name="connsiteX84" fmla="*/ 4678321 w 4725946"/>
              <a:gd name="connsiteY84" fmla="*/ 441987 h 1575669"/>
              <a:gd name="connsiteX85" fmla="*/ 4668796 w 4725946"/>
              <a:gd name="connsiteY85" fmla="*/ 413412 h 1575669"/>
              <a:gd name="connsiteX86" fmla="*/ 4659271 w 4725946"/>
              <a:gd name="connsiteY86" fmla="*/ 375312 h 1575669"/>
              <a:gd name="connsiteX87" fmla="*/ 4649746 w 4725946"/>
              <a:gd name="connsiteY87" fmla="*/ 289587 h 1575669"/>
              <a:gd name="connsiteX88" fmla="*/ 4640221 w 4725946"/>
              <a:gd name="connsiteY88" fmla="*/ 261012 h 1575669"/>
              <a:gd name="connsiteX89" fmla="*/ 4630696 w 4725946"/>
              <a:gd name="connsiteY89" fmla="*/ 184812 h 1575669"/>
              <a:gd name="connsiteX90" fmla="*/ 4621171 w 4725946"/>
              <a:gd name="connsiteY90" fmla="*/ 137187 h 1575669"/>
              <a:gd name="connsiteX0" fmla="*/ 4621171 w 4725946"/>
              <a:gd name="connsiteY0" fmla="*/ 137187 h 1575669"/>
              <a:gd name="connsiteX1" fmla="*/ 4573546 w 4725946"/>
              <a:gd name="connsiteY1" fmla="*/ 118137 h 1575669"/>
              <a:gd name="connsiteX2" fmla="*/ 4535446 w 4725946"/>
              <a:gd name="connsiteY2" fmla="*/ 108612 h 1575669"/>
              <a:gd name="connsiteX3" fmla="*/ 4506871 w 4725946"/>
              <a:gd name="connsiteY3" fmla="*/ 99087 h 1575669"/>
              <a:gd name="connsiteX4" fmla="*/ 3706771 w 4725946"/>
              <a:gd name="connsiteY4" fmla="*/ 89562 h 1575669"/>
              <a:gd name="connsiteX5" fmla="*/ 3363871 w 4725946"/>
              <a:gd name="connsiteY5" fmla="*/ 80037 h 1575669"/>
              <a:gd name="connsiteX6" fmla="*/ 3020971 w 4725946"/>
              <a:gd name="connsiteY6" fmla="*/ 60987 h 1575669"/>
              <a:gd name="connsiteX7" fmla="*/ 2773321 w 4725946"/>
              <a:gd name="connsiteY7" fmla="*/ 51462 h 1575669"/>
              <a:gd name="connsiteX8" fmla="*/ 2430421 w 4725946"/>
              <a:gd name="connsiteY8" fmla="*/ 32412 h 1575669"/>
              <a:gd name="connsiteX9" fmla="*/ 1696996 w 4725946"/>
              <a:gd name="connsiteY9" fmla="*/ 32412 h 1575669"/>
              <a:gd name="connsiteX10" fmla="*/ 1430296 w 4725946"/>
              <a:gd name="connsiteY10" fmla="*/ 41937 h 1575669"/>
              <a:gd name="connsiteX11" fmla="*/ 620671 w 4725946"/>
              <a:gd name="connsiteY11" fmla="*/ 51462 h 1575669"/>
              <a:gd name="connsiteX12" fmla="*/ 230146 w 4725946"/>
              <a:gd name="connsiteY12" fmla="*/ 60987 h 1575669"/>
              <a:gd name="connsiteX13" fmla="*/ 144421 w 4725946"/>
              <a:gd name="connsiteY13" fmla="*/ 80037 h 1575669"/>
              <a:gd name="connsiteX14" fmla="*/ 87271 w 4725946"/>
              <a:gd name="connsiteY14" fmla="*/ 99087 h 1575669"/>
              <a:gd name="connsiteX15" fmla="*/ 49171 w 4725946"/>
              <a:gd name="connsiteY15" fmla="*/ 156237 h 1575669"/>
              <a:gd name="connsiteX16" fmla="*/ 30121 w 4725946"/>
              <a:gd name="connsiteY16" fmla="*/ 184812 h 1575669"/>
              <a:gd name="connsiteX17" fmla="*/ 20596 w 4725946"/>
              <a:gd name="connsiteY17" fmla="*/ 222912 h 1575669"/>
              <a:gd name="connsiteX18" fmla="*/ 1546 w 4725946"/>
              <a:gd name="connsiteY18" fmla="*/ 251487 h 1575669"/>
              <a:gd name="connsiteX19" fmla="*/ 20596 w 4725946"/>
              <a:gd name="connsiteY19" fmla="*/ 584862 h 1575669"/>
              <a:gd name="connsiteX20" fmla="*/ 49171 w 4725946"/>
              <a:gd name="connsiteY20" fmla="*/ 661062 h 1575669"/>
              <a:gd name="connsiteX21" fmla="*/ 77746 w 4725946"/>
              <a:gd name="connsiteY21" fmla="*/ 680112 h 1575669"/>
              <a:gd name="connsiteX22" fmla="*/ 106321 w 4725946"/>
              <a:gd name="connsiteY22" fmla="*/ 708687 h 1575669"/>
              <a:gd name="connsiteX23" fmla="*/ 134896 w 4725946"/>
              <a:gd name="connsiteY23" fmla="*/ 727737 h 1575669"/>
              <a:gd name="connsiteX24" fmla="*/ 192046 w 4725946"/>
              <a:gd name="connsiteY24" fmla="*/ 765837 h 1575669"/>
              <a:gd name="connsiteX25" fmla="*/ 220621 w 4725946"/>
              <a:gd name="connsiteY25" fmla="*/ 794412 h 1575669"/>
              <a:gd name="connsiteX26" fmla="*/ 249196 w 4725946"/>
              <a:gd name="connsiteY26" fmla="*/ 803937 h 1575669"/>
              <a:gd name="connsiteX27" fmla="*/ 277771 w 4725946"/>
              <a:gd name="connsiteY27" fmla="*/ 822987 h 1575669"/>
              <a:gd name="connsiteX28" fmla="*/ 306346 w 4725946"/>
              <a:gd name="connsiteY28" fmla="*/ 832512 h 1575669"/>
              <a:gd name="connsiteX29" fmla="*/ 334921 w 4725946"/>
              <a:gd name="connsiteY29" fmla="*/ 851562 h 1575669"/>
              <a:gd name="connsiteX30" fmla="*/ 363496 w 4725946"/>
              <a:gd name="connsiteY30" fmla="*/ 861087 h 1575669"/>
              <a:gd name="connsiteX31" fmla="*/ 392071 w 4725946"/>
              <a:gd name="connsiteY31" fmla="*/ 880137 h 1575669"/>
              <a:gd name="connsiteX32" fmla="*/ 420646 w 4725946"/>
              <a:gd name="connsiteY32" fmla="*/ 889662 h 1575669"/>
              <a:gd name="connsiteX33" fmla="*/ 506371 w 4725946"/>
              <a:gd name="connsiteY33" fmla="*/ 937287 h 1575669"/>
              <a:gd name="connsiteX34" fmla="*/ 563521 w 4725946"/>
              <a:gd name="connsiteY34" fmla="*/ 994437 h 1575669"/>
              <a:gd name="connsiteX35" fmla="*/ 620671 w 4725946"/>
              <a:gd name="connsiteY35" fmla="*/ 1032537 h 1575669"/>
              <a:gd name="connsiteX36" fmla="*/ 649246 w 4725946"/>
              <a:gd name="connsiteY36" fmla="*/ 1042062 h 1575669"/>
              <a:gd name="connsiteX37" fmla="*/ 677821 w 4725946"/>
              <a:gd name="connsiteY37" fmla="*/ 1061112 h 1575669"/>
              <a:gd name="connsiteX38" fmla="*/ 706396 w 4725946"/>
              <a:gd name="connsiteY38" fmla="*/ 1070637 h 1575669"/>
              <a:gd name="connsiteX39" fmla="*/ 734971 w 4725946"/>
              <a:gd name="connsiteY39" fmla="*/ 1089687 h 1575669"/>
              <a:gd name="connsiteX40" fmla="*/ 792121 w 4725946"/>
              <a:gd name="connsiteY40" fmla="*/ 1108737 h 1575669"/>
              <a:gd name="connsiteX41" fmla="*/ 820696 w 4725946"/>
              <a:gd name="connsiteY41" fmla="*/ 1118262 h 1575669"/>
              <a:gd name="connsiteX42" fmla="*/ 849271 w 4725946"/>
              <a:gd name="connsiteY42" fmla="*/ 1137312 h 1575669"/>
              <a:gd name="connsiteX43" fmla="*/ 944521 w 4725946"/>
              <a:gd name="connsiteY43" fmla="*/ 1165887 h 1575669"/>
              <a:gd name="connsiteX44" fmla="*/ 982621 w 4725946"/>
              <a:gd name="connsiteY44" fmla="*/ 1184937 h 1575669"/>
              <a:gd name="connsiteX45" fmla="*/ 1068346 w 4725946"/>
              <a:gd name="connsiteY45" fmla="*/ 1203987 h 1575669"/>
              <a:gd name="connsiteX46" fmla="*/ 1211221 w 4725946"/>
              <a:gd name="connsiteY46" fmla="*/ 1223037 h 1575669"/>
              <a:gd name="connsiteX47" fmla="*/ 1306471 w 4725946"/>
              <a:gd name="connsiteY47" fmla="*/ 1242087 h 1575669"/>
              <a:gd name="connsiteX48" fmla="*/ 1344571 w 4725946"/>
              <a:gd name="connsiteY48" fmla="*/ 1251612 h 1575669"/>
              <a:gd name="connsiteX49" fmla="*/ 1411246 w 4725946"/>
              <a:gd name="connsiteY49" fmla="*/ 1261137 h 1575669"/>
              <a:gd name="connsiteX50" fmla="*/ 1458871 w 4725946"/>
              <a:gd name="connsiteY50" fmla="*/ 1270662 h 1575669"/>
              <a:gd name="connsiteX51" fmla="*/ 1573171 w 4725946"/>
              <a:gd name="connsiteY51" fmla="*/ 1280187 h 1575669"/>
              <a:gd name="connsiteX52" fmla="*/ 1630321 w 4725946"/>
              <a:gd name="connsiteY52" fmla="*/ 1289712 h 1575669"/>
              <a:gd name="connsiteX53" fmla="*/ 1754146 w 4725946"/>
              <a:gd name="connsiteY53" fmla="*/ 1299237 h 1575669"/>
              <a:gd name="connsiteX54" fmla="*/ 1835108 w 4725946"/>
              <a:gd name="connsiteY54" fmla="*/ 1161125 h 1575669"/>
              <a:gd name="connsiteX55" fmla="*/ 1958934 w 4725946"/>
              <a:gd name="connsiteY55" fmla="*/ 1003962 h 1575669"/>
              <a:gd name="connsiteX56" fmla="*/ 2139909 w 4725946"/>
              <a:gd name="connsiteY56" fmla="*/ 889662 h 1575669"/>
              <a:gd name="connsiteX57" fmla="*/ 2239921 w 4725946"/>
              <a:gd name="connsiteY57" fmla="*/ 746787 h 1575669"/>
              <a:gd name="connsiteX58" fmla="*/ 2420896 w 4725946"/>
              <a:gd name="connsiteY58" fmla="*/ 708687 h 1575669"/>
              <a:gd name="connsiteX59" fmla="*/ 2706646 w 4725946"/>
              <a:gd name="connsiteY59" fmla="*/ 627724 h 1575669"/>
              <a:gd name="connsiteX60" fmla="*/ 2930483 w 4725946"/>
              <a:gd name="connsiteY60" fmla="*/ 613437 h 1575669"/>
              <a:gd name="connsiteX61" fmla="*/ 3068596 w 4725946"/>
              <a:gd name="connsiteY61" fmla="*/ 884900 h 1575669"/>
              <a:gd name="connsiteX62" fmla="*/ 3020971 w 4725946"/>
              <a:gd name="connsiteY62" fmla="*/ 1261137 h 1575669"/>
              <a:gd name="connsiteX63" fmla="*/ 3106696 w 4725946"/>
              <a:gd name="connsiteY63" fmla="*/ 1504024 h 1575669"/>
              <a:gd name="connsiteX64" fmla="*/ 3225759 w 4725946"/>
              <a:gd name="connsiteY64" fmla="*/ 1523074 h 1575669"/>
              <a:gd name="connsiteX65" fmla="*/ 3287671 w 4725946"/>
              <a:gd name="connsiteY65" fmla="*/ 1532599 h 1575669"/>
              <a:gd name="connsiteX66" fmla="*/ 3363871 w 4725946"/>
              <a:gd name="connsiteY66" fmla="*/ 1537362 h 1575669"/>
              <a:gd name="connsiteX67" fmla="*/ 3463884 w 4725946"/>
              <a:gd name="connsiteY67" fmla="*/ 1546887 h 1575669"/>
              <a:gd name="connsiteX68" fmla="*/ 3568659 w 4725946"/>
              <a:gd name="connsiteY68" fmla="*/ 1556412 h 1575669"/>
              <a:gd name="connsiteX69" fmla="*/ 3730583 w 4725946"/>
              <a:gd name="connsiteY69" fmla="*/ 1565937 h 1575669"/>
              <a:gd name="connsiteX70" fmla="*/ 3854409 w 4725946"/>
              <a:gd name="connsiteY70" fmla="*/ 1575462 h 1575669"/>
              <a:gd name="connsiteX71" fmla="*/ 4344946 w 4725946"/>
              <a:gd name="connsiteY71" fmla="*/ 1556412 h 1575669"/>
              <a:gd name="connsiteX72" fmla="*/ 4402096 w 4725946"/>
              <a:gd name="connsiteY72" fmla="*/ 1537362 h 1575669"/>
              <a:gd name="connsiteX73" fmla="*/ 4554496 w 4725946"/>
              <a:gd name="connsiteY73" fmla="*/ 1518312 h 1575669"/>
              <a:gd name="connsiteX74" fmla="*/ 4640221 w 4725946"/>
              <a:gd name="connsiteY74" fmla="*/ 1480212 h 1575669"/>
              <a:gd name="connsiteX75" fmla="*/ 4649746 w 4725946"/>
              <a:gd name="connsiteY75" fmla="*/ 1451637 h 1575669"/>
              <a:gd name="connsiteX76" fmla="*/ 4659271 w 4725946"/>
              <a:gd name="connsiteY76" fmla="*/ 1404012 h 1575669"/>
              <a:gd name="connsiteX77" fmla="*/ 4668796 w 4725946"/>
              <a:gd name="connsiteY77" fmla="*/ 1365912 h 1575669"/>
              <a:gd name="connsiteX78" fmla="*/ 4687846 w 4725946"/>
              <a:gd name="connsiteY78" fmla="*/ 1146837 h 1575669"/>
              <a:gd name="connsiteX79" fmla="*/ 4697371 w 4725946"/>
              <a:gd name="connsiteY79" fmla="*/ 1070637 h 1575669"/>
              <a:gd name="connsiteX80" fmla="*/ 4725946 w 4725946"/>
              <a:gd name="connsiteY80" fmla="*/ 822987 h 1575669"/>
              <a:gd name="connsiteX81" fmla="*/ 4706896 w 4725946"/>
              <a:gd name="connsiteY81" fmla="*/ 565812 h 1575669"/>
              <a:gd name="connsiteX82" fmla="*/ 4687846 w 4725946"/>
              <a:gd name="connsiteY82" fmla="*/ 508662 h 1575669"/>
              <a:gd name="connsiteX83" fmla="*/ 4678321 w 4725946"/>
              <a:gd name="connsiteY83" fmla="*/ 441987 h 1575669"/>
              <a:gd name="connsiteX84" fmla="*/ 4668796 w 4725946"/>
              <a:gd name="connsiteY84" fmla="*/ 413412 h 1575669"/>
              <a:gd name="connsiteX85" fmla="*/ 4659271 w 4725946"/>
              <a:gd name="connsiteY85" fmla="*/ 375312 h 1575669"/>
              <a:gd name="connsiteX86" fmla="*/ 4649746 w 4725946"/>
              <a:gd name="connsiteY86" fmla="*/ 289587 h 1575669"/>
              <a:gd name="connsiteX87" fmla="*/ 4640221 w 4725946"/>
              <a:gd name="connsiteY87" fmla="*/ 261012 h 1575669"/>
              <a:gd name="connsiteX88" fmla="*/ 4630696 w 4725946"/>
              <a:gd name="connsiteY88" fmla="*/ 184812 h 1575669"/>
              <a:gd name="connsiteX89" fmla="*/ 4621171 w 4725946"/>
              <a:gd name="connsiteY89" fmla="*/ 137187 h 1575669"/>
              <a:gd name="connsiteX0" fmla="*/ 4621171 w 4725946"/>
              <a:gd name="connsiteY0" fmla="*/ 137187 h 1575669"/>
              <a:gd name="connsiteX1" fmla="*/ 4573546 w 4725946"/>
              <a:gd name="connsiteY1" fmla="*/ 118137 h 1575669"/>
              <a:gd name="connsiteX2" fmla="*/ 4535446 w 4725946"/>
              <a:gd name="connsiteY2" fmla="*/ 108612 h 1575669"/>
              <a:gd name="connsiteX3" fmla="*/ 4506871 w 4725946"/>
              <a:gd name="connsiteY3" fmla="*/ 99087 h 1575669"/>
              <a:gd name="connsiteX4" fmla="*/ 3706771 w 4725946"/>
              <a:gd name="connsiteY4" fmla="*/ 89562 h 1575669"/>
              <a:gd name="connsiteX5" fmla="*/ 3363871 w 4725946"/>
              <a:gd name="connsiteY5" fmla="*/ 80037 h 1575669"/>
              <a:gd name="connsiteX6" fmla="*/ 3020971 w 4725946"/>
              <a:gd name="connsiteY6" fmla="*/ 60987 h 1575669"/>
              <a:gd name="connsiteX7" fmla="*/ 2773321 w 4725946"/>
              <a:gd name="connsiteY7" fmla="*/ 51462 h 1575669"/>
              <a:gd name="connsiteX8" fmla="*/ 2430421 w 4725946"/>
              <a:gd name="connsiteY8" fmla="*/ 32412 h 1575669"/>
              <a:gd name="connsiteX9" fmla="*/ 1696996 w 4725946"/>
              <a:gd name="connsiteY9" fmla="*/ 32412 h 1575669"/>
              <a:gd name="connsiteX10" fmla="*/ 1430296 w 4725946"/>
              <a:gd name="connsiteY10" fmla="*/ 41937 h 1575669"/>
              <a:gd name="connsiteX11" fmla="*/ 620671 w 4725946"/>
              <a:gd name="connsiteY11" fmla="*/ 51462 h 1575669"/>
              <a:gd name="connsiteX12" fmla="*/ 230146 w 4725946"/>
              <a:gd name="connsiteY12" fmla="*/ 60987 h 1575669"/>
              <a:gd name="connsiteX13" fmla="*/ 144421 w 4725946"/>
              <a:gd name="connsiteY13" fmla="*/ 80037 h 1575669"/>
              <a:gd name="connsiteX14" fmla="*/ 87271 w 4725946"/>
              <a:gd name="connsiteY14" fmla="*/ 99087 h 1575669"/>
              <a:gd name="connsiteX15" fmla="*/ 49171 w 4725946"/>
              <a:gd name="connsiteY15" fmla="*/ 156237 h 1575669"/>
              <a:gd name="connsiteX16" fmla="*/ 30121 w 4725946"/>
              <a:gd name="connsiteY16" fmla="*/ 184812 h 1575669"/>
              <a:gd name="connsiteX17" fmla="*/ 20596 w 4725946"/>
              <a:gd name="connsiteY17" fmla="*/ 222912 h 1575669"/>
              <a:gd name="connsiteX18" fmla="*/ 1546 w 4725946"/>
              <a:gd name="connsiteY18" fmla="*/ 251487 h 1575669"/>
              <a:gd name="connsiteX19" fmla="*/ 20596 w 4725946"/>
              <a:gd name="connsiteY19" fmla="*/ 584862 h 1575669"/>
              <a:gd name="connsiteX20" fmla="*/ 49171 w 4725946"/>
              <a:gd name="connsiteY20" fmla="*/ 661062 h 1575669"/>
              <a:gd name="connsiteX21" fmla="*/ 77746 w 4725946"/>
              <a:gd name="connsiteY21" fmla="*/ 680112 h 1575669"/>
              <a:gd name="connsiteX22" fmla="*/ 106321 w 4725946"/>
              <a:gd name="connsiteY22" fmla="*/ 708687 h 1575669"/>
              <a:gd name="connsiteX23" fmla="*/ 134896 w 4725946"/>
              <a:gd name="connsiteY23" fmla="*/ 727737 h 1575669"/>
              <a:gd name="connsiteX24" fmla="*/ 192046 w 4725946"/>
              <a:gd name="connsiteY24" fmla="*/ 765837 h 1575669"/>
              <a:gd name="connsiteX25" fmla="*/ 220621 w 4725946"/>
              <a:gd name="connsiteY25" fmla="*/ 794412 h 1575669"/>
              <a:gd name="connsiteX26" fmla="*/ 249196 w 4725946"/>
              <a:gd name="connsiteY26" fmla="*/ 803937 h 1575669"/>
              <a:gd name="connsiteX27" fmla="*/ 277771 w 4725946"/>
              <a:gd name="connsiteY27" fmla="*/ 822987 h 1575669"/>
              <a:gd name="connsiteX28" fmla="*/ 306346 w 4725946"/>
              <a:gd name="connsiteY28" fmla="*/ 832512 h 1575669"/>
              <a:gd name="connsiteX29" fmla="*/ 334921 w 4725946"/>
              <a:gd name="connsiteY29" fmla="*/ 851562 h 1575669"/>
              <a:gd name="connsiteX30" fmla="*/ 363496 w 4725946"/>
              <a:gd name="connsiteY30" fmla="*/ 861087 h 1575669"/>
              <a:gd name="connsiteX31" fmla="*/ 392071 w 4725946"/>
              <a:gd name="connsiteY31" fmla="*/ 880137 h 1575669"/>
              <a:gd name="connsiteX32" fmla="*/ 420646 w 4725946"/>
              <a:gd name="connsiteY32" fmla="*/ 889662 h 1575669"/>
              <a:gd name="connsiteX33" fmla="*/ 506371 w 4725946"/>
              <a:gd name="connsiteY33" fmla="*/ 937287 h 1575669"/>
              <a:gd name="connsiteX34" fmla="*/ 563521 w 4725946"/>
              <a:gd name="connsiteY34" fmla="*/ 994437 h 1575669"/>
              <a:gd name="connsiteX35" fmla="*/ 620671 w 4725946"/>
              <a:gd name="connsiteY35" fmla="*/ 1032537 h 1575669"/>
              <a:gd name="connsiteX36" fmla="*/ 649246 w 4725946"/>
              <a:gd name="connsiteY36" fmla="*/ 1042062 h 1575669"/>
              <a:gd name="connsiteX37" fmla="*/ 677821 w 4725946"/>
              <a:gd name="connsiteY37" fmla="*/ 1061112 h 1575669"/>
              <a:gd name="connsiteX38" fmla="*/ 706396 w 4725946"/>
              <a:gd name="connsiteY38" fmla="*/ 1070637 h 1575669"/>
              <a:gd name="connsiteX39" fmla="*/ 734971 w 4725946"/>
              <a:gd name="connsiteY39" fmla="*/ 1089687 h 1575669"/>
              <a:gd name="connsiteX40" fmla="*/ 792121 w 4725946"/>
              <a:gd name="connsiteY40" fmla="*/ 1108737 h 1575669"/>
              <a:gd name="connsiteX41" fmla="*/ 820696 w 4725946"/>
              <a:gd name="connsiteY41" fmla="*/ 1118262 h 1575669"/>
              <a:gd name="connsiteX42" fmla="*/ 849271 w 4725946"/>
              <a:gd name="connsiteY42" fmla="*/ 1137312 h 1575669"/>
              <a:gd name="connsiteX43" fmla="*/ 944521 w 4725946"/>
              <a:gd name="connsiteY43" fmla="*/ 1165887 h 1575669"/>
              <a:gd name="connsiteX44" fmla="*/ 982621 w 4725946"/>
              <a:gd name="connsiteY44" fmla="*/ 1184937 h 1575669"/>
              <a:gd name="connsiteX45" fmla="*/ 1068346 w 4725946"/>
              <a:gd name="connsiteY45" fmla="*/ 1203987 h 1575669"/>
              <a:gd name="connsiteX46" fmla="*/ 1211221 w 4725946"/>
              <a:gd name="connsiteY46" fmla="*/ 1223037 h 1575669"/>
              <a:gd name="connsiteX47" fmla="*/ 1306471 w 4725946"/>
              <a:gd name="connsiteY47" fmla="*/ 1242087 h 1575669"/>
              <a:gd name="connsiteX48" fmla="*/ 1344571 w 4725946"/>
              <a:gd name="connsiteY48" fmla="*/ 1251612 h 1575669"/>
              <a:gd name="connsiteX49" fmla="*/ 1411246 w 4725946"/>
              <a:gd name="connsiteY49" fmla="*/ 1261137 h 1575669"/>
              <a:gd name="connsiteX50" fmla="*/ 1458871 w 4725946"/>
              <a:gd name="connsiteY50" fmla="*/ 1270662 h 1575669"/>
              <a:gd name="connsiteX51" fmla="*/ 1573171 w 4725946"/>
              <a:gd name="connsiteY51" fmla="*/ 1280187 h 1575669"/>
              <a:gd name="connsiteX52" fmla="*/ 1630321 w 4725946"/>
              <a:gd name="connsiteY52" fmla="*/ 1289712 h 1575669"/>
              <a:gd name="connsiteX53" fmla="*/ 1754146 w 4725946"/>
              <a:gd name="connsiteY53" fmla="*/ 1299237 h 1575669"/>
              <a:gd name="connsiteX54" fmla="*/ 1835108 w 4725946"/>
              <a:gd name="connsiteY54" fmla="*/ 1161125 h 1575669"/>
              <a:gd name="connsiteX55" fmla="*/ 1958934 w 4725946"/>
              <a:gd name="connsiteY55" fmla="*/ 1003962 h 1575669"/>
              <a:gd name="connsiteX56" fmla="*/ 2239921 w 4725946"/>
              <a:gd name="connsiteY56" fmla="*/ 746787 h 1575669"/>
              <a:gd name="connsiteX57" fmla="*/ 2420896 w 4725946"/>
              <a:gd name="connsiteY57" fmla="*/ 708687 h 1575669"/>
              <a:gd name="connsiteX58" fmla="*/ 2706646 w 4725946"/>
              <a:gd name="connsiteY58" fmla="*/ 627724 h 1575669"/>
              <a:gd name="connsiteX59" fmla="*/ 2930483 w 4725946"/>
              <a:gd name="connsiteY59" fmla="*/ 613437 h 1575669"/>
              <a:gd name="connsiteX60" fmla="*/ 3068596 w 4725946"/>
              <a:gd name="connsiteY60" fmla="*/ 884900 h 1575669"/>
              <a:gd name="connsiteX61" fmla="*/ 3020971 w 4725946"/>
              <a:gd name="connsiteY61" fmla="*/ 1261137 h 1575669"/>
              <a:gd name="connsiteX62" fmla="*/ 3106696 w 4725946"/>
              <a:gd name="connsiteY62" fmla="*/ 1504024 h 1575669"/>
              <a:gd name="connsiteX63" fmla="*/ 3225759 w 4725946"/>
              <a:gd name="connsiteY63" fmla="*/ 1523074 h 1575669"/>
              <a:gd name="connsiteX64" fmla="*/ 3287671 w 4725946"/>
              <a:gd name="connsiteY64" fmla="*/ 1532599 h 1575669"/>
              <a:gd name="connsiteX65" fmla="*/ 3363871 w 4725946"/>
              <a:gd name="connsiteY65" fmla="*/ 1537362 h 1575669"/>
              <a:gd name="connsiteX66" fmla="*/ 3463884 w 4725946"/>
              <a:gd name="connsiteY66" fmla="*/ 1546887 h 1575669"/>
              <a:gd name="connsiteX67" fmla="*/ 3568659 w 4725946"/>
              <a:gd name="connsiteY67" fmla="*/ 1556412 h 1575669"/>
              <a:gd name="connsiteX68" fmla="*/ 3730583 w 4725946"/>
              <a:gd name="connsiteY68" fmla="*/ 1565937 h 1575669"/>
              <a:gd name="connsiteX69" fmla="*/ 3854409 w 4725946"/>
              <a:gd name="connsiteY69" fmla="*/ 1575462 h 1575669"/>
              <a:gd name="connsiteX70" fmla="*/ 4344946 w 4725946"/>
              <a:gd name="connsiteY70" fmla="*/ 1556412 h 1575669"/>
              <a:gd name="connsiteX71" fmla="*/ 4402096 w 4725946"/>
              <a:gd name="connsiteY71" fmla="*/ 1537362 h 1575669"/>
              <a:gd name="connsiteX72" fmla="*/ 4554496 w 4725946"/>
              <a:gd name="connsiteY72" fmla="*/ 1518312 h 1575669"/>
              <a:gd name="connsiteX73" fmla="*/ 4640221 w 4725946"/>
              <a:gd name="connsiteY73" fmla="*/ 1480212 h 1575669"/>
              <a:gd name="connsiteX74" fmla="*/ 4649746 w 4725946"/>
              <a:gd name="connsiteY74" fmla="*/ 1451637 h 1575669"/>
              <a:gd name="connsiteX75" fmla="*/ 4659271 w 4725946"/>
              <a:gd name="connsiteY75" fmla="*/ 1404012 h 1575669"/>
              <a:gd name="connsiteX76" fmla="*/ 4668796 w 4725946"/>
              <a:gd name="connsiteY76" fmla="*/ 1365912 h 1575669"/>
              <a:gd name="connsiteX77" fmla="*/ 4687846 w 4725946"/>
              <a:gd name="connsiteY77" fmla="*/ 1146837 h 1575669"/>
              <a:gd name="connsiteX78" fmla="*/ 4697371 w 4725946"/>
              <a:gd name="connsiteY78" fmla="*/ 1070637 h 1575669"/>
              <a:gd name="connsiteX79" fmla="*/ 4725946 w 4725946"/>
              <a:gd name="connsiteY79" fmla="*/ 822987 h 1575669"/>
              <a:gd name="connsiteX80" fmla="*/ 4706896 w 4725946"/>
              <a:gd name="connsiteY80" fmla="*/ 565812 h 1575669"/>
              <a:gd name="connsiteX81" fmla="*/ 4687846 w 4725946"/>
              <a:gd name="connsiteY81" fmla="*/ 508662 h 1575669"/>
              <a:gd name="connsiteX82" fmla="*/ 4678321 w 4725946"/>
              <a:gd name="connsiteY82" fmla="*/ 441987 h 1575669"/>
              <a:gd name="connsiteX83" fmla="*/ 4668796 w 4725946"/>
              <a:gd name="connsiteY83" fmla="*/ 413412 h 1575669"/>
              <a:gd name="connsiteX84" fmla="*/ 4659271 w 4725946"/>
              <a:gd name="connsiteY84" fmla="*/ 375312 h 1575669"/>
              <a:gd name="connsiteX85" fmla="*/ 4649746 w 4725946"/>
              <a:gd name="connsiteY85" fmla="*/ 289587 h 1575669"/>
              <a:gd name="connsiteX86" fmla="*/ 4640221 w 4725946"/>
              <a:gd name="connsiteY86" fmla="*/ 261012 h 1575669"/>
              <a:gd name="connsiteX87" fmla="*/ 4630696 w 4725946"/>
              <a:gd name="connsiteY87" fmla="*/ 184812 h 1575669"/>
              <a:gd name="connsiteX88" fmla="*/ 4621171 w 4725946"/>
              <a:gd name="connsiteY88" fmla="*/ 137187 h 1575669"/>
              <a:gd name="connsiteX0" fmla="*/ 4621171 w 4725946"/>
              <a:gd name="connsiteY0" fmla="*/ 137187 h 1575669"/>
              <a:gd name="connsiteX1" fmla="*/ 4573546 w 4725946"/>
              <a:gd name="connsiteY1" fmla="*/ 118137 h 1575669"/>
              <a:gd name="connsiteX2" fmla="*/ 4535446 w 4725946"/>
              <a:gd name="connsiteY2" fmla="*/ 108612 h 1575669"/>
              <a:gd name="connsiteX3" fmla="*/ 4506871 w 4725946"/>
              <a:gd name="connsiteY3" fmla="*/ 99087 h 1575669"/>
              <a:gd name="connsiteX4" fmla="*/ 3706771 w 4725946"/>
              <a:gd name="connsiteY4" fmla="*/ 89562 h 1575669"/>
              <a:gd name="connsiteX5" fmla="*/ 3363871 w 4725946"/>
              <a:gd name="connsiteY5" fmla="*/ 80037 h 1575669"/>
              <a:gd name="connsiteX6" fmla="*/ 3020971 w 4725946"/>
              <a:gd name="connsiteY6" fmla="*/ 60987 h 1575669"/>
              <a:gd name="connsiteX7" fmla="*/ 2773321 w 4725946"/>
              <a:gd name="connsiteY7" fmla="*/ 51462 h 1575669"/>
              <a:gd name="connsiteX8" fmla="*/ 2430421 w 4725946"/>
              <a:gd name="connsiteY8" fmla="*/ 32412 h 1575669"/>
              <a:gd name="connsiteX9" fmla="*/ 1696996 w 4725946"/>
              <a:gd name="connsiteY9" fmla="*/ 32412 h 1575669"/>
              <a:gd name="connsiteX10" fmla="*/ 1430296 w 4725946"/>
              <a:gd name="connsiteY10" fmla="*/ 41937 h 1575669"/>
              <a:gd name="connsiteX11" fmla="*/ 620671 w 4725946"/>
              <a:gd name="connsiteY11" fmla="*/ 51462 h 1575669"/>
              <a:gd name="connsiteX12" fmla="*/ 230146 w 4725946"/>
              <a:gd name="connsiteY12" fmla="*/ 60987 h 1575669"/>
              <a:gd name="connsiteX13" fmla="*/ 144421 w 4725946"/>
              <a:gd name="connsiteY13" fmla="*/ 80037 h 1575669"/>
              <a:gd name="connsiteX14" fmla="*/ 87271 w 4725946"/>
              <a:gd name="connsiteY14" fmla="*/ 99087 h 1575669"/>
              <a:gd name="connsiteX15" fmla="*/ 49171 w 4725946"/>
              <a:gd name="connsiteY15" fmla="*/ 156237 h 1575669"/>
              <a:gd name="connsiteX16" fmla="*/ 30121 w 4725946"/>
              <a:gd name="connsiteY16" fmla="*/ 184812 h 1575669"/>
              <a:gd name="connsiteX17" fmla="*/ 20596 w 4725946"/>
              <a:gd name="connsiteY17" fmla="*/ 222912 h 1575669"/>
              <a:gd name="connsiteX18" fmla="*/ 1546 w 4725946"/>
              <a:gd name="connsiteY18" fmla="*/ 251487 h 1575669"/>
              <a:gd name="connsiteX19" fmla="*/ 20596 w 4725946"/>
              <a:gd name="connsiteY19" fmla="*/ 584862 h 1575669"/>
              <a:gd name="connsiteX20" fmla="*/ 49171 w 4725946"/>
              <a:gd name="connsiteY20" fmla="*/ 661062 h 1575669"/>
              <a:gd name="connsiteX21" fmla="*/ 77746 w 4725946"/>
              <a:gd name="connsiteY21" fmla="*/ 680112 h 1575669"/>
              <a:gd name="connsiteX22" fmla="*/ 106321 w 4725946"/>
              <a:gd name="connsiteY22" fmla="*/ 708687 h 1575669"/>
              <a:gd name="connsiteX23" fmla="*/ 134896 w 4725946"/>
              <a:gd name="connsiteY23" fmla="*/ 727737 h 1575669"/>
              <a:gd name="connsiteX24" fmla="*/ 192046 w 4725946"/>
              <a:gd name="connsiteY24" fmla="*/ 765837 h 1575669"/>
              <a:gd name="connsiteX25" fmla="*/ 220621 w 4725946"/>
              <a:gd name="connsiteY25" fmla="*/ 794412 h 1575669"/>
              <a:gd name="connsiteX26" fmla="*/ 249196 w 4725946"/>
              <a:gd name="connsiteY26" fmla="*/ 803937 h 1575669"/>
              <a:gd name="connsiteX27" fmla="*/ 277771 w 4725946"/>
              <a:gd name="connsiteY27" fmla="*/ 822987 h 1575669"/>
              <a:gd name="connsiteX28" fmla="*/ 306346 w 4725946"/>
              <a:gd name="connsiteY28" fmla="*/ 832512 h 1575669"/>
              <a:gd name="connsiteX29" fmla="*/ 334921 w 4725946"/>
              <a:gd name="connsiteY29" fmla="*/ 851562 h 1575669"/>
              <a:gd name="connsiteX30" fmla="*/ 363496 w 4725946"/>
              <a:gd name="connsiteY30" fmla="*/ 861087 h 1575669"/>
              <a:gd name="connsiteX31" fmla="*/ 392071 w 4725946"/>
              <a:gd name="connsiteY31" fmla="*/ 880137 h 1575669"/>
              <a:gd name="connsiteX32" fmla="*/ 420646 w 4725946"/>
              <a:gd name="connsiteY32" fmla="*/ 889662 h 1575669"/>
              <a:gd name="connsiteX33" fmla="*/ 506371 w 4725946"/>
              <a:gd name="connsiteY33" fmla="*/ 937287 h 1575669"/>
              <a:gd name="connsiteX34" fmla="*/ 563521 w 4725946"/>
              <a:gd name="connsiteY34" fmla="*/ 994437 h 1575669"/>
              <a:gd name="connsiteX35" fmla="*/ 620671 w 4725946"/>
              <a:gd name="connsiteY35" fmla="*/ 1032537 h 1575669"/>
              <a:gd name="connsiteX36" fmla="*/ 649246 w 4725946"/>
              <a:gd name="connsiteY36" fmla="*/ 1042062 h 1575669"/>
              <a:gd name="connsiteX37" fmla="*/ 677821 w 4725946"/>
              <a:gd name="connsiteY37" fmla="*/ 1061112 h 1575669"/>
              <a:gd name="connsiteX38" fmla="*/ 706396 w 4725946"/>
              <a:gd name="connsiteY38" fmla="*/ 1070637 h 1575669"/>
              <a:gd name="connsiteX39" fmla="*/ 734971 w 4725946"/>
              <a:gd name="connsiteY39" fmla="*/ 1089687 h 1575669"/>
              <a:gd name="connsiteX40" fmla="*/ 792121 w 4725946"/>
              <a:gd name="connsiteY40" fmla="*/ 1108737 h 1575669"/>
              <a:gd name="connsiteX41" fmla="*/ 820696 w 4725946"/>
              <a:gd name="connsiteY41" fmla="*/ 1118262 h 1575669"/>
              <a:gd name="connsiteX42" fmla="*/ 849271 w 4725946"/>
              <a:gd name="connsiteY42" fmla="*/ 1137312 h 1575669"/>
              <a:gd name="connsiteX43" fmla="*/ 944521 w 4725946"/>
              <a:gd name="connsiteY43" fmla="*/ 1165887 h 1575669"/>
              <a:gd name="connsiteX44" fmla="*/ 982621 w 4725946"/>
              <a:gd name="connsiteY44" fmla="*/ 1184937 h 1575669"/>
              <a:gd name="connsiteX45" fmla="*/ 1068346 w 4725946"/>
              <a:gd name="connsiteY45" fmla="*/ 1203987 h 1575669"/>
              <a:gd name="connsiteX46" fmla="*/ 1211221 w 4725946"/>
              <a:gd name="connsiteY46" fmla="*/ 1223037 h 1575669"/>
              <a:gd name="connsiteX47" fmla="*/ 1306471 w 4725946"/>
              <a:gd name="connsiteY47" fmla="*/ 1242087 h 1575669"/>
              <a:gd name="connsiteX48" fmla="*/ 1344571 w 4725946"/>
              <a:gd name="connsiteY48" fmla="*/ 1251612 h 1575669"/>
              <a:gd name="connsiteX49" fmla="*/ 1411246 w 4725946"/>
              <a:gd name="connsiteY49" fmla="*/ 1261137 h 1575669"/>
              <a:gd name="connsiteX50" fmla="*/ 1458871 w 4725946"/>
              <a:gd name="connsiteY50" fmla="*/ 1270662 h 1575669"/>
              <a:gd name="connsiteX51" fmla="*/ 1573171 w 4725946"/>
              <a:gd name="connsiteY51" fmla="*/ 1280187 h 1575669"/>
              <a:gd name="connsiteX52" fmla="*/ 1630321 w 4725946"/>
              <a:gd name="connsiteY52" fmla="*/ 1289712 h 1575669"/>
              <a:gd name="connsiteX53" fmla="*/ 1754146 w 4725946"/>
              <a:gd name="connsiteY53" fmla="*/ 1299237 h 1575669"/>
              <a:gd name="connsiteX54" fmla="*/ 1835108 w 4725946"/>
              <a:gd name="connsiteY54" fmla="*/ 1161125 h 1575669"/>
              <a:gd name="connsiteX55" fmla="*/ 1958934 w 4725946"/>
              <a:gd name="connsiteY55" fmla="*/ 1003962 h 1575669"/>
              <a:gd name="connsiteX56" fmla="*/ 2239921 w 4725946"/>
              <a:gd name="connsiteY56" fmla="*/ 746787 h 1575669"/>
              <a:gd name="connsiteX57" fmla="*/ 2401846 w 4725946"/>
              <a:gd name="connsiteY57" fmla="*/ 618200 h 1575669"/>
              <a:gd name="connsiteX58" fmla="*/ 2706646 w 4725946"/>
              <a:gd name="connsiteY58" fmla="*/ 627724 h 1575669"/>
              <a:gd name="connsiteX59" fmla="*/ 2930483 w 4725946"/>
              <a:gd name="connsiteY59" fmla="*/ 613437 h 1575669"/>
              <a:gd name="connsiteX60" fmla="*/ 3068596 w 4725946"/>
              <a:gd name="connsiteY60" fmla="*/ 884900 h 1575669"/>
              <a:gd name="connsiteX61" fmla="*/ 3020971 w 4725946"/>
              <a:gd name="connsiteY61" fmla="*/ 1261137 h 1575669"/>
              <a:gd name="connsiteX62" fmla="*/ 3106696 w 4725946"/>
              <a:gd name="connsiteY62" fmla="*/ 1504024 h 1575669"/>
              <a:gd name="connsiteX63" fmla="*/ 3225759 w 4725946"/>
              <a:gd name="connsiteY63" fmla="*/ 1523074 h 1575669"/>
              <a:gd name="connsiteX64" fmla="*/ 3287671 w 4725946"/>
              <a:gd name="connsiteY64" fmla="*/ 1532599 h 1575669"/>
              <a:gd name="connsiteX65" fmla="*/ 3363871 w 4725946"/>
              <a:gd name="connsiteY65" fmla="*/ 1537362 h 1575669"/>
              <a:gd name="connsiteX66" fmla="*/ 3463884 w 4725946"/>
              <a:gd name="connsiteY66" fmla="*/ 1546887 h 1575669"/>
              <a:gd name="connsiteX67" fmla="*/ 3568659 w 4725946"/>
              <a:gd name="connsiteY67" fmla="*/ 1556412 h 1575669"/>
              <a:gd name="connsiteX68" fmla="*/ 3730583 w 4725946"/>
              <a:gd name="connsiteY68" fmla="*/ 1565937 h 1575669"/>
              <a:gd name="connsiteX69" fmla="*/ 3854409 w 4725946"/>
              <a:gd name="connsiteY69" fmla="*/ 1575462 h 1575669"/>
              <a:gd name="connsiteX70" fmla="*/ 4344946 w 4725946"/>
              <a:gd name="connsiteY70" fmla="*/ 1556412 h 1575669"/>
              <a:gd name="connsiteX71" fmla="*/ 4402096 w 4725946"/>
              <a:gd name="connsiteY71" fmla="*/ 1537362 h 1575669"/>
              <a:gd name="connsiteX72" fmla="*/ 4554496 w 4725946"/>
              <a:gd name="connsiteY72" fmla="*/ 1518312 h 1575669"/>
              <a:gd name="connsiteX73" fmla="*/ 4640221 w 4725946"/>
              <a:gd name="connsiteY73" fmla="*/ 1480212 h 1575669"/>
              <a:gd name="connsiteX74" fmla="*/ 4649746 w 4725946"/>
              <a:gd name="connsiteY74" fmla="*/ 1451637 h 1575669"/>
              <a:gd name="connsiteX75" fmla="*/ 4659271 w 4725946"/>
              <a:gd name="connsiteY75" fmla="*/ 1404012 h 1575669"/>
              <a:gd name="connsiteX76" fmla="*/ 4668796 w 4725946"/>
              <a:gd name="connsiteY76" fmla="*/ 1365912 h 1575669"/>
              <a:gd name="connsiteX77" fmla="*/ 4687846 w 4725946"/>
              <a:gd name="connsiteY77" fmla="*/ 1146837 h 1575669"/>
              <a:gd name="connsiteX78" fmla="*/ 4697371 w 4725946"/>
              <a:gd name="connsiteY78" fmla="*/ 1070637 h 1575669"/>
              <a:gd name="connsiteX79" fmla="*/ 4725946 w 4725946"/>
              <a:gd name="connsiteY79" fmla="*/ 822987 h 1575669"/>
              <a:gd name="connsiteX80" fmla="*/ 4706896 w 4725946"/>
              <a:gd name="connsiteY80" fmla="*/ 565812 h 1575669"/>
              <a:gd name="connsiteX81" fmla="*/ 4687846 w 4725946"/>
              <a:gd name="connsiteY81" fmla="*/ 508662 h 1575669"/>
              <a:gd name="connsiteX82" fmla="*/ 4678321 w 4725946"/>
              <a:gd name="connsiteY82" fmla="*/ 441987 h 1575669"/>
              <a:gd name="connsiteX83" fmla="*/ 4668796 w 4725946"/>
              <a:gd name="connsiteY83" fmla="*/ 413412 h 1575669"/>
              <a:gd name="connsiteX84" fmla="*/ 4659271 w 4725946"/>
              <a:gd name="connsiteY84" fmla="*/ 375312 h 1575669"/>
              <a:gd name="connsiteX85" fmla="*/ 4649746 w 4725946"/>
              <a:gd name="connsiteY85" fmla="*/ 289587 h 1575669"/>
              <a:gd name="connsiteX86" fmla="*/ 4640221 w 4725946"/>
              <a:gd name="connsiteY86" fmla="*/ 261012 h 1575669"/>
              <a:gd name="connsiteX87" fmla="*/ 4630696 w 4725946"/>
              <a:gd name="connsiteY87" fmla="*/ 184812 h 1575669"/>
              <a:gd name="connsiteX88" fmla="*/ 4621171 w 4725946"/>
              <a:gd name="connsiteY88" fmla="*/ 137187 h 1575669"/>
              <a:gd name="connsiteX0" fmla="*/ 4621171 w 4725946"/>
              <a:gd name="connsiteY0" fmla="*/ 137187 h 1575669"/>
              <a:gd name="connsiteX1" fmla="*/ 4573546 w 4725946"/>
              <a:gd name="connsiteY1" fmla="*/ 118137 h 1575669"/>
              <a:gd name="connsiteX2" fmla="*/ 4535446 w 4725946"/>
              <a:gd name="connsiteY2" fmla="*/ 108612 h 1575669"/>
              <a:gd name="connsiteX3" fmla="*/ 4506871 w 4725946"/>
              <a:gd name="connsiteY3" fmla="*/ 99087 h 1575669"/>
              <a:gd name="connsiteX4" fmla="*/ 3706771 w 4725946"/>
              <a:gd name="connsiteY4" fmla="*/ 89562 h 1575669"/>
              <a:gd name="connsiteX5" fmla="*/ 3363871 w 4725946"/>
              <a:gd name="connsiteY5" fmla="*/ 80037 h 1575669"/>
              <a:gd name="connsiteX6" fmla="*/ 3020971 w 4725946"/>
              <a:gd name="connsiteY6" fmla="*/ 60987 h 1575669"/>
              <a:gd name="connsiteX7" fmla="*/ 2773321 w 4725946"/>
              <a:gd name="connsiteY7" fmla="*/ 51462 h 1575669"/>
              <a:gd name="connsiteX8" fmla="*/ 2430421 w 4725946"/>
              <a:gd name="connsiteY8" fmla="*/ 32412 h 1575669"/>
              <a:gd name="connsiteX9" fmla="*/ 1696996 w 4725946"/>
              <a:gd name="connsiteY9" fmla="*/ 32412 h 1575669"/>
              <a:gd name="connsiteX10" fmla="*/ 1430296 w 4725946"/>
              <a:gd name="connsiteY10" fmla="*/ 41937 h 1575669"/>
              <a:gd name="connsiteX11" fmla="*/ 620671 w 4725946"/>
              <a:gd name="connsiteY11" fmla="*/ 51462 h 1575669"/>
              <a:gd name="connsiteX12" fmla="*/ 230146 w 4725946"/>
              <a:gd name="connsiteY12" fmla="*/ 60987 h 1575669"/>
              <a:gd name="connsiteX13" fmla="*/ 144421 w 4725946"/>
              <a:gd name="connsiteY13" fmla="*/ 80037 h 1575669"/>
              <a:gd name="connsiteX14" fmla="*/ 87271 w 4725946"/>
              <a:gd name="connsiteY14" fmla="*/ 99087 h 1575669"/>
              <a:gd name="connsiteX15" fmla="*/ 49171 w 4725946"/>
              <a:gd name="connsiteY15" fmla="*/ 156237 h 1575669"/>
              <a:gd name="connsiteX16" fmla="*/ 30121 w 4725946"/>
              <a:gd name="connsiteY16" fmla="*/ 184812 h 1575669"/>
              <a:gd name="connsiteX17" fmla="*/ 20596 w 4725946"/>
              <a:gd name="connsiteY17" fmla="*/ 222912 h 1575669"/>
              <a:gd name="connsiteX18" fmla="*/ 1546 w 4725946"/>
              <a:gd name="connsiteY18" fmla="*/ 251487 h 1575669"/>
              <a:gd name="connsiteX19" fmla="*/ 20596 w 4725946"/>
              <a:gd name="connsiteY19" fmla="*/ 584862 h 1575669"/>
              <a:gd name="connsiteX20" fmla="*/ 49171 w 4725946"/>
              <a:gd name="connsiteY20" fmla="*/ 661062 h 1575669"/>
              <a:gd name="connsiteX21" fmla="*/ 77746 w 4725946"/>
              <a:gd name="connsiteY21" fmla="*/ 680112 h 1575669"/>
              <a:gd name="connsiteX22" fmla="*/ 106321 w 4725946"/>
              <a:gd name="connsiteY22" fmla="*/ 708687 h 1575669"/>
              <a:gd name="connsiteX23" fmla="*/ 134896 w 4725946"/>
              <a:gd name="connsiteY23" fmla="*/ 727737 h 1575669"/>
              <a:gd name="connsiteX24" fmla="*/ 192046 w 4725946"/>
              <a:gd name="connsiteY24" fmla="*/ 765837 h 1575669"/>
              <a:gd name="connsiteX25" fmla="*/ 220621 w 4725946"/>
              <a:gd name="connsiteY25" fmla="*/ 794412 h 1575669"/>
              <a:gd name="connsiteX26" fmla="*/ 249196 w 4725946"/>
              <a:gd name="connsiteY26" fmla="*/ 803937 h 1575669"/>
              <a:gd name="connsiteX27" fmla="*/ 277771 w 4725946"/>
              <a:gd name="connsiteY27" fmla="*/ 822987 h 1575669"/>
              <a:gd name="connsiteX28" fmla="*/ 306346 w 4725946"/>
              <a:gd name="connsiteY28" fmla="*/ 832512 h 1575669"/>
              <a:gd name="connsiteX29" fmla="*/ 334921 w 4725946"/>
              <a:gd name="connsiteY29" fmla="*/ 851562 h 1575669"/>
              <a:gd name="connsiteX30" fmla="*/ 363496 w 4725946"/>
              <a:gd name="connsiteY30" fmla="*/ 861087 h 1575669"/>
              <a:gd name="connsiteX31" fmla="*/ 392071 w 4725946"/>
              <a:gd name="connsiteY31" fmla="*/ 880137 h 1575669"/>
              <a:gd name="connsiteX32" fmla="*/ 420646 w 4725946"/>
              <a:gd name="connsiteY32" fmla="*/ 889662 h 1575669"/>
              <a:gd name="connsiteX33" fmla="*/ 506371 w 4725946"/>
              <a:gd name="connsiteY33" fmla="*/ 937287 h 1575669"/>
              <a:gd name="connsiteX34" fmla="*/ 563521 w 4725946"/>
              <a:gd name="connsiteY34" fmla="*/ 994437 h 1575669"/>
              <a:gd name="connsiteX35" fmla="*/ 620671 w 4725946"/>
              <a:gd name="connsiteY35" fmla="*/ 1032537 h 1575669"/>
              <a:gd name="connsiteX36" fmla="*/ 649246 w 4725946"/>
              <a:gd name="connsiteY36" fmla="*/ 1042062 h 1575669"/>
              <a:gd name="connsiteX37" fmla="*/ 677821 w 4725946"/>
              <a:gd name="connsiteY37" fmla="*/ 1061112 h 1575669"/>
              <a:gd name="connsiteX38" fmla="*/ 706396 w 4725946"/>
              <a:gd name="connsiteY38" fmla="*/ 1070637 h 1575669"/>
              <a:gd name="connsiteX39" fmla="*/ 734971 w 4725946"/>
              <a:gd name="connsiteY39" fmla="*/ 1089687 h 1575669"/>
              <a:gd name="connsiteX40" fmla="*/ 792121 w 4725946"/>
              <a:gd name="connsiteY40" fmla="*/ 1108737 h 1575669"/>
              <a:gd name="connsiteX41" fmla="*/ 820696 w 4725946"/>
              <a:gd name="connsiteY41" fmla="*/ 1118262 h 1575669"/>
              <a:gd name="connsiteX42" fmla="*/ 849271 w 4725946"/>
              <a:gd name="connsiteY42" fmla="*/ 1137312 h 1575669"/>
              <a:gd name="connsiteX43" fmla="*/ 944521 w 4725946"/>
              <a:gd name="connsiteY43" fmla="*/ 1165887 h 1575669"/>
              <a:gd name="connsiteX44" fmla="*/ 982621 w 4725946"/>
              <a:gd name="connsiteY44" fmla="*/ 1184937 h 1575669"/>
              <a:gd name="connsiteX45" fmla="*/ 1068346 w 4725946"/>
              <a:gd name="connsiteY45" fmla="*/ 1203987 h 1575669"/>
              <a:gd name="connsiteX46" fmla="*/ 1211221 w 4725946"/>
              <a:gd name="connsiteY46" fmla="*/ 1223037 h 1575669"/>
              <a:gd name="connsiteX47" fmla="*/ 1306471 w 4725946"/>
              <a:gd name="connsiteY47" fmla="*/ 1242087 h 1575669"/>
              <a:gd name="connsiteX48" fmla="*/ 1344571 w 4725946"/>
              <a:gd name="connsiteY48" fmla="*/ 1251612 h 1575669"/>
              <a:gd name="connsiteX49" fmla="*/ 1411246 w 4725946"/>
              <a:gd name="connsiteY49" fmla="*/ 1261137 h 1575669"/>
              <a:gd name="connsiteX50" fmla="*/ 1458871 w 4725946"/>
              <a:gd name="connsiteY50" fmla="*/ 1270662 h 1575669"/>
              <a:gd name="connsiteX51" fmla="*/ 1573171 w 4725946"/>
              <a:gd name="connsiteY51" fmla="*/ 1280187 h 1575669"/>
              <a:gd name="connsiteX52" fmla="*/ 1630321 w 4725946"/>
              <a:gd name="connsiteY52" fmla="*/ 1289712 h 1575669"/>
              <a:gd name="connsiteX53" fmla="*/ 1754146 w 4725946"/>
              <a:gd name="connsiteY53" fmla="*/ 1299237 h 1575669"/>
              <a:gd name="connsiteX54" fmla="*/ 1835108 w 4725946"/>
              <a:gd name="connsiteY54" fmla="*/ 1161125 h 1575669"/>
              <a:gd name="connsiteX55" fmla="*/ 1958934 w 4725946"/>
              <a:gd name="connsiteY55" fmla="*/ 1003962 h 1575669"/>
              <a:gd name="connsiteX56" fmla="*/ 2239921 w 4725946"/>
              <a:gd name="connsiteY56" fmla="*/ 746787 h 1575669"/>
              <a:gd name="connsiteX57" fmla="*/ 2401846 w 4725946"/>
              <a:gd name="connsiteY57" fmla="*/ 618200 h 1575669"/>
              <a:gd name="connsiteX58" fmla="*/ 2730458 w 4725946"/>
              <a:gd name="connsiteY58" fmla="*/ 580099 h 1575669"/>
              <a:gd name="connsiteX59" fmla="*/ 2930483 w 4725946"/>
              <a:gd name="connsiteY59" fmla="*/ 613437 h 1575669"/>
              <a:gd name="connsiteX60" fmla="*/ 3068596 w 4725946"/>
              <a:gd name="connsiteY60" fmla="*/ 884900 h 1575669"/>
              <a:gd name="connsiteX61" fmla="*/ 3020971 w 4725946"/>
              <a:gd name="connsiteY61" fmla="*/ 1261137 h 1575669"/>
              <a:gd name="connsiteX62" fmla="*/ 3106696 w 4725946"/>
              <a:gd name="connsiteY62" fmla="*/ 1504024 h 1575669"/>
              <a:gd name="connsiteX63" fmla="*/ 3225759 w 4725946"/>
              <a:gd name="connsiteY63" fmla="*/ 1523074 h 1575669"/>
              <a:gd name="connsiteX64" fmla="*/ 3287671 w 4725946"/>
              <a:gd name="connsiteY64" fmla="*/ 1532599 h 1575669"/>
              <a:gd name="connsiteX65" fmla="*/ 3363871 w 4725946"/>
              <a:gd name="connsiteY65" fmla="*/ 1537362 h 1575669"/>
              <a:gd name="connsiteX66" fmla="*/ 3463884 w 4725946"/>
              <a:gd name="connsiteY66" fmla="*/ 1546887 h 1575669"/>
              <a:gd name="connsiteX67" fmla="*/ 3568659 w 4725946"/>
              <a:gd name="connsiteY67" fmla="*/ 1556412 h 1575669"/>
              <a:gd name="connsiteX68" fmla="*/ 3730583 w 4725946"/>
              <a:gd name="connsiteY68" fmla="*/ 1565937 h 1575669"/>
              <a:gd name="connsiteX69" fmla="*/ 3854409 w 4725946"/>
              <a:gd name="connsiteY69" fmla="*/ 1575462 h 1575669"/>
              <a:gd name="connsiteX70" fmla="*/ 4344946 w 4725946"/>
              <a:gd name="connsiteY70" fmla="*/ 1556412 h 1575669"/>
              <a:gd name="connsiteX71" fmla="*/ 4402096 w 4725946"/>
              <a:gd name="connsiteY71" fmla="*/ 1537362 h 1575669"/>
              <a:gd name="connsiteX72" fmla="*/ 4554496 w 4725946"/>
              <a:gd name="connsiteY72" fmla="*/ 1518312 h 1575669"/>
              <a:gd name="connsiteX73" fmla="*/ 4640221 w 4725946"/>
              <a:gd name="connsiteY73" fmla="*/ 1480212 h 1575669"/>
              <a:gd name="connsiteX74" fmla="*/ 4649746 w 4725946"/>
              <a:gd name="connsiteY74" fmla="*/ 1451637 h 1575669"/>
              <a:gd name="connsiteX75" fmla="*/ 4659271 w 4725946"/>
              <a:gd name="connsiteY75" fmla="*/ 1404012 h 1575669"/>
              <a:gd name="connsiteX76" fmla="*/ 4668796 w 4725946"/>
              <a:gd name="connsiteY76" fmla="*/ 1365912 h 1575669"/>
              <a:gd name="connsiteX77" fmla="*/ 4687846 w 4725946"/>
              <a:gd name="connsiteY77" fmla="*/ 1146837 h 1575669"/>
              <a:gd name="connsiteX78" fmla="*/ 4697371 w 4725946"/>
              <a:gd name="connsiteY78" fmla="*/ 1070637 h 1575669"/>
              <a:gd name="connsiteX79" fmla="*/ 4725946 w 4725946"/>
              <a:gd name="connsiteY79" fmla="*/ 822987 h 1575669"/>
              <a:gd name="connsiteX80" fmla="*/ 4706896 w 4725946"/>
              <a:gd name="connsiteY80" fmla="*/ 565812 h 1575669"/>
              <a:gd name="connsiteX81" fmla="*/ 4687846 w 4725946"/>
              <a:gd name="connsiteY81" fmla="*/ 508662 h 1575669"/>
              <a:gd name="connsiteX82" fmla="*/ 4678321 w 4725946"/>
              <a:gd name="connsiteY82" fmla="*/ 441987 h 1575669"/>
              <a:gd name="connsiteX83" fmla="*/ 4668796 w 4725946"/>
              <a:gd name="connsiteY83" fmla="*/ 413412 h 1575669"/>
              <a:gd name="connsiteX84" fmla="*/ 4659271 w 4725946"/>
              <a:gd name="connsiteY84" fmla="*/ 375312 h 1575669"/>
              <a:gd name="connsiteX85" fmla="*/ 4649746 w 4725946"/>
              <a:gd name="connsiteY85" fmla="*/ 289587 h 1575669"/>
              <a:gd name="connsiteX86" fmla="*/ 4640221 w 4725946"/>
              <a:gd name="connsiteY86" fmla="*/ 261012 h 1575669"/>
              <a:gd name="connsiteX87" fmla="*/ 4630696 w 4725946"/>
              <a:gd name="connsiteY87" fmla="*/ 184812 h 1575669"/>
              <a:gd name="connsiteX88" fmla="*/ 4621171 w 4725946"/>
              <a:gd name="connsiteY88" fmla="*/ 137187 h 1575669"/>
              <a:gd name="connsiteX0" fmla="*/ 4621171 w 4725946"/>
              <a:gd name="connsiteY0" fmla="*/ 137187 h 1575669"/>
              <a:gd name="connsiteX1" fmla="*/ 4573546 w 4725946"/>
              <a:gd name="connsiteY1" fmla="*/ 118137 h 1575669"/>
              <a:gd name="connsiteX2" fmla="*/ 4535446 w 4725946"/>
              <a:gd name="connsiteY2" fmla="*/ 108612 h 1575669"/>
              <a:gd name="connsiteX3" fmla="*/ 4506871 w 4725946"/>
              <a:gd name="connsiteY3" fmla="*/ 99087 h 1575669"/>
              <a:gd name="connsiteX4" fmla="*/ 3706771 w 4725946"/>
              <a:gd name="connsiteY4" fmla="*/ 89562 h 1575669"/>
              <a:gd name="connsiteX5" fmla="*/ 3363871 w 4725946"/>
              <a:gd name="connsiteY5" fmla="*/ 80037 h 1575669"/>
              <a:gd name="connsiteX6" fmla="*/ 3020971 w 4725946"/>
              <a:gd name="connsiteY6" fmla="*/ 60987 h 1575669"/>
              <a:gd name="connsiteX7" fmla="*/ 2773321 w 4725946"/>
              <a:gd name="connsiteY7" fmla="*/ 51462 h 1575669"/>
              <a:gd name="connsiteX8" fmla="*/ 2430421 w 4725946"/>
              <a:gd name="connsiteY8" fmla="*/ 32412 h 1575669"/>
              <a:gd name="connsiteX9" fmla="*/ 1696996 w 4725946"/>
              <a:gd name="connsiteY9" fmla="*/ 32412 h 1575669"/>
              <a:gd name="connsiteX10" fmla="*/ 1430296 w 4725946"/>
              <a:gd name="connsiteY10" fmla="*/ 41937 h 1575669"/>
              <a:gd name="connsiteX11" fmla="*/ 620671 w 4725946"/>
              <a:gd name="connsiteY11" fmla="*/ 51462 h 1575669"/>
              <a:gd name="connsiteX12" fmla="*/ 230146 w 4725946"/>
              <a:gd name="connsiteY12" fmla="*/ 60987 h 1575669"/>
              <a:gd name="connsiteX13" fmla="*/ 144421 w 4725946"/>
              <a:gd name="connsiteY13" fmla="*/ 80037 h 1575669"/>
              <a:gd name="connsiteX14" fmla="*/ 87271 w 4725946"/>
              <a:gd name="connsiteY14" fmla="*/ 99087 h 1575669"/>
              <a:gd name="connsiteX15" fmla="*/ 49171 w 4725946"/>
              <a:gd name="connsiteY15" fmla="*/ 156237 h 1575669"/>
              <a:gd name="connsiteX16" fmla="*/ 30121 w 4725946"/>
              <a:gd name="connsiteY16" fmla="*/ 184812 h 1575669"/>
              <a:gd name="connsiteX17" fmla="*/ 20596 w 4725946"/>
              <a:gd name="connsiteY17" fmla="*/ 222912 h 1575669"/>
              <a:gd name="connsiteX18" fmla="*/ 1546 w 4725946"/>
              <a:gd name="connsiteY18" fmla="*/ 251487 h 1575669"/>
              <a:gd name="connsiteX19" fmla="*/ 20596 w 4725946"/>
              <a:gd name="connsiteY19" fmla="*/ 584862 h 1575669"/>
              <a:gd name="connsiteX20" fmla="*/ 49171 w 4725946"/>
              <a:gd name="connsiteY20" fmla="*/ 661062 h 1575669"/>
              <a:gd name="connsiteX21" fmla="*/ 77746 w 4725946"/>
              <a:gd name="connsiteY21" fmla="*/ 680112 h 1575669"/>
              <a:gd name="connsiteX22" fmla="*/ 106321 w 4725946"/>
              <a:gd name="connsiteY22" fmla="*/ 708687 h 1575669"/>
              <a:gd name="connsiteX23" fmla="*/ 134896 w 4725946"/>
              <a:gd name="connsiteY23" fmla="*/ 727737 h 1575669"/>
              <a:gd name="connsiteX24" fmla="*/ 192046 w 4725946"/>
              <a:gd name="connsiteY24" fmla="*/ 765837 h 1575669"/>
              <a:gd name="connsiteX25" fmla="*/ 220621 w 4725946"/>
              <a:gd name="connsiteY25" fmla="*/ 794412 h 1575669"/>
              <a:gd name="connsiteX26" fmla="*/ 249196 w 4725946"/>
              <a:gd name="connsiteY26" fmla="*/ 803937 h 1575669"/>
              <a:gd name="connsiteX27" fmla="*/ 277771 w 4725946"/>
              <a:gd name="connsiteY27" fmla="*/ 822987 h 1575669"/>
              <a:gd name="connsiteX28" fmla="*/ 306346 w 4725946"/>
              <a:gd name="connsiteY28" fmla="*/ 832512 h 1575669"/>
              <a:gd name="connsiteX29" fmla="*/ 334921 w 4725946"/>
              <a:gd name="connsiteY29" fmla="*/ 851562 h 1575669"/>
              <a:gd name="connsiteX30" fmla="*/ 363496 w 4725946"/>
              <a:gd name="connsiteY30" fmla="*/ 861087 h 1575669"/>
              <a:gd name="connsiteX31" fmla="*/ 392071 w 4725946"/>
              <a:gd name="connsiteY31" fmla="*/ 880137 h 1575669"/>
              <a:gd name="connsiteX32" fmla="*/ 420646 w 4725946"/>
              <a:gd name="connsiteY32" fmla="*/ 889662 h 1575669"/>
              <a:gd name="connsiteX33" fmla="*/ 506371 w 4725946"/>
              <a:gd name="connsiteY33" fmla="*/ 937287 h 1575669"/>
              <a:gd name="connsiteX34" fmla="*/ 563521 w 4725946"/>
              <a:gd name="connsiteY34" fmla="*/ 994437 h 1575669"/>
              <a:gd name="connsiteX35" fmla="*/ 620671 w 4725946"/>
              <a:gd name="connsiteY35" fmla="*/ 1032537 h 1575669"/>
              <a:gd name="connsiteX36" fmla="*/ 649246 w 4725946"/>
              <a:gd name="connsiteY36" fmla="*/ 1042062 h 1575669"/>
              <a:gd name="connsiteX37" fmla="*/ 677821 w 4725946"/>
              <a:gd name="connsiteY37" fmla="*/ 1061112 h 1575669"/>
              <a:gd name="connsiteX38" fmla="*/ 706396 w 4725946"/>
              <a:gd name="connsiteY38" fmla="*/ 1070637 h 1575669"/>
              <a:gd name="connsiteX39" fmla="*/ 734971 w 4725946"/>
              <a:gd name="connsiteY39" fmla="*/ 1089687 h 1575669"/>
              <a:gd name="connsiteX40" fmla="*/ 792121 w 4725946"/>
              <a:gd name="connsiteY40" fmla="*/ 1108737 h 1575669"/>
              <a:gd name="connsiteX41" fmla="*/ 820696 w 4725946"/>
              <a:gd name="connsiteY41" fmla="*/ 1118262 h 1575669"/>
              <a:gd name="connsiteX42" fmla="*/ 849271 w 4725946"/>
              <a:gd name="connsiteY42" fmla="*/ 1137312 h 1575669"/>
              <a:gd name="connsiteX43" fmla="*/ 944521 w 4725946"/>
              <a:gd name="connsiteY43" fmla="*/ 1165887 h 1575669"/>
              <a:gd name="connsiteX44" fmla="*/ 982621 w 4725946"/>
              <a:gd name="connsiteY44" fmla="*/ 1184937 h 1575669"/>
              <a:gd name="connsiteX45" fmla="*/ 1068346 w 4725946"/>
              <a:gd name="connsiteY45" fmla="*/ 1203987 h 1575669"/>
              <a:gd name="connsiteX46" fmla="*/ 1211221 w 4725946"/>
              <a:gd name="connsiteY46" fmla="*/ 1223037 h 1575669"/>
              <a:gd name="connsiteX47" fmla="*/ 1306471 w 4725946"/>
              <a:gd name="connsiteY47" fmla="*/ 1242087 h 1575669"/>
              <a:gd name="connsiteX48" fmla="*/ 1344571 w 4725946"/>
              <a:gd name="connsiteY48" fmla="*/ 1251612 h 1575669"/>
              <a:gd name="connsiteX49" fmla="*/ 1411246 w 4725946"/>
              <a:gd name="connsiteY49" fmla="*/ 1261137 h 1575669"/>
              <a:gd name="connsiteX50" fmla="*/ 1458871 w 4725946"/>
              <a:gd name="connsiteY50" fmla="*/ 1270662 h 1575669"/>
              <a:gd name="connsiteX51" fmla="*/ 1573171 w 4725946"/>
              <a:gd name="connsiteY51" fmla="*/ 1280187 h 1575669"/>
              <a:gd name="connsiteX52" fmla="*/ 1630321 w 4725946"/>
              <a:gd name="connsiteY52" fmla="*/ 1289712 h 1575669"/>
              <a:gd name="connsiteX53" fmla="*/ 1754146 w 4725946"/>
              <a:gd name="connsiteY53" fmla="*/ 1299237 h 1575669"/>
              <a:gd name="connsiteX54" fmla="*/ 1835108 w 4725946"/>
              <a:gd name="connsiteY54" fmla="*/ 1161125 h 1575669"/>
              <a:gd name="connsiteX55" fmla="*/ 1958934 w 4725946"/>
              <a:gd name="connsiteY55" fmla="*/ 1003962 h 1575669"/>
              <a:gd name="connsiteX56" fmla="*/ 2239921 w 4725946"/>
              <a:gd name="connsiteY56" fmla="*/ 746787 h 1575669"/>
              <a:gd name="connsiteX57" fmla="*/ 2401846 w 4725946"/>
              <a:gd name="connsiteY57" fmla="*/ 618200 h 1575669"/>
              <a:gd name="connsiteX58" fmla="*/ 2730458 w 4725946"/>
              <a:gd name="connsiteY58" fmla="*/ 580099 h 1575669"/>
              <a:gd name="connsiteX59" fmla="*/ 2930483 w 4725946"/>
              <a:gd name="connsiteY59" fmla="*/ 613437 h 1575669"/>
              <a:gd name="connsiteX60" fmla="*/ 3140033 w 4725946"/>
              <a:gd name="connsiteY60" fmla="*/ 894425 h 1575669"/>
              <a:gd name="connsiteX61" fmla="*/ 3020971 w 4725946"/>
              <a:gd name="connsiteY61" fmla="*/ 1261137 h 1575669"/>
              <a:gd name="connsiteX62" fmla="*/ 3106696 w 4725946"/>
              <a:gd name="connsiteY62" fmla="*/ 1504024 h 1575669"/>
              <a:gd name="connsiteX63" fmla="*/ 3225759 w 4725946"/>
              <a:gd name="connsiteY63" fmla="*/ 1523074 h 1575669"/>
              <a:gd name="connsiteX64" fmla="*/ 3287671 w 4725946"/>
              <a:gd name="connsiteY64" fmla="*/ 1532599 h 1575669"/>
              <a:gd name="connsiteX65" fmla="*/ 3363871 w 4725946"/>
              <a:gd name="connsiteY65" fmla="*/ 1537362 h 1575669"/>
              <a:gd name="connsiteX66" fmla="*/ 3463884 w 4725946"/>
              <a:gd name="connsiteY66" fmla="*/ 1546887 h 1575669"/>
              <a:gd name="connsiteX67" fmla="*/ 3568659 w 4725946"/>
              <a:gd name="connsiteY67" fmla="*/ 1556412 h 1575669"/>
              <a:gd name="connsiteX68" fmla="*/ 3730583 w 4725946"/>
              <a:gd name="connsiteY68" fmla="*/ 1565937 h 1575669"/>
              <a:gd name="connsiteX69" fmla="*/ 3854409 w 4725946"/>
              <a:gd name="connsiteY69" fmla="*/ 1575462 h 1575669"/>
              <a:gd name="connsiteX70" fmla="*/ 4344946 w 4725946"/>
              <a:gd name="connsiteY70" fmla="*/ 1556412 h 1575669"/>
              <a:gd name="connsiteX71" fmla="*/ 4402096 w 4725946"/>
              <a:gd name="connsiteY71" fmla="*/ 1537362 h 1575669"/>
              <a:gd name="connsiteX72" fmla="*/ 4554496 w 4725946"/>
              <a:gd name="connsiteY72" fmla="*/ 1518312 h 1575669"/>
              <a:gd name="connsiteX73" fmla="*/ 4640221 w 4725946"/>
              <a:gd name="connsiteY73" fmla="*/ 1480212 h 1575669"/>
              <a:gd name="connsiteX74" fmla="*/ 4649746 w 4725946"/>
              <a:gd name="connsiteY74" fmla="*/ 1451637 h 1575669"/>
              <a:gd name="connsiteX75" fmla="*/ 4659271 w 4725946"/>
              <a:gd name="connsiteY75" fmla="*/ 1404012 h 1575669"/>
              <a:gd name="connsiteX76" fmla="*/ 4668796 w 4725946"/>
              <a:gd name="connsiteY76" fmla="*/ 1365912 h 1575669"/>
              <a:gd name="connsiteX77" fmla="*/ 4687846 w 4725946"/>
              <a:gd name="connsiteY77" fmla="*/ 1146837 h 1575669"/>
              <a:gd name="connsiteX78" fmla="*/ 4697371 w 4725946"/>
              <a:gd name="connsiteY78" fmla="*/ 1070637 h 1575669"/>
              <a:gd name="connsiteX79" fmla="*/ 4725946 w 4725946"/>
              <a:gd name="connsiteY79" fmla="*/ 822987 h 1575669"/>
              <a:gd name="connsiteX80" fmla="*/ 4706896 w 4725946"/>
              <a:gd name="connsiteY80" fmla="*/ 565812 h 1575669"/>
              <a:gd name="connsiteX81" fmla="*/ 4687846 w 4725946"/>
              <a:gd name="connsiteY81" fmla="*/ 508662 h 1575669"/>
              <a:gd name="connsiteX82" fmla="*/ 4678321 w 4725946"/>
              <a:gd name="connsiteY82" fmla="*/ 441987 h 1575669"/>
              <a:gd name="connsiteX83" fmla="*/ 4668796 w 4725946"/>
              <a:gd name="connsiteY83" fmla="*/ 413412 h 1575669"/>
              <a:gd name="connsiteX84" fmla="*/ 4659271 w 4725946"/>
              <a:gd name="connsiteY84" fmla="*/ 375312 h 1575669"/>
              <a:gd name="connsiteX85" fmla="*/ 4649746 w 4725946"/>
              <a:gd name="connsiteY85" fmla="*/ 289587 h 1575669"/>
              <a:gd name="connsiteX86" fmla="*/ 4640221 w 4725946"/>
              <a:gd name="connsiteY86" fmla="*/ 261012 h 1575669"/>
              <a:gd name="connsiteX87" fmla="*/ 4630696 w 4725946"/>
              <a:gd name="connsiteY87" fmla="*/ 184812 h 1575669"/>
              <a:gd name="connsiteX88" fmla="*/ 4621171 w 4725946"/>
              <a:gd name="connsiteY88" fmla="*/ 137187 h 1575669"/>
              <a:gd name="connsiteX0" fmla="*/ 4621171 w 4725946"/>
              <a:gd name="connsiteY0" fmla="*/ 137187 h 1575669"/>
              <a:gd name="connsiteX1" fmla="*/ 4573546 w 4725946"/>
              <a:gd name="connsiteY1" fmla="*/ 118137 h 1575669"/>
              <a:gd name="connsiteX2" fmla="*/ 4535446 w 4725946"/>
              <a:gd name="connsiteY2" fmla="*/ 108612 h 1575669"/>
              <a:gd name="connsiteX3" fmla="*/ 4506871 w 4725946"/>
              <a:gd name="connsiteY3" fmla="*/ 99087 h 1575669"/>
              <a:gd name="connsiteX4" fmla="*/ 3706771 w 4725946"/>
              <a:gd name="connsiteY4" fmla="*/ 89562 h 1575669"/>
              <a:gd name="connsiteX5" fmla="*/ 3363871 w 4725946"/>
              <a:gd name="connsiteY5" fmla="*/ 80037 h 1575669"/>
              <a:gd name="connsiteX6" fmla="*/ 3020971 w 4725946"/>
              <a:gd name="connsiteY6" fmla="*/ 60987 h 1575669"/>
              <a:gd name="connsiteX7" fmla="*/ 2773321 w 4725946"/>
              <a:gd name="connsiteY7" fmla="*/ 51462 h 1575669"/>
              <a:gd name="connsiteX8" fmla="*/ 2430421 w 4725946"/>
              <a:gd name="connsiteY8" fmla="*/ 32412 h 1575669"/>
              <a:gd name="connsiteX9" fmla="*/ 1696996 w 4725946"/>
              <a:gd name="connsiteY9" fmla="*/ 32412 h 1575669"/>
              <a:gd name="connsiteX10" fmla="*/ 1430296 w 4725946"/>
              <a:gd name="connsiteY10" fmla="*/ 41937 h 1575669"/>
              <a:gd name="connsiteX11" fmla="*/ 620671 w 4725946"/>
              <a:gd name="connsiteY11" fmla="*/ 51462 h 1575669"/>
              <a:gd name="connsiteX12" fmla="*/ 230146 w 4725946"/>
              <a:gd name="connsiteY12" fmla="*/ 60987 h 1575669"/>
              <a:gd name="connsiteX13" fmla="*/ 144421 w 4725946"/>
              <a:gd name="connsiteY13" fmla="*/ 80037 h 1575669"/>
              <a:gd name="connsiteX14" fmla="*/ 87271 w 4725946"/>
              <a:gd name="connsiteY14" fmla="*/ 99087 h 1575669"/>
              <a:gd name="connsiteX15" fmla="*/ 49171 w 4725946"/>
              <a:gd name="connsiteY15" fmla="*/ 156237 h 1575669"/>
              <a:gd name="connsiteX16" fmla="*/ 30121 w 4725946"/>
              <a:gd name="connsiteY16" fmla="*/ 184812 h 1575669"/>
              <a:gd name="connsiteX17" fmla="*/ 20596 w 4725946"/>
              <a:gd name="connsiteY17" fmla="*/ 222912 h 1575669"/>
              <a:gd name="connsiteX18" fmla="*/ 1546 w 4725946"/>
              <a:gd name="connsiteY18" fmla="*/ 251487 h 1575669"/>
              <a:gd name="connsiteX19" fmla="*/ 20596 w 4725946"/>
              <a:gd name="connsiteY19" fmla="*/ 584862 h 1575669"/>
              <a:gd name="connsiteX20" fmla="*/ 49171 w 4725946"/>
              <a:gd name="connsiteY20" fmla="*/ 661062 h 1575669"/>
              <a:gd name="connsiteX21" fmla="*/ 77746 w 4725946"/>
              <a:gd name="connsiteY21" fmla="*/ 680112 h 1575669"/>
              <a:gd name="connsiteX22" fmla="*/ 106321 w 4725946"/>
              <a:gd name="connsiteY22" fmla="*/ 708687 h 1575669"/>
              <a:gd name="connsiteX23" fmla="*/ 134896 w 4725946"/>
              <a:gd name="connsiteY23" fmla="*/ 727737 h 1575669"/>
              <a:gd name="connsiteX24" fmla="*/ 192046 w 4725946"/>
              <a:gd name="connsiteY24" fmla="*/ 765837 h 1575669"/>
              <a:gd name="connsiteX25" fmla="*/ 220621 w 4725946"/>
              <a:gd name="connsiteY25" fmla="*/ 794412 h 1575669"/>
              <a:gd name="connsiteX26" fmla="*/ 249196 w 4725946"/>
              <a:gd name="connsiteY26" fmla="*/ 803937 h 1575669"/>
              <a:gd name="connsiteX27" fmla="*/ 277771 w 4725946"/>
              <a:gd name="connsiteY27" fmla="*/ 822987 h 1575669"/>
              <a:gd name="connsiteX28" fmla="*/ 306346 w 4725946"/>
              <a:gd name="connsiteY28" fmla="*/ 832512 h 1575669"/>
              <a:gd name="connsiteX29" fmla="*/ 334921 w 4725946"/>
              <a:gd name="connsiteY29" fmla="*/ 851562 h 1575669"/>
              <a:gd name="connsiteX30" fmla="*/ 363496 w 4725946"/>
              <a:gd name="connsiteY30" fmla="*/ 861087 h 1575669"/>
              <a:gd name="connsiteX31" fmla="*/ 392071 w 4725946"/>
              <a:gd name="connsiteY31" fmla="*/ 880137 h 1575669"/>
              <a:gd name="connsiteX32" fmla="*/ 420646 w 4725946"/>
              <a:gd name="connsiteY32" fmla="*/ 889662 h 1575669"/>
              <a:gd name="connsiteX33" fmla="*/ 506371 w 4725946"/>
              <a:gd name="connsiteY33" fmla="*/ 937287 h 1575669"/>
              <a:gd name="connsiteX34" fmla="*/ 563521 w 4725946"/>
              <a:gd name="connsiteY34" fmla="*/ 994437 h 1575669"/>
              <a:gd name="connsiteX35" fmla="*/ 620671 w 4725946"/>
              <a:gd name="connsiteY35" fmla="*/ 1032537 h 1575669"/>
              <a:gd name="connsiteX36" fmla="*/ 649246 w 4725946"/>
              <a:gd name="connsiteY36" fmla="*/ 1042062 h 1575669"/>
              <a:gd name="connsiteX37" fmla="*/ 677821 w 4725946"/>
              <a:gd name="connsiteY37" fmla="*/ 1061112 h 1575669"/>
              <a:gd name="connsiteX38" fmla="*/ 706396 w 4725946"/>
              <a:gd name="connsiteY38" fmla="*/ 1070637 h 1575669"/>
              <a:gd name="connsiteX39" fmla="*/ 734971 w 4725946"/>
              <a:gd name="connsiteY39" fmla="*/ 1089687 h 1575669"/>
              <a:gd name="connsiteX40" fmla="*/ 792121 w 4725946"/>
              <a:gd name="connsiteY40" fmla="*/ 1108737 h 1575669"/>
              <a:gd name="connsiteX41" fmla="*/ 820696 w 4725946"/>
              <a:gd name="connsiteY41" fmla="*/ 1118262 h 1575669"/>
              <a:gd name="connsiteX42" fmla="*/ 849271 w 4725946"/>
              <a:gd name="connsiteY42" fmla="*/ 1137312 h 1575669"/>
              <a:gd name="connsiteX43" fmla="*/ 944521 w 4725946"/>
              <a:gd name="connsiteY43" fmla="*/ 1165887 h 1575669"/>
              <a:gd name="connsiteX44" fmla="*/ 982621 w 4725946"/>
              <a:gd name="connsiteY44" fmla="*/ 1184937 h 1575669"/>
              <a:gd name="connsiteX45" fmla="*/ 1068346 w 4725946"/>
              <a:gd name="connsiteY45" fmla="*/ 1203987 h 1575669"/>
              <a:gd name="connsiteX46" fmla="*/ 1211221 w 4725946"/>
              <a:gd name="connsiteY46" fmla="*/ 1223037 h 1575669"/>
              <a:gd name="connsiteX47" fmla="*/ 1306471 w 4725946"/>
              <a:gd name="connsiteY47" fmla="*/ 1242087 h 1575669"/>
              <a:gd name="connsiteX48" fmla="*/ 1344571 w 4725946"/>
              <a:gd name="connsiteY48" fmla="*/ 1251612 h 1575669"/>
              <a:gd name="connsiteX49" fmla="*/ 1411246 w 4725946"/>
              <a:gd name="connsiteY49" fmla="*/ 1261137 h 1575669"/>
              <a:gd name="connsiteX50" fmla="*/ 1458871 w 4725946"/>
              <a:gd name="connsiteY50" fmla="*/ 1270662 h 1575669"/>
              <a:gd name="connsiteX51" fmla="*/ 1573171 w 4725946"/>
              <a:gd name="connsiteY51" fmla="*/ 1280187 h 1575669"/>
              <a:gd name="connsiteX52" fmla="*/ 1630321 w 4725946"/>
              <a:gd name="connsiteY52" fmla="*/ 1289712 h 1575669"/>
              <a:gd name="connsiteX53" fmla="*/ 1754146 w 4725946"/>
              <a:gd name="connsiteY53" fmla="*/ 1299237 h 1575669"/>
              <a:gd name="connsiteX54" fmla="*/ 1835108 w 4725946"/>
              <a:gd name="connsiteY54" fmla="*/ 1161125 h 1575669"/>
              <a:gd name="connsiteX55" fmla="*/ 1958934 w 4725946"/>
              <a:gd name="connsiteY55" fmla="*/ 1003962 h 1575669"/>
              <a:gd name="connsiteX56" fmla="*/ 2239921 w 4725946"/>
              <a:gd name="connsiteY56" fmla="*/ 746787 h 1575669"/>
              <a:gd name="connsiteX57" fmla="*/ 2401846 w 4725946"/>
              <a:gd name="connsiteY57" fmla="*/ 618200 h 1575669"/>
              <a:gd name="connsiteX58" fmla="*/ 2730458 w 4725946"/>
              <a:gd name="connsiteY58" fmla="*/ 580099 h 1575669"/>
              <a:gd name="connsiteX59" fmla="*/ 2930483 w 4725946"/>
              <a:gd name="connsiteY59" fmla="*/ 613437 h 1575669"/>
              <a:gd name="connsiteX60" fmla="*/ 3140033 w 4725946"/>
              <a:gd name="connsiteY60" fmla="*/ 894425 h 1575669"/>
              <a:gd name="connsiteX61" fmla="*/ 3292433 w 4725946"/>
              <a:gd name="connsiteY61" fmla="*/ 1242087 h 1575669"/>
              <a:gd name="connsiteX62" fmla="*/ 3106696 w 4725946"/>
              <a:gd name="connsiteY62" fmla="*/ 1504024 h 1575669"/>
              <a:gd name="connsiteX63" fmla="*/ 3225759 w 4725946"/>
              <a:gd name="connsiteY63" fmla="*/ 1523074 h 1575669"/>
              <a:gd name="connsiteX64" fmla="*/ 3287671 w 4725946"/>
              <a:gd name="connsiteY64" fmla="*/ 1532599 h 1575669"/>
              <a:gd name="connsiteX65" fmla="*/ 3363871 w 4725946"/>
              <a:gd name="connsiteY65" fmla="*/ 1537362 h 1575669"/>
              <a:gd name="connsiteX66" fmla="*/ 3463884 w 4725946"/>
              <a:gd name="connsiteY66" fmla="*/ 1546887 h 1575669"/>
              <a:gd name="connsiteX67" fmla="*/ 3568659 w 4725946"/>
              <a:gd name="connsiteY67" fmla="*/ 1556412 h 1575669"/>
              <a:gd name="connsiteX68" fmla="*/ 3730583 w 4725946"/>
              <a:gd name="connsiteY68" fmla="*/ 1565937 h 1575669"/>
              <a:gd name="connsiteX69" fmla="*/ 3854409 w 4725946"/>
              <a:gd name="connsiteY69" fmla="*/ 1575462 h 1575669"/>
              <a:gd name="connsiteX70" fmla="*/ 4344946 w 4725946"/>
              <a:gd name="connsiteY70" fmla="*/ 1556412 h 1575669"/>
              <a:gd name="connsiteX71" fmla="*/ 4402096 w 4725946"/>
              <a:gd name="connsiteY71" fmla="*/ 1537362 h 1575669"/>
              <a:gd name="connsiteX72" fmla="*/ 4554496 w 4725946"/>
              <a:gd name="connsiteY72" fmla="*/ 1518312 h 1575669"/>
              <a:gd name="connsiteX73" fmla="*/ 4640221 w 4725946"/>
              <a:gd name="connsiteY73" fmla="*/ 1480212 h 1575669"/>
              <a:gd name="connsiteX74" fmla="*/ 4649746 w 4725946"/>
              <a:gd name="connsiteY74" fmla="*/ 1451637 h 1575669"/>
              <a:gd name="connsiteX75" fmla="*/ 4659271 w 4725946"/>
              <a:gd name="connsiteY75" fmla="*/ 1404012 h 1575669"/>
              <a:gd name="connsiteX76" fmla="*/ 4668796 w 4725946"/>
              <a:gd name="connsiteY76" fmla="*/ 1365912 h 1575669"/>
              <a:gd name="connsiteX77" fmla="*/ 4687846 w 4725946"/>
              <a:gd name="connsiteY77" fmla="*/ 1146837 h 1575669"/>
              <a:gd name="connsiteX78" fmla="*/ 4697371 w 4725946"/>
              <a:gd name="connsiteY78" fmla="*/ 1070637 h 1575669"/>
              <a:gd name="connsiteX79" fmla="*/ 4725946 w 4725946"/>
              <a:gd name="connsiteY79" fmla="*/ 822987 h 1575669"/>
              <a:gd name="connsiteX80" fmla="*/ 4706896 w 4725946"/>
              <a:gd name="connsiteY80" fmla="*/ 565812 h 1575669"/>
              <a:gd name="connsiteX81" fmla="*/ 4687846 w 4725946"/>
              <a:gd name="connsiteY81" fmla="*/ 508662 h 1575669"/>
              <a:gd name="connsiteX82" fmla="*/ 4678321 w 4725946"/>
              <a:gd name="connsiteY82" fmla="*/ 441987 h 1575669"/>
              <a:gd name="connsiteX83" fmla="*/ 4668796 w 4725946"/>
              <a:gd name="connsiteY83" fmla="*/ 413412 h 1575669"/>
              <a:gd name="connsiteX84" fmla="*/ 4659271 w 4725946"/>
              <a:gd name="connsiteY84" fmla="*/ 375312 h 1575669"/>
              <a:gd name="connsiteX85" fmla="*/ 4649746 w 4725946"/>
              <a:gd name="connsiteY85" fmla="*/ 289587 h 1575669"/>
              <a:gd name="connsiteX86" fmla="*/ 4640221 w 4725946"/>
              <a:gd name="connsiteY86" fmla="*/ 261012 h 1575669"/>
              <a:gd name="connsiteX87" fmla="*/ 4630696 w 4725946"/>
              <a:gd name="connsiteY87" fmla="*/ 184812 h 1575669"/>
              <a:gd name="connsiteX88" fmla="*/ 4621171 w 4725946"/>
              <a:gd name="connsiteY88" fmla="*/ 137187 h 1575669"/>
              <a:gd name="connsiteX0" fmla="*/ 4621171 w 4725946"/>
              <a:gd name="connsiteY0" fmla="*/ 137187 h 1575669"/>
              <a:gd name="connsiteX1" fmla="*/ 4573546 w 4725946"/>
              <a:gd name="connsiteY1" fmla="*/ 118137 h 1575669"/>
              <a:gd name="connsiteX2" fmla="*/ 4535446 w 4725946"/>
              <a:gd name="connsiteY2" fmla="*/ 108612 h 1575669"/>
              <a:gd name="connsiteX3" fmla="*/ 4506871 w 4725946"/>
              <a:gd name="connsiteY3" fmla="*/ 99087 h 1575669"/>
              <a:gd name="connsiteX4" fmla="*/ 3706771 w 4725946"/>
              <a:gd name="connsiteY4" fmla="*/ 89562 h 1575669"/>
              <a:gd name="connsiteX5" fmla="*/ 3363871 w 4725946"/>
              <a:gd name="connsiteY5" fmla="*/ 80037 h 1575669"/>
              <a:gd name="connsiteX6" fmla="*/ 3020971 w 4725946"/>
              <a:gd name="connsiteY6" fmla="*/ 60987 h 1575669"/>
              <a:gd name="connsiteX7" fmla="*/ 2773321 w 4725946"/>
              <a:gd name="connsiteY7" fmla="*/ 51462 h 1575669"/>
              <a:gd name="connsiteX8" fmla="*/ 2430421 w 4725946"/>
              <a:gd name="connsiteY8" fmla="*/ 32412 h 1575669"/>
              <a:gd name="connsiteX9" fmla="*/ 1696996 w 4725946"/>
              <a:gd name="connsiteY9" fmla="*/ 32412 h 1575669"/>
              <a:gd name="connsiteX10" fmla="*/ 1430296 w 4725946"/>
              <a:gd name="connsiteY10" fmla="*/ 41937 h 1575669"/>
              <a:gd name="connsiteX11" fmla="*/ 620671 w 4725946"/>
              <a:gd name="connsiteY11" fmla="*/ 51462 h 1575669"/>
              <a:gd name="connsiteX12" fmla="*/ 230146 w 4725946"/>
              <a:gd name="connsiteY12" fmla="*/ 60987 h 1575669"/>
              <a:gd name="connsiteX13" fmla="*/ 144421 w 4725946"/>
              <a:gd name="connsiteY13" fmla="*/ 80037 h 1575669"/>
              <a:gd name="connsiteX14" fmla="*/ 87271 w 4725946"/>
              <a:gd name="connsiteY14" fmla="*/ 99087 h 1575669"/>
              <a:gd name="connsiteX15" fmla="*/ 49171 w 4725946"/>
              <a:gd name="connsiteY15" fmla="*/ 156237 h 1575669"/>
              <a:gd name="connsiteX16" fmla="*/ 30121 w 4725946"/>
              <a:gd name="connsiteY16" fmla="*/ 184812 h 1575669"/>
              <a:gd name="connsiteX17" fmla="*/ 20596 w 4725946"/>
              <a:gd name="connsiteY17" fmla="*/ 222912 h 1575669"/>
              <a:gd name="connsiteX18" fmla="*/ 1546 w 4725946"/>
              <a:gd name="connsiteY18" fmla="*/ 251487 h 1575669"/>
              <a:gd name="connsiteX19" fmla="*/ 20596 w 4725946"/>
              <a:gd name="connsiteY19" fmla="*/ 584862 h 1575669"/>
              <a:gd name="connsiteX20" fmla="*/ 49171 w 4725946"/>
              <a:gd name="connsiteY20" fmla="*/ 661062 h 1575669"/>
              <a:gd name="connsiteX21" fmla="*/ 77746 w 4725946"/>
              <a:gd name="connsiteY21" fmla="*/ 680112 h 1575669"/>
              <a:gd name="connsiteX22" fmla="*/ 106321 w 4725946"/>
              <a:gd name="connsiteY22" fmla="*/ 708687 h 1575669"/>
              <a:gd name="connsiteX23" fmla="*/ 134896 w 4725946"/>
              <a:gd name="connsiteY23" fmla="*/ 727737 h 1575669"/>
              <a:gd name="connsiteX24" fmla="*/ 192046 w 4725946"/>
              <a:gd name="connsiteY24" fmla="*/ 765837 h 1575669"/>
              <a:gd name="connsiteX25" fmla="*/ 220621 w 4725946"/>
              <a:gd name="connsiteY25" fmla="*/ 794412 h 1575669"/>
              <a:gd name="connsiteX26" fmla="*/ 249196 w 4725946"/>
              <a:gd name="connsiteY26" fmla="*/ 803937 h 1575669"/>
              <a:gd name="connsiteX27" fmla="*/ 277771 w 4725946"/>
              <a:gd name="connsiteY27" fmla="*/ 822987 h 1575669"/>
              <a:gd name="connsiteX28" fmla="*/ 306346 w 4725946"/>
              <a:gd name="connsiteY28" fmla="*/ 832512 h 1575669"/>
              <a:gd name="connsiteX29" fmla="*/ 334921 w 4725946"/>
              <a:gd name="connsiteY29" fmla="*/ 851562 h 1575669"/>
              <a:gd name="connsiteX30" fmla="*/ 363496 w 4725946"/>
              <a:gd name="connsiteY30" fmla="*/ 861087 h 1575669"/>
              <a:gd name="connsiteX31" fmla="*/ 392071 w 4725946"/>
              <a:gd name="connsiteY31" fmla="*/ 880137 h 1575669"/>
              <a:gd name="connsiteX32" fmla="*/ 420646 w 4725946"/>
              <a:gd name="connsiteY32" fmla="*/ 889662 h 1575669"/>
              <a:gd name="connsiteX33" fmla="*/ 506371 w 4725946"/>
              <a:gd name="connsiteY33" fmla="*/ 937287 h 1575669"/>
              <a:gd name="connsiteX34" fmla="*/ 563521 w 4725946"/>
              <a:gd name="connsiteY34" fmla="*/ 994437 h 1575669"/>
              <a:gd name="connsiteX35" fmla="*/ 620671 w 4725946"/>
              <a:gd name="connsiteY35" fmla="*/ 1032537 h 1575669"/>
              <a:gd name="connsiteX36" fmla="*/ 649246 w 4725946"/>
              <a:gd name="connsiteY36" fmla="*/ 1042062 h 1575669"/>
              <a:gd name="connsiteX37" fmla="*/ 677821 w 4725946"/>
              <a:gd name="connsiteY37" fmla="*/ 1061112 h 1575669"/>
              <a:gd name="connsiteX38" fmla="*/ 706396 w 4725946"/>
              <a:gd name="connsiteY38" fmla="*/ 1070637 h 1575669"/>
              <a:gd name="connsiteX39" fmla="*/ 734971 w 4725946"/>
              <a:gd name="connsiteY39" fmla="*/ 1089687 h 1575669"/>
              <a:gd name="connsiteX40" fmla="*/ 792121 w 4725946"/>
              <a:gd name="connsiteY40" fmla="*/ 1108737 h 1575669"/>
              <a:gd name="connsiteX41" fmla="*/ 820696 w 4725946"/>
              <a:gd name="connsiteY41" fmla="*/ 1118262 h 1575669"/>
              <a:gd name="connsiteX42" fmla="*/ 849271 w 4725946"/>
              <a:gd name="connsiteY42" fmla="*/ 1137312 h 1575669"/>
              <a:gd name="connsiteX43" fmla="*/ 944521 w 4725946"/>
              <a:gd name="connsiteY43" fmla="*/ 1165887 h 1575669"/>
              <a:gd name="connsiteX44" fmla="*/ 982621 w 4725946"/>
              <a:gd name="connsiteY44" fmla="*/ 1184937 h 1575669"/>
              <a:gd name="connsiteX45" fmla="*/ 1068346 w 4725946"/>
              <a:gd name="connsiteY45" fmla="*/ 1203987 h 1575669"/>
              <a:gd name="connsiteX46" fmla="*/ 1211221 w 4725946"/>
              <a:gd name="connsiteY46" fmla="*/ 1223037 h 1575669"/>
              <a:gd name="connsiteX47" fmla="*/ 1306471 w 4725946"/>
              <a:gd name="connsiteY47" fmla="*/ 1242087 h 1575669"/>
              <a:gd name="connsiteX48" fmla="*/ 1344571 w 4725946"/>
              <a:gd name="connsiteY48" fmla="*/ 1251612 h 1575669"/>
              <a:gd name="connsiteX49" fmla="*/ 1411246 w 4725946"/>
              <a:gd name="connsiteY49" fmla="*/ 1261137 h 1575669"/>
              <a:gd name="connsiteX50" fmla="*/ 1458871 w 4725946"/>
              <a:gd name="connsiteY50" fmla="*/ 1270662 h 1575669"/>
              <a:gd name="connsiteX51" fmla="*/ 1573171 w 4725946"/>
              <a:gd name="connsiteY51" fmla="*/ 1280187 h 1575669"/>
              <a:gd name="connsiteX52" fmla="*/ 1630321 w 4725946"/>
              <a:gd name="connsiteY52" fmla="*/ 1289712 h 1575669"/>
              <a:gd name="connsiteX53" fmla="*/ 1754146 w 4725946"/>
              <a:gd name="connsiteY53" fmla="*/ 1299237 h 1575669"/>
              <a:gd name="connsiteX54" fmla="*/ 1835108 w 4725946"/>
              <a:gd name="connsiteY54" fmla="*/ 1161125 h 1575669"/>
              <a:gd name="connsiteX55" fmla="*/ 1958934 w 4725946"/>
              <a:gd name="connsiteY55" fmla="*/ 1003962 h 1575669"/>
              <a:gd name="connsiteX56" fmla="*/ 2239921 w 4725946"/>
              <a:gd name="connsiteY56" fmla="*/ 746787 h 1575669"/>
              <a:gd name="connsiteX57" fmla="*/ 2401846 w 4725946"/>
              <a:gd name="connsiteY57" fmla="*/ 618200 h 1575669"/>
              <a:gd name="connsiteX58" fmla="*/ 2730458 w 4725946"/>
              <a:gd name="connsiteY58" fmla="*/ 580099 h 1575669"/>
              <a:gd name="connsiteX59" fmla="*/ 2930483 w 4725946"/>
              <a:gd name="connsiteY59" fmla="*/ 613437 h 1575669"/>
              <a:gd name="connsiteX60" fmla="*/ 3140033 w 4725946"/>
              <a:gd name="connsiteY60" fmla="*/ 894425 h 1575669"/>
              <a:gd name="connsiteX61" fmla="*/ 3292433 w 4725946"/>
              <a:gd name="connsiteY61" fmla="*/ 1242087 h 1575669"/>
              <a:gd name="connsiteX62" fmla="*/ 3259096 w 4725946"/>
              <a:gd name="connsiteY62" fmla="*/ 1465924 h 1575669"/>
              <a:gd name="connsiteX63" fmla="*/ 3225759 w 4725946"/>
              <a:gd name="connsiteY63" fmla="*/ 1523074 h 1575669"/>
              <a:gd name="connsiteX64" fmla="*/ 3287671 w 4725946"/>
              <a:gd name="connsiteY64" fmla="*/ 1532599 h 1575669"/>
              <a:gd name="connsiteX65" fmla="*/ 3363871 w 4725946"/>
              <a:gd name="connsiteY65" fmla="*/ 1537362 h 1575669"/>
              <a:gd name="connsiteX66" fmla="*/ 3463884 w 4725946"/>
              <a:gd name="connsiteY66" fmla="*/ 1546887 h 1575669"/>
              <a:gd name="connsiteX67" fmla="*/ 3568659 w 4725946"/>
              <a:gd name="connsiteY67" fmla="*/ 1556412 h 1575669"/>
              <a:gd name="connsiteX68" fmla="*/ 3730583 w 4725946"/>
              <a:gd name="connsiteY68" fmla="*/ 1565937 h 1575669"/>
              <a:gd name="connsiteX69" fmla="*/ 3854409 w 4725946"/>
              <a:gd name="connsiteY69" fmla="*/ 1575462 h 1575669"/>
              <a:gd name="connsiteX70" fmla="*/ 4344946 w 4725946"/>
              <a:gd name="connsiteY70" fmla="*/ 1556412 h 1575669"/>
              <a:gd name="connsiteX71" fmla="*/ 4402096 w 4725946"/>
              <a:gd name="connsiteY71" fmla="*/ 1537362 h 1575669"/>
              <a:gd name="connsiteX72" fmla="*/ 4554496 w 4725946"/>
              <a:gd name="connsiteY72" fmla="*/ 1518312 h 1575669"/>
              <a:gd name="connsiteX73" fmla="*/ 4640221 w 4725946"/>
              <a:gd name="connsiteY73" fmla="*/ 1480212 h 1575669"/>
              <a:gd name="connsiteX74" fmla="*/ 4649746 w 4725946"/>
              <a:gd name="connsiteY74" fmla="*/ 1451637 h 1575669"/>
              <a:gd name="connsiteX75" fmla="*/ 4659271 w 4725946"/>
              <a:gd name="connsiteY75" fmla="*/ 1404012 h 1575669"/>
              <a:gd name="connsiteX76" fmla="*/ 4668796 w 4725946"/>
              <a:gd name="connsiteY76" fmla="*/ 1365912 h 1575669"/>
              <a:gd name="connsiteX77" fmla="*/ 4687846 w 4725946"/>
              <a:gd name="connsiteY77" fmla="*/ 1146837 h 1575669"/>
              <a:gd name="connsiteX78" fmla="*/ 4697371 w 4725946"/>
              <a:gd name="connsiteY78" fmla="*/ 1070637 h 1575669"/>
              <a:gd name="connsiteX79" fmla="*/ 4725946 w 4725946"/>
              <a:gd name="connsiteY79" fmla="*/ 822987 h 1575669"/>
              <a:gd name="connsiteX80" fmla="*/ 4706896 w 4725946"/>
              <a:gd name="connsiteY80" fmla="*/ 565812 h 1575669"/>
              <a:gd name="connsiteX81" fmla="*/ 4687846 w 4725946"/>
              <a:gd name="connsiteY81" fmla="*/ 508662 h 1575669"/>
              <a:gd name="connsiteX82" fmla="*/ 4678321 w 4725946"/>
              <a:gd name="connsiteY82" fmla="*/ 441987 h 1575669"/>
              <a:gd name="connsiteX83" fmla="*/ 4668796 w 4725946"/>
              <a:gd name="connsiteY83" fmla="*/ 413412 h 1575669"/>
              <a:gd name="connsiteX84" fmla="*/ 4659271 w 4725946"/>
              <a:gd name="connsiteY84" fmla="*/ 375312 h 1575669"/>
              <a:gd name="connsiteX85" fmla="*/ 4649746 w 4725946"/>
              <a:gd name="connsiteY85" fmla="*/ 289587 h 1575669"/>
              <a:gd name="connsiteX86" fmla="*/ 4640221 w 4725946"/>
              <a:gd name="connsiteY86" fmla="*/ 261012 h 1575669"/>
              <a:gd name="connsiteX87" fmla="*/ 4630696 w 4725946"/>
              <a:gd name="connsiteY87" fmla="*/ 184812 h 1575669"/>
              <a:gd name="connsiteX88" fmla="*/ 4621171 w 4725946"/>
              <a:gd name="connsiteY88" fmla="*/ 137187 h 1575669"/>
              <a:gd name="connsiteX0" fmla="*/ 4621171 w 4725946"/>
              <a:gd name="connsiteY0" fmla="*/ 137187 h 1575669"/>
              <a:gd name="connsiteX1" fmla="*/ 4573546 w 4725946"/>
              <a:gd name="connsiteY1" fmla="*/ 118137 h 1575669"/>
              <a:gd name="connsiteX2" fmla="*/ 4535446 w 4725946"/>
              <a:gd name="connsiteY2" fmla="*/ 108612 h 1575669"/>
              <a:gd name="connsiteX3" fmla="*/ 4506871 w 4725946"/>
              <a:gd name="connsiteY3" fmla="*/ 99087 h 1575669"/>
              <a:gd name="connsiteX4" fmla="*/ 3706771 w 4725946"/>
              <a:gd name="connsiteY4" fmla="*/ 89562 h 1575669"/>
              <a:gd name="connsiteX5" fmla="*/ 3363871 w 4725946"/>
              <a:gd name="connsiteY5" fmla="*/ 80037 h 1575669"/>
              <a:gd name="connsiteX6" fmla="*/ 3020971 w 4725946"/>
              <a:gd name="connsiteY6" fmla="*/ 60987 h 1575669"/>
              <a:gd name="connsiteX7" fmla="*/ 2773321 w 4725946"/>
              <a:gd name="connsiteY7" fmla="*/ 51462 h 1575669"/>
              <a:gd name="connsiteX8" fmla="*/ 2430421 w 4725946"/>
              <a:gd name="connsiteY8" fmla="*/ 32412 h 1575669"/>
              <a:gd name="connsiteX9" fmla="*/ 1696996 w 4725946"/>
              <a:gd name="connsiteY9" fmla="*/ 32412 h 1575669"/>
              <a:gd name="connsiteX10" fmla="*/ 1430296 w 4725946"/>
              <a:gd name="connsiteY10" fmla="*/ 41937 h 1575669"/>
              <a:gd name="connsiteX11" fmla="*/ 620671 w 4725946"/>
              <a:gd name="connsiteY11" fmla="*/ 51462 h 1575669"/>
              <a:gd name="connsiteX12" fmla="*/ 230146 w 4725946"/>
              <a:gd name="connsiteY12" fmla="*/ 60987 h 1575669"/>
              <a:gd name="connsiteX13" fmla="*/ 144421 w 4725946"/>
              <a:gd name="connsiteY13" fmla="*/ 80037 h 1575669"/>
              <a:gd name="connsiteX14" fmla="*/ 87271 w 4725946"/>
              <a:gd name="connsiteY14" fmla="*/ 99087 h 1575669"/>
              <a:gd name="connsiteX15" fmla="*/ 49171 w 4725946"/>
              <a:gd name="connsiteY15" fmla="*/ 156237 h 1575669"/>
              <a:gd name="connsiteX16" fmla="*/ 30121 w 4725946"/>
              <a:gd name="connsiteY16" fmla="*/ 184812 h 1575669"/>
              <a:gd name="connsiteX17" fmla="*/ 20596 w 4725946"/>
              <a:gd name="connsiteY17" fmla="*/ 222912 h 1575669"/>
              <a:gd name="connsiteX18" fmla="*/ 1546 w 4725946"/>
              <a:gd name="connsiteY18" fmla="*/ 251487 h 1575669"/>
              <a:gd name="connsiteX19" fmla="*/ 20596 w 4725946"/>
              <a:gd name="connsiteY19" fmla="*/ 584862 h 1575669"/>
              <a:gd name="connsiteX20" fmla="*/ 49171 w 4725946"/>
              <a:gd name="connsiteY20" fmla="*/ 661062 h 1575669"/>
              <a:gd name="connsiteX21" fmla="*/ 77746 w 4725946"/>
              <a:gd name="connsiteY21" fmla="*/ 680112 h 1575669"/>
              <a:gd name="connsiteX22" fmla="*/ 106321 w 4725946"/>
              <a:gd name="connsiteY22" fmla="*/ 708687 h 1575669"/>
              <a:gd name="connsiteX23" fmla="*/ 134896 w 4725946"/>
              <a:gd name="connsiteY23" fmla="*/ 727737 h 1575669"/>
              <a:gd name="connsiteX24" fmla="*/ 192046 w 4725946"/>
              <a:gd name="connsiteY24" fmla="*/ 765837 h 1575669"/>
              <a:gd name="connsiteX25" fmla="*/ 220621 w 4725946"/>
              <a:gd name="connsiteY25" fmla="*/ 794412 h 1575669"/>
              <a:gd name="connsiteX26" fmla="*/ 249196 w 4725946"/>
              <a:gd name="connsiteY26" fmla="*/ 803937 h 1575669"/>
              <a:gd name="connsiteX27" fmla="*/ 277771 w 4725946"/>
              <a:gd name="connsiteY27" fmla="*/ 822987 h 1575669"/>
              <a:gd name="connsiteX28" fmla="*/ 306346 w 4725946"/>
              <a:gd name="connsiteY28" fmla="*/ 832512 h 1575669"/>
              <a:gd name="connsiteX29" fmla="*/ 334921 w 4725946"/>
              <a:gd name="connsiteY29" fmla="*/ 851562 h 1575669"/>
              <a:gd name="connsiteX30" fmla="*/ 363496 w 4725946"/>
              <a:gd name="connsiteY30" fmla="*/ 861087 h 1575669"/>
              <a:gd name="connsiteX31" fmla="*/ 392071 w 4725946"/>
              <a:gd name="connsiteY31" fmla="*/ 880137 h 1575669"/>
              <a:gd name="connsiteX32" fmla="*/ 420646 w 4725946"/>
              <a:gd name="connsiteY32" fmla="*/ 889662 h 1575669"/>
              <a:gd name="connsiteX33" fmla="*/ 506371 w 4725946"/>
              <a:gd name="connsiteY33" fmla="*/ 937287 h 1575669"/>
              <a:gd name="connsiteX34" fmla="*/ 563521 w 4725946"/>
              <a:gd name="connsiteY34" fmla="*/ 994437 h 1575669"/>
              <a:gd name="connsiteX35" fmla="*/ 620671 w 4725946"/>
              <a:gd name="connsiteY35" fmla="*/ 1032537 h 1575669"/>
              <a:gd name="connsiteX36" fmla="*/ 649246 w 4725946"/>
              <a:gd name="connsiteY36" fmla="*/ 1042062 h 1575669"/>
              <a:gd name="connsiteX37" fmla="*/ 677821 w 4725946"/>
              <a:gd name="connsiteY37" fmla="*/ 1061112 h 1575669"/>
              <a:gd name="connsiteX38" fmla="*/ 706396 w 4725946"/>
              <a:gd name="connsiteY38" fmla="*/ 1070637 h 1575669"/>
              <a:gd name="connsiteX39" fmla="*/ 734971 w 4725946"/>
              <a:gd name="connsiteY39" fmla="*/ 1089687 h 1575669"/>
              <a:gd name="connsiteX40" fmla="*/ 792121 w 4725946"/>
              <a:gd name="connsiteY40" fmla="*/ 1108737 h 1575669"/>
              <a:gd name="connsiteX41" fmla="*/ 820696 w 4725946"/>
              <a:gd name="connsiteY41" fmla="*/ 1118262 h 1575669"/>
              <a:gd name="connsiteX42" fmla="*/ 849271 w 4725946"/>
              <a:gd name="connsiteY42" fmla="*/ 1137312 h 1575669"/>
              <a:gd name="connsiteX43" fmla="*/ 944521 w 4725946"/>
              <a:gd name="connsiteY43" fmla="*/ 1165887 h 1575669"/>
              <a:gd name="connsiteX44" fmla="*/ 982621 w 4725946"/>
              <a:gd name="connsiteY44" fmla="*/ 1184937 h 1575669"/>
              <a:gd name="connsiteX45" fmla="*/ 1068346 w 4725946"/>
              <a:gd name="connsiteY45" fmla="*/ 1203987 h 1575669"/>
              <a:gd name="connsiteX46" fmla="*/ 1211221 w 4725946"/>
              <a:gd name="connsiteY46" fmla="*/ 1223037 h 1575669"/>
              <a:gd name="connsiteX47" fmla="*/ 1306471 w 4725946"/>
              <a:gd name="connsiteY47" fmla="*/ 1242087 h 1575669"/>
              <a:gd name="connsiteX48" fmla="*/ 1344571 w 4725946"/>
              <a:gd name="connsiteY48" fmla="*/ 1251612 h 1575669"/>
              <a:gd name="connsiteX49" fmla="*/ 1411246 w 4725946"/>
              <a:gd name="connsiteY49" fmla="*/ 1261137 h 1575669"/>
              <a:gd name="connsiteX50" fmla="*/ 1458871 w 4725946"/>
              <a:gd name="connsiteY50" fmla="*/ 1270662 h 1575669"/>
              <a:gd name="connsiteX51" fmla="*/ 1573171 w 4725946"/>
              <a:gd name="connsiteY51" fmla="*/ 1280187 h 1575669"/>
              <a:gd name="connsiteX52" fmla="*/ 1630321 w 4725946"/>
              <a:gd name="connsiteY52" fmla="*/ 1289712 h 1575669"/>
              <a:gd name="connsiteX53" fmla="*/ 1754146 w 4725946"/>
              <a:gd name="connsiteY53" fmla="*/ 1299237 h 1575669"/>
              <a:gd name="connsiteX54" fmla="*/ 1835108 w 4725946"/>
              <a:gd name="connsiteY54" fmla="*/ 1161125 h 1575669"/>
              <a:gd name="connsiteX55" fmla="*/ 1958934 w 4725946"/>
              <a:gd name="connsiteY55" fmla="*/ 1003962 h 1575669"/>
              <a:gd name="connsiteX56" fmla="*/ 2239921 w 4725946"/>
              <a:gd name="connsiteY56" fmla="*/ 746787 h 1575669"/>
              <a:gd name="connsiteX57" fmla="*/ 2401846 w 4725946"/>
              <a:gd name="connsiteY57" fmla="*/ 618200 h 1575669"/>
              <a:gd name="connsiteX58" fmla="*/ 2730458 w 4725946"/>
              <a:gd name="connsiteY58" fmla="*/ 580099 h 1575669"/>
              <a:gd name="connsiteX59" fmla="*/ 2930483 w 4725946"/>
              <a:gd name="connsiteY59" fmla="*/ 613437 h 1575669"/>
              <a:gd name="connsiteX60" fmla="*/ 3140033 w 4725946"/>
              <a:gd name="connsiteY60" fmla="*/ 894425 h 1575669"/>
              <a:gd name="connsiteX61" fmla="*/ 3292433 w 4725946"/>
              <a:gd name="connsiteY61" fmla="*/ 1242087 h 1575669"/>
              <a:gd name="connsiteX62" fmla="*/ 3225759 w 4725946"/>
              <a:gd name="connsiteY62" fmla="*/ 1523074 h 1575669"/>
              <a:gd name="connsiteX63" fmla="*/ 3287671 w 4725946"/>
              <a:gd name="connsiteY63" fmla="*/ 1532599 h 1575669"/>
              <a:gd name="connsiteX64" fmla="*/ 3363871 w 4725946"/>
              <a:gd name="connsiteY64" fmla="*/ 1537362 h 1575669"/>
              <a:gd name="connsiteX65" fmla="*/ 3463884 w 4725946"/>
              <a:gd name="connsiteY65" fmla="*/ 1546887 h 1575669"/>
              <a:gd name="connsiteX66" fmla="*/ 3568659 w 4725946"/>
              <a:gd name="connsiteY66" fmla="*/ 1556412 h 1575669"/>
              <a:gd name="connsiteX67" fmla="*/ 3730583 w 4725946"/>
              <a:gd name="connsiteY67" fmla="*/ 1565937 h 1575669"/>
              <a:gd name="connsiteX68" fmla="*/ 3854409 w 4725946"/>
              <a:gd name="connsiteY68" fmla="*/ 1575462 h 1575669"/>
              <a:gd name="connsiteX69" fmla="*/ 4344946 w 4725946"/>
              <a:gd name="connsiteY69" fmla="*/ 1556412 h 1575669"/>
              <a:gd name="connsiteX70" fmla="*/ 4402096 w 4725946"/>
              <a:gd name="connsiteY70" fmla="*/ 1537362 h 1575669"/>
              <a:gd name="connsiteX71" fmla="*/ 4554496 w 4725946"/>
              <a:gd name="connsiteY71" fmla="*/ 1518312 h 1575669"/>
              <a:gd name="connsiteX72" fmla="*/ 4640221 w 4725946"/>
              <a:gd name="connsiteY72" fmla="*/ 1480212 h 1575669"/>
              <a:gd name="connsiteX73" fmla="*/ 4649746 w 4725946"/>
              <a:gd name="connsiteY73" fmla="*/ 1451637 h 1575669"/>
              <a:gd name="connsiteX74" fmla="*/ 4659271 w 4725946"/>
              <a:gd name="connsiteY74" fmla="*/ 1404012 h 1575669"/>
              <a:gd name="connsiteX75" fmla="*/ 4668796 w 4725946"/>
              <a:gd name="connsiteY75" fmla="*/ 1365912 h 1575669"/>
              <a:gd name="connsiteX76" fmla="*/ 4687846 w 4725946"/>
              <a:gd name="connsiteY76" fmla="*/ 1146837 h 1575669"/>
              <a:gd name="connsiteX77" fmla="*/ 4697371 w 4725946"/>
              <a:gd name="connsiteY77" fmla="*/ 1070637 h 1575669"/>
              <a:gd name="connsiteX78" fmla="*/ 4725946 w 4725946"/>
              <a:gd name="connsiteY78" fmla="*/ 822987 h 1575669"/>
              <a:gd name="connsiteX79" fmla="*/ 4706896 w 4725946"/>
              <a:gd name="connsiteY79" fmla="*/ 565812 h 1575669"/>
              <a:gd name="connsiteX80" fmla="*/ 4687846 w 4725946"/>
              <a:gd name="connsiteY80" fmla="*/ 508662 h 1575669"/>
              <a:gd name="connsiteX81" fmla="*/ 4678321 w 4725946"/>
              <a:gd name="connsiteY81" fmla="*/ 441987 h 1575669"/>
              <a:gd name="connsiteX82" fmla="*/ 4668796 w 4725946"/>
              <a:gd name="connsiteY82" fmla="*/ 413412 h 1575669"/>
              <a:gd name="connsiteX83" fmla="*/ 4659271 w 4725946"/>
              <a:gd name="connsiteY83" fmla="*/ 375312 h 1575669"/>
              <a:gd name="connsiteX84" fmla="*/ 4649746 w 4725946"/>
              <a:gd name="connsiteY84" fmla="*/ 289587 h 1575669"/>
              <a:gd name="connsiteX85" fmla="*/ 4640221 w 4725946"/>
              <a:gd name="connsiteY85" fmla="*/ 261012 h 1575669"/>
              <a:gd name="connsiteX86" fmla="*/ 4630696 w 4725946"/>
              <a:gd name="connsiteY86" fmla="*/ 184812 h 1575669"/>
              <a:gd name="connsiteX87" fmla="*/ 4621171 w 4725946"/>
              <a:gd name="connsiteY87" fmla="*/ 137187 h 1575669"/>
              <a:gd name="connsiteX0" fmla="*/ 4621171 w 4725946"/>
              <a:gd name="connsiteY0" fmla="*/ 137187 h 1575669"/>
              <a:gd name="connsiteX1" fmla="*/ 4573546 w 4725946"/>
              <a:gd name="connsiteY1" fmla="*/ 118137 h 1575669"/>
              <a:gd name="connsiteX2" fmla="*/ 4535446 w 4725946"/>
              <a:gd name="connsiteY2" fmla="*/ 108612 h 1575669"/>
              <a:gd name="connsiteX3" fmla="*/ 4506871 w 4725946"/>
              <a:gd name="connsiteY3" fmla="*/ 99087 h 1575669"/>
              <a:gd name="connsiteX4" fmla="*/ 3706771 w 4725946"/>
              <a:gd name="connsiteY4" fmla="*/ 89562 h 1575669"/>
              <a:gd name="connsiteX5" fmla="*/ 3363871 w 4725946"/>
              <a:gd name="connsiteY5" fmla="*/ 80037 h 1575669"/>
              <a:gd name="connsiteX6" fmla="*/ 3020971 w 4725946"/>
              <a:gd name="connsiteY6" fmla="*/ 60987 h 1575669"/>
              <a:gd name="connsiteX7" fmla="*/ 2773321 w 4725946"/>
              <a:gd name="connsiteY7" fmla="*/ 51462 h 1575669"/>
              <a:gd name="connsiteX8" fmla="*/ 2430421 w 4725946"/>
              <a:gd name="connsiteY8" fmla="*/ 32412 h 1575669"/>
              <a:gd name="connsiteX9" fmla="*/ 1696996 w 4725946"/>
              <a:gd name="connsiteY9" fmla="*/ 32412 h 1575669"/>
              <a:gd name="connsiteX10" fmla="*/ 1430296 w 4725946"/>
              <a:gd name="connsiteY10" fmla="*/ 41937 h 1575669"/>
              <a:gd name="connsiteX11" fmla="*/ 620671 w 4725946"/>
              <a:gd name="connsiteY11" fmla="*/ 51462 h 1575669"/>
              <a:gd name="connsiteX12" fmla="*/ 230146 w 4725946"/>
              <a:gd name="connsiteY12" fmla="*/ 60987 h 1575669"/>
              <a:gd name="connsiteX13" fmla="*/ 144421 w 4725946"/>
              <a:gd name="connsiteY13" fmla="*/ 80037 h 1575669"/>
              <a:gd name="connsiteX14" fmla="*/ 87271 w 4725946"/>
              <a:gd name="connsiteY14" fmla="*/ 99087 h 1575669"/>
              <a:gd name="connsiteX15" fmla="*/ 49171 w 4725946"/>
              <a:gd name="connsiteY15" fmla="*/ 156237 h 1575669"/>
              <a:gd name="connsiteX16" fmla="*/ 30121 w 4725946"/>
              <a:gd name="connsiteY16" fmla="*/ 184812 h 1575669"/>
              <a:gd name="connsiteX17" fmla="*/ 20596 w 4725946"/>
              <a:gd name="connsiteY17" fmla="*/ 222912 h 1575669"/>
              <a:gd name="connsiteX18" fmla="*/ 1546 w 4725946"/>
              <a:gd name="connsiteY18" fmla="*/ 251487 h 1575669"/>
              <a:gd name="connsiteX19" fmla="*/ 20596 w 4725946"/>
              <a:gd name="connsiteY19" fmla="*/ 584862 h 1575669"/>
              <a:gd name="connsiteX20" fmla="*/ 49171 w 4725946"/>
              <a:gd name="connsiteY20" fmla="*/ 661062 h 1575669"/>
              <a:gd name="connsiteX21" fmla="*/ 77746 w 4725946"/>
              <a:gd name="connsiteY21" fmla="*/ 680112 h 1575669"/>
              <a:gd name="connsiteX22" fmla="*/ 106321 w 4725946"/>
              <a:gd name="connsiteY22" fmla="*/ 708687 h 1575669"/>
              <a:gd name="connsiteX23" fmla="*/ 134896 w 4725946"/>
              <a:gd name="connsiteY23" fmla="*/ 727737 h 1575669"/>
              <a:gd name="connsiteX24" fmla="*/ 192046 w 4725946"/>
              <a:gd name="connsiteY24" fmla="*/ 765837 h 1575669"/>
              <a:gd name="connsiteX25" fmla="*/ 220621 w 4725946"/>
              <a:gd name="connsiteY25" fmla="*/ 794412 h 1575669"/>
              <a:gd name="connsiteX26" fmla="*/ 249196 w 4725946"/>
              <a:gd name="connsiteY26" fmla="*/ 803937 h 1575669"/>
              <a:gd name="connsiteX27" fmla="*/ 277771 w 4725946"/>
              <a:gd name="connsiteY27" fmla="*/ 822987 h 1575669"/>
              <a:gd name="connsiteX28" fmla="*/ 306346 w 4725946"/>
              <a:gd name="connsiteY28" fmla="*/ 832512 h 1575669"/>
              <a:gd name="connsiteX29" fmla="*/ 334921 w 4725946"/>
              <a:gd name="connsiteY29" fmla="*/ 851562 h 1575669"/>
              <a:gd name="connsiteX30" fmla="*/ 363496 w 4725946"/>
              <a:gd name="connsiteY30" fmla="*/ 861087 h 1575669"/>
              <a:gd name="connsiteX31" fmla="*/ 392071 w 4725946"/>
              <a:gd name="connsiteY31" fmla="*/ 880137 h 1575669"/>
              <a:gd name="connsiteX32" fmla="*/ 420646 w 4725946"/>
              <a:gd name="connsiteY32" fmla="*/ 889662 h 1575669"/>
              <a:gd name="connsiteX33" fmla="*/ 506371 w 4725946"/>
              <a:gd name="connsiteY33" fmla="*/ 937287 h 1575669"/>
              <a:gd name="connsiteX34" fmla="*/ 563521 w 4725946"/>
              <a:gd name="connsiteY34" fmla="*/ 994437 h 1575669"/>
              <a:gd name="connsiteX35" fmla="*/ 620671 w 4725946"/>
              <a:gd name="connsiteY35" fmla="*/ 1032537 h 1575669"/>
              <a:gd name="connsiteX36" fmla="*/ 649246 w 4725946"/>
              <a:gd name="connsiteY36" fmla="*/ 1042062 h 1575669"/>
              <a:gd name="connsiteX37" fmla="*/ 677821 w 4725946"/>
              <a:gd name="connsiteY37" fmla="*/ 1061112 h 1575669"/>
              <a:gd name="connsiteX38" fmla="*/ 706396 w 4725946"/>
              <a:gd name="connsiteY38" fmla="*/ 1070637 h 1575669"/>
              <a:gd name="connsiteX39" fmla="*/ 734971 w 4725946"/>
              <a:gd name="connsiteY39" fmla="*/ 1089687 h 1575669"/>
              <a:gd name="connsiteX40" fmla="*/ 792121 w 4725946"/>
              <a:gd name="connsiteY40" fmla="*/ 1108737 h 1575669"/>
              <a:gd name="connsiteX41" fmla="*/ 820696 w 4725946"/>
              <a:gd name="connsiteY41" fmla="*/ 1118262 h 1575669"/>
              <a:gd name="connsiteX42" fmla="*/ 849271 w 4725946"/>
              <a:gd name="connsiteY42" fmla="*/ 1137312 h 1575669"/>
              <a:gd name="connsiteX43" fmla="*/ 944521 w 4725946"/>
              <a:gd name="connsiteY43" fmla="*/ 1165887 h 1575669"/>
              <a:gd name="connsiteX44" fmla="*/ 982621 w 4725946"/>
              <a:gd name="connsiteY44" fmla="*/ 1184937 h 1575669"/>
              <a:gd name="connsiteX45" fmla="*/ 1068346 w 4725946"/>
              <a:gd name="connsiteY45" fmla="*/ 1203987 h 1575669"/>
              <a:gd name="connsiteX46" fmla="*/ 1211221 w 4725946"/>
              <a:gd name="connsiteY46" fmla="*/ 1223037 h 1575669"/>
              <a:gd name="connsiteX47" fmla="*/ 1306471 w 4725946"/>
              <a:gd name="connsiteY47" fmla="*/ 1242087 h 1575669"/>
              <a:gd name="connsiteX48" fmla="*/ 1344571 w 4725946"/>
              <a:gd name="connsiteY48" fmla="*/ 1251612 h 1575669"/>
              <a:gd name="connsiteX49" fmla="*/ 1411246 w 4725946"/>
              <a:gd name="connsiteY49" fmla="*/ 1261137 h 1575669"/>
              <a:gd name="connsiteX50" fmla="*/ 1458871 w 4725946"/>
              <a:gd name="connsiteY50" fmla="*/ 1270662 h 1575669"/>
              <a:gd name="connsiteX51" fmla="*/ 1573171 w 4725946"/>
              <a:gd name="connsiteY51" fmla="*/ 1280187 h 1575669"/>
              <a:gd name="connsiteX52" fmla="*/ 1630321 w 4725946"/>
              <a:gd name="connsiteY52" fmla="*/ 1289712 h 1575669"/>
              <a:gd name="connsiteX53" fmla="*/ 1754146 w 4725946"/>
              <a:gd name="connsiteY53" fmla="*/ 1299237 h 1575669"/>
              <a:gd name="connsiteX54" fmla="*/ 1835108 w 4725946"/>
              <a:gd name="connsiteY54" fmla="*/ 1161125 h 1575669"/>
              <a:gd name="connsiteX55" fmla="*/ 1958934 w 4725946"/>
              <a:gd name="connsiteY55" fmla="*/ 1003962 h 1575669"/>
              <a:gd name="connsiteX56" fmla="*/ 2239921 w 4725946"/>
              <a:gd name="connsiteY56" fmla="*/ 746787 h 1575669"/>
              <a:gd name="connsiteX57" fmla="*/ 2401846 w 4725946"/>
              <a:gd name="connsiteY57" fmla="*/ 618200 h 1575669"/>
              <a:gd name="connsiteX58" fmla="*/ 2730458 w 4725946"/>
              <a:gd name="connsiteY58" fmla="*/ 580099 h 1575669"/>
              <a:gd name="connsiteX59" fmla="*/ 2930483 w 4725946"/>
              <a:gd name="connsiteY59" fmla="*/ 613437 h 1575669"/>
              <a:gd name="connsiteX60" fmla="*/ 3140033 w 4725946"/>
              <a:gd name="connsiteY60" fmla="*/ 894425 h 1575669"/>
              <a:gd name="connsiteX61" fmla="*/ 3292433 w 4725946"/>
              <a:gd name="connsiteY61" fmla="*/ 1242087 h 1575669"/>
              <a:gd name="connsiteX62" fmla="*/ 3287671 w 4725946"/>
              <a:gd name="connsiteY62" fmla="*/ 1532599 h 1575669"/>
              <a:gd name="connsiteX63" fmla="*/ 3363871 w 4725946"/>
              <a:gd name="connsiteY63" fmla="*/ 1537362 h 1575669"/>
              <a:gd name="connsiteX64" fmla="*/ 3463884 w 4725946"/>
              <a:gd name="connsiteY64" fmla="*/ 1546887 h 1575669"/>
              <a:gd name="connsiteX65" fmla="*/ 3568659 w 4725946"/>
              <a:gd name="connsiteY65" fmla="*/ 1556412 h 1575669"/>
              <a:gd name="connsiteX66" fmla="*/ 3730583 w 4725946"/>
              <a:gd name="connsiteY66" fmla="*/ 1565937 h 1575669"/>
              <a:gd name="connsiteX67" fmla="*/ 3854409 w 4725946"/>
              <a:gd name="connsiteY67" fmla="*/ 1575462 h 1575669"/>
              <a:gd name="connsiteX68" fmla="*/ 4344946 w 4725946"/>
              <a:gd name="connsiteY68" fmla="*/ 1556412 h 1575669"/>
              <a:gd name="connsiteX69" fmla="*/ 4402096 w 4725946"/>
              <a:gd name="connsiteY69" fmla="*/ 1537362 h 1575669"/>
              <a:gd name="connsiteX70" fmla="*/ 4554496 w 4725946"/>
              <a:gd name="connsiteY70" fmla="*/ 1518312 h 1575669"/>
              <a:gd name="connsiteX71" fmla="*/ 4640221 w 4725946"/>
              <a:gd name="connsiteY71" fmla="*/ 1480212 h 1575669"/>
              <a:gd name="connsiteX72" fmla="*/ 4649746 w 4725946"/>
              <a:gd name="connsiteY72" fmla="*/ 1451637 h 1575669"/>
              <a:gd name="connsiteX73" fmla="*/ 4659271 w 4725946"/>
              <a:gd name="connsiteY73" fmla="*/ 1404012 h 1575669"/>
              <a:gd name="connsiteX74" fmla="*/ 4668796 w 4725946"/>
              <a:gd name="connsiteY74" fmla="*/ 1365912 h 1575669"/>
              <a:gd name="connsiteX75" fmla="*/ 4687846 w 4725946"/>
              <a:gd name="connsiteY75" fmla="*/ 1146837 h 1575669"/>
              <a:gd name="connsiteX76" fmla="*/ 4697371 w 4725946"/>
              <a:gd name="connsiteY76" fmla="*/ 1070637 h 1575669"/>
              <a:gd name="connsiteX77" fmla="*/ 4725946 w 4725946"/>
              <a:gd name="connsiteY77" fmla="*/ 822987 h 1575669"/>
              <a:gd name="connsiteX78" fmla="*/ 4706896 w 4725946"/>
              <a:gd name="connsiteY78" fmla="*/ 565812 h 1575669"/>
              <a:gd name="connsiteX79" fmla="*/ 4687846 w 4725946"/>
              <a:gd name="connsiteY79" fmla="*/ 508662 h 1575669"/>
              <a:gd name="connsiteX80" fmla="*/ 4678321 w 4725946"/>
              <a:gd name="connsiteY80" fmla="*/ 441987 h 1575669"/>
              <a:gd name="connsiteX81" fmla="*/ 4668796 w 4725946"/>
              <a:gd name="connsiteY81" fmla="*/ 413412 h 1575669"/>
              <a:gd name="connsiteX82" fmla="*/ 4659271 w 4725946"/>
              <a:gd name="connsiteY82" fmla="*/ 375312 h 1575669"/>
              <a:gd name="connsiteX83" fmla="*/ 4649746 w 4725946"/>
              <a:gd name="connsiteY83" fmla="*/ 289587 h 1575669"/>
              <a:gd name="connsiteX84" fmla="*/ 4640221 w 4725946"/>
              <a:gd name="connsiteY84" fmla="*/ 261012 h 1575669"/>
              <a:gd name="connsiteX85" fmla="*/ 4630696 w 4725946"/>
              <a:gd name="connsiteY85" fmla="*/ 184812 h 1575669"/>
              <a:gd name="connsiteX86" fmla="*/ 4621171 w 4725946"/>
              <a:gd name="connsiteY86" fmla="*/ 137187 h 1575669"/>
              <a:gd name="connsiteX0" fmla="*/ 4621171 w 4725946"/>
              <a:gd name="connsiteY0" fmla="*/ 137187 h 1575669"/>
              <a:gd name="connsiteX1" fmla="*/ 4573546 w 4725946"/>
              <a:gd name="connsiteY1" fmla="*/ 118137 h 1575669"/>
              <a:gd name="connsiteX2" fmla="*/ 4535446 w 4725946"/>
              <a:gd name="connsiteY2" fmla="*/ 108612 h 1575669"/>
              <a:gd name="connsiteX3" fmla="*/ 4506871 w 4725946"/>
              <a:gd name="connsiteY3" fmla="*/ 99087 h 1575669"/>
              <a:gd name="connsiteX4" fmla="*/ 3706771 w 4725946"/>
              <a:gd name="connsiteY4" fmla="*/ 89562 h 1575669"/>
              <a:gd name="connsiteX5" fmla="*/ 3363871 w 4725946"/>
              <a:gd name="connsiteY5" fmla="*/ 80037 h 1575669"/>
              <a:gd name="connsiteX6" fmla="*/ 3020971 w 4725946"/>
              <a:gd name="connsiteY6" fmla="*/ 60987 h 1575669"/>
              <a:gd name="connsiteX7" fmla="*/ 2773321 w 4725946"/>
              <a:gd name="connsiteY7" fmla="*/ 51462 h 1575669"/>
              <a:gd name="connsiteX8" fmla="*/ 2430421 w 4725946"/>
              <a:gd name="connsiteY8" fmla="*/ 32412 h 1575669"/>
              <a:gd name="connsiteX9" fmla="*/ 1696996 w 4725946"/>
              <a:gd name="connsiteY9" fmla="*/ 32412 h 1575669"/>
              <a:gd name="connsiteX10" fmla="*/ 1430296 w 4725946"/>
              <a:gd name="connsiteY10" fmla="*/ 41937 h 1575669"/>
              <a:gd name="connsiteX11" fmla="*/ 620671 w 4725946"/>
              <a:gd name="connsiteY11" fmla="*/ 51462 h 1575669"/>
              <a:gd name="connsiteX12" fmla="*/ 230146 w 4725946"/>
              <a:gd name="connsiteY12" fmla="*/ 60987 h 1575669"/>
              <a:gd name="connsiteX13" fmla="*/ 144421 w 4725946"/>
              <a:gd name="connsiteY13" fmla="*/ 80037 h 1575669"/>
              <a:gd name="connsiteX14" fmla="*/ 87271 w 4725946"/>
              <a:gd name="connsiteY14" fmla="*/ 99087 h 1575669"/>
              <a:gd name="connsiteX15" fmla="*/ 49171 w 4725946"/>
              <a:gd name="connsiteY15" fmla="*/ 156237 h 1575669"/>
              <a:gd name="connsiteX16" fmla="*/ 30121 w 4725946"/>
              <a:gd name="connsiteY16" fmla="*/ 184812 h 1575669"/>
              <a:gd name="connsiteX17" fmla="*/ 20596 w 4725946"/>
              <a:gd name="connsiteY17" fmla="*/ 222912 h 1575669"/>
              <a:gd name="connsiteX18" fmla="*/ 1546 w 4725946"/>
              <a:gd name="connsiteY18" fmla="*/ 251487 h 1575669"/>
              <a:gd name="connsiteX19" fmla="*/ 20596 w 4725946"/>
              <a:gd name="connsiteY19" fmla="*/ 584862 h 1575669"/>
              <a:gd name="connsiteX20" fmla="*/ 49171 w 4725946"/>
              <a:gd name="connsiteY20" fmla="*/ 661062 h 1575669"/>
              <a:gd name="connsiteX21" fmla="*/ 77746 w 4725946"/>
              <a:gd name="connsiteY21" fmla="*/ 680112 h 1575669"/>
              <a:gd name="connsiteX22" fmla="*/ 106321 w 4725946"/>
              <a:gd name="connsiteY22" fmla="*/ 708687 h 1575669"/>
              <a:gd name="connsiteX23" fmla="*/ 134896 w 4725946"/>
              <a:gd name="connsiteY23" fmla="*/ 727737 h 1575669"/>
              <a:gd name="connsiteX24" fmla="*/ 192046 w 4725946"/>
              <a:gd name="connsiteY24" fmla="*/ 765837 h 1575669"/>
              <a:gd name="connsiteX25" fmla="*/ 220621 w 4725946"/>
              <a:gd name="connsiteY25" fmla="*/ 794412 h 1575669"/>
              <a:gd name="connsiteX26" fmla="*/ 249196 w 4725946"/>
              <a:gd name="connsiteY26" fmla="*/ 803937 h 1575669"/>
              <a:gd name="connsiteX27" fmla="*/ 277771 w 4725946"/>
              <a:gd name="connsiteY27" fmla="*/ 822987 h 1575669"/>
              <a:gd name="connsiteX28" fmla="*/ 306346 w 4725946"/>
              <a:gd name="connsiteY28" fmla="*/ 832512 h 1575669"/>
              <a:gd name="connsiteX29" fmla="*/ 334921 w 4725946"/>
              <a:gd name="connsiteY29" fmla="*/ 851562 h 1575669"/>
              <a:gd name="connsiteX30" fmla="*/ 363496 w 4725946"/>
              <a:gd name="connsiteY30" fmla="*/ 861087 h 1575669"/>
              <a:gd name="connsiteX31" fmla="*/ 392071 w 4725946"/>
              <a:gd name="connsiteY31" fmla="*/ 880137 h 1575669"/>
              <a:gd name="connsiteX32" fmla="*/ 420646 w 4725946"/>
              <a:gd name="connsiteY32" fmla="*/ 889662 h 1575669"/>
              <a:gd name="connsiteX33" fmla="*/ 506371 w 4725946"/>
              <a:gd name="connsiteY33" fmla="*/ 937287 h 1575669"/>
              <a:gd name="connsiteX34" fmla="*/ 563521 w 4725946"/>
              <a:gd name="connsiteY34" fmla="*/ 994437 h 1575669"/>
              <a:gd name="connsiteX35" fmla="*/ 620671 w 4725946"/>
              <a:gd name="connsiteY35" fmla="*/ 1032537 h 1575669"/>
              <a:gd name="connsiteX36" fmla="*/ 649246 w 4725946"/>
              <a:gd name="connsiteY36" fmla="*/ 1042062 h 1575669"/>
              <a:gd name="connsiteX37" fmla="*/ 677821 w 4725946"/>
              <a:gd name="connsiteY37" fmla="*/ 1061112 h 1575669"/>
              <a:gd name="connsiteX38" fmla="*/ 706396 w 4725946"/>
              <a:gd name="connsiteY38" fmla="*/ 1070637 h 1575669"/>
              <a:gd name="connsiteX39" fmla="*/ 734971 w 4725946"/>
              <a:gd name="connsiteY39" fmla="*/ 1089687 h 1575669"/>
              <a:gd name="connsiteX40" fmla="*/ 792121 w 4725946"/>
              <a:gd name="connsiteY40" fmla="*/ 1108737 h 1575669"/>
              <a:gd name="connsiteX41" fmla="*/ 820696 w 4725946"/>
              <a:gd name="connsiteY41" fmla="*/ 1118262 h 1575669"/>
              <a:gd name="connsiteX42" fmla="*/ 849271 w 4725946"/>
              <a:gd name="connsiteY42" fmla="*/ 1137312 h 1575669"/>
              <a:gd name="connsiteX43" fmla="*/ 944521 w 4725946"/>
              <a:gd name="connsiteY43" fmla="*/ 1165887 h 1575669"/>
              <a:gd name="connsiteX44" fmla="*/ 982621 w 4725946"/>
              <a:gd name="connsiteY44" fmla="*/ 1184937 h 1575669"/>
              <a:gd name="connsiteX45" fmla="*/ 1068346 w 4725946"/>
              <a:gd name="connsiteY45" fmla="*/ 1203987 h 1575669"/>
              <a:gd name="connsiteX46" fmla="*/ 1211221 w 4725946"/>
              <a:gd name="connsiteY46" fmla="*/ 1223037 h 1575669"/>
              <a:gd name="connsiteX47" fmla="*/ 1306471 w 4725946"/>
              <a:gd name="connsiteY47" fmla="*/ 1242087 h 1575669"/>
              <a:gd name="connsiteX48" fmla="*/ 1344571 w 4725946"/>
              <a:gd name="connsiteY48" fmla="*/ 1251612 h 1575669"/>
              <a:gd name="connsiteX49" fmla="*/ 1411246 w 4725946"/>
              <a:gd name="connsiteY49" fmla="*/ 1261137 h 1575669"/>
              <a:gd name="connsiteX50" fmla="*/ 1458871 w 4725946"/>
              <a:gd name="connsiteY50" fmla="*/ 1270662 h 1575669"/>
              <a:gd name="connsiteX51" fmla="*/ 1573171 w 4725946"/>
              <a:gd name="connsiteY51" fmla="*/ 1280187 h 1575669"/>
              <a:gd name="connsiteX52" fmla="*/ 1630321 w 4725946"/>
              <a:gd name="connsiteY52" fmla="*/ 1289712 h 1575669"/>
              <a:gd name="connsiteX53" fmla="*/ 1754146 w 4725946"/>
              <a:gd name="connsiteY53" fmla="*/ 1299237 h 1575669"/>
              <a:gd name="connsiteX54" fmla="*/ 1835108 w 4725946"/>
              <a:gd name="connsiteY54" fmla="*/ 1161125 h 1575669"/>
              <a:gd name="connsiteX55" fmla="*/ 1958934 w 4725946"/>
              <a:gd name="connsiteY55" fmla="*/ 1003962 h 1575669"/>
              <a:gd name="connsiteX56" fmla="*/ 2239921 w 4725946"/>
              <a:gd name="connsiteY56" fmla="*/ 746787 h 1575669"/>
              <a:gd name="connsiteX57" fmla="*/ 2401846 w 4725946"/>
              <a:gd name="connsiteY57" fmla="*/ 618200 h 1575669"/>
              <a:gd name="connsiteX58" fmla="*/ 2730458 w 4725946"/>
              <a:gd name="connsiteY58" fmla="*/ 580099 h 1575669"/>
              <a:gd name="connsiteX59" fmla="*/ 2930483 w 4725946"/>
              <a:gd name="connsiteY59" fmla="*/ 613437 h 1575669"/>
              <a:gd name="connsiteX60" fmla="*/ 3140033 w 4725946"/>
              <a:gd name="connsiteY60" fmla="*/ 894425 h 1575669"/>
              <a:gd name="connsiteX61" fmla="*/ 3292433 w 4725946"/>
              <a:gd name="connsiteY61" fmla="*/ 1242087 h 1575669"/>
              <a:gd name="connsiteX62" fmla="*/ 3363871 w 4725946"/>
              <a:gd name="connsiteY62" fmla="*/ 1537362 h 1575669"/>
              <a:gd name="connsiteX63" fmla="*/ 3463884 w 4725946"/>
              <a:gd name="connsiteY63" fmla="*/ 1546887 h 1575669"/>
              <a:gd name="connsiteX64" fmla="*/ 3568659 w 4725946"/>
              <a:gd name="connsiteY64" fmla="*/ 1556412 h 1575669"/>
              <a:gd name="connsiteX65" fmla="*/ 3730583 w 4725946"/>
              <a:gd name="connsiteY65" fmla="*/ 1565937 h 1575669"/>
              <a:gd name="connsiteX66" fmla="*/ 3854409 w 4725946"/>
              <a:gd name="connsiteY66" fmla="*/ 1575462 h 1575669"/>
              <a:gd name="connsiteX67" fmla="*/ 4344946 w 4725946"/>
              <a:gd name="connsiteY67" fmla="*/ 1556412 h 1575669"/>
              <a:gd name="connsiteX68" fmla="*/ 4402096 w 4725946"/>
              <a:gd name="connsiteY68" fmla="*/ 1537362 h 1575669"/>
              <a:gd name="connsiteX69" fmla="*/ 4554496 w 4725946"/>
              <a:gd name="connsiteY69" fmla="*/ 1518312 h 1575669"/>
              <a:gd name="connsiteX70" fmla="*/ 4640221 w 4725946"/>
              <a:gd name="connsiteY70" fmla="*/ 1480212 h 1575669"/>
              <a:gd name="connsiteX71" fmla="*/ 4649746 w 4725946"/>
              <a:gd name="connsiteY71" fmla="*/ 1451637 h 1575669"/>
              <a:gd name="connsiteX72" fmla="*/ 4659271 w 4725946"/>
              <a:gd name="connsiteY72" fmla="*/ 1404012 h 1575669"/>
              <a:gd name="connsiteX73" fmla="*/ 4668796 w 4725946"/>
              <a:gd name="connsiteY73" fmla="*/ 1365912 h 1575669"/>
              <a:gd name="connsiteX74" fmla="*/ 4687846 w 4725946"/>
              <a:gd name="connsiteY74" fmla="*/ 1146837 h 1575669"/>
              <a:gd name="connsiteX75" fmla="*/ 4697371 w 4725946"/>
              <a:gd name="connsiteY75" fmla="*/ 1070637 h 1575669"/>
              <a:gd name="connsiteX76" fmla="*/ 4725946 w 4725946"/>
              <a:gd name="connsiteY76" fmla="*/ 822987 h 1575669"/>
              <a:gd name="connsiteX77" fmla="*/ 4706896 w 4725946"/>
              <a:gd name="connsiteY77" fmla="*/ 565812 h 1575669"/>
              <a:gd name="connsiteX78" fmla="*/ 4687846 w 4725946"/>
              <a:gd name="connsiteY78" fmla="*/ 508662 h 1575669"/>
              <a:gd name="connsiteX79" fmla="*/ 4678321 w 4725946"/>
              <a:gd name="connsiteY79" fmla="*/ 441987 h 1575669"/>
              <a:gd name="connsiteX80" fmla="*/ 4668796 w 4725946"/>
              <a:gd name="connsiteY80" fmla="*/ 413412 h 1575669"/>
              <a:gd name="connsiteX81" fmla="*/ 4659271 w 4725946"/>
              <a:gd name="connsiteY81" fmla="*/ 375312 h 1575669"/>
              <a:gd name="connsiteX82" fmla="*/ 4649746 w 4725946"/>
              <a:gd name="connsiteY82" fmla="*/ 289587 h 1575669"/>
              <a:gd name="connsiteX83" fmla="*/ 4640221 w 4725946"/>
              <a:gd name="connsiteY83" fmla="*/ 261012 h 1575669"/>
              <a:gd name="connsiteX84" fmla="*/ 4630696 w 4725946"/>
              <a:gd name="connsiteY84" fmla="*/ 184812 h 1575669"/>
              <a:gd name="connsiteX85" fmla="*/ 4621171 w 4725946"/>
              <a:gd name="connsiteY85" fmla="*/ 137187 h 1575669"/>
              <a:gd name="connsiteX0" fmla="*/ 4621171 w 4725946"/>
              <a:gd name="connsiteY0" fmla="*/ 137187 h 1575669"/>
              <a:gd name="connsiteX1" fmla="*/ 4573546 w 4725946"/>
              <a:gd name="connsiteY1" fmla="*/ 118137 h 1575669"/>
              <a:gd name="connsiteX2" fmla="*/ 4535446 w 4725946"/>
              <a:gd name="connsiteY2" fmla="*/ 108612 h 1575669"/>
              <a:gd name="connsiteX3" fmla="*/ 4506871 w 4725946"/>
              <a:gd name="connsiteY3" fmla="*/ 99087 h 1575669"/>
              <a:gd name="connsiteX4" fmla="*/ 3706771 w 4725946"/>
              <a:gd name="connsiteY4" fmla="*/ 89562 h 1575669"/>
              <a:gd name="connsiteX5" fmla="*/ 3363871 w 4725946"/>
              <a:gd name="connsiteY5" fmla="*/ 80037 h 1575669"/>
              <a:gd name="connsiteX6" fmla="*/ 3020971 w 4725946"/>
              <a:gd name="connsiteY6" fmla="*/ 60987 h 1575669"/>
              <a:gd name="connsiteX7" fmla="*/ 2773321 w 4725946"/>
              <a:gd name="connsiteY7" fmla="*/ 51462 h 1575669"/>
              <a:gd name="connsiteX8" fmla="*/ 2430421 w 4725946"/>
              <a:gd name="connsiteY8" fmla="*/ 32412 h 1575669"/>
              <a:gd name="connsiteX9" fmla="*/ 1696996 w 4725946"/>
              <a:gd name="connsiteY9" fmla="*/ 32412 h 1575669"/>
              <a:gd name="connsiteX10" fmla="*/ 1430296 w 4725946"/>
              <a:gd name="connsiteY10" fmla="*/ 41937 h 1575669"/>
              <a:gd name="connsiteX11" fmla="*/ 620671 w 4725946"/>
              <a:gd name="connsiteY11" fmla="*/ 51462 h 1575669"/>
              <a:gd name="connsiteX12" fmla="*/ 230146 w 4725946"/>
              <a:gd name="connsiteY12" fmla="*/ 60987 h 1575669"/>
              <a:gd name="connsiteX13" fmla="*/ 144421 w 4725946"/>
              <a:gd name="connsiteY13" fmla="*/ 80037 h 1575669"/>
              <a:gd name="connsiteX14" fmla="*/ 87271 w 4725946"/>
              <a:gd name="connsiteY14" fmla="*/ 99087 h 1575669"/>
              <a:gd name="connsiteX15" fmla="*/ 49171 w 4725946"/>
              <a:gd name="connsiteY15" fmla="*/ 156237 h 1575669"/>
              <a:gd name="connsiteX16" fmla="*/ 30121 w 4725946"/>
              <a:gd name="connsiteY16" fmla="*/ 184812 h 1575669"/>
              <a:gd name="connsiteX17" fmla="*/ 20596 w 4725946"/>
              <a:gd name="connsiteY17" fmla="*/ 222912 h 1575669"/>
              <a:gd name="connsiteX18" fmla="*/ 1546 w 4725946"/>
              <a:gd name="connsiteY18" fmla="*/ 251487 h 1575669"/>
              <a:gd name="connsiteX19" fmla="*/ 20596 w 4725946"/>
              <a:gd name="connsiteY19" fmla="*/ 584862 h 1575669"/>
              <a:gd name="connsiteX20" fmla="*/ 49171 w 4725946"/>
              <a:gd name="connsiteY20" fmla="*/ 661062 h 1575669"/>
              <a:gd name="connsiteX21" fmla="*/ 77746 w 4725946"/>
              <a:gd name="connsiteY21" fmla="*/ 680112 h 1575669"/>
              <a:gd name="connsiteX22" fmla="*/ 106321 w 4725946"/>
              <a:gd name="connsiteY22" fmla="*/ 708687 h 1575669"/>
              <a:gd name="connsiteX23" fmla="*/ 134896 w 4725946"/>
              <a:gd name="connsiteY23" fmla="*/ 727737 h 1575669"/>
              <a:gd name="connsiteX24" fmla="*/ 192046 w 4725946"/>
              <a:gd name="connsiteY24" fmla="*/ 765837 h 1575669"/>
              <a:gd name="connsiteX25" fmla="*/ 220621 w 4725946"/>
              <a:gd name="connsiteY25" fmla="*/ 794412 h 1575669"/>
              <a:gd name="connsiteX26" fmla="*/ 249196 w 4725946"/>
              <a:gd name="connsiteY26" fmla="*/ 803937 h 1575669"/>
              <a:gd name="connsiteX27" fmla="*/ 277771 w 4725946"/>
              <a:gd name="connsiteY27" fmla="*/ 822987 h 1575669"/>
              <a:gd name="connsiteX28" fmla="*/ 306346 w 4725946"/>
              <a:gd name="connsiteY28" fmla="*/ 832512 h 1575669"/>
              <a:gd name="connsiteX29" fmla="*/ 334921 w 4725946"/>
              <a:gd name="connsiteY29" fmla="*/ 851562 h 1575669"/>
              <a:gd name="connsiteX30" fmla="*/ 363496 w 4725946"/>
              <a:gd name="connsiteY30" fmla="*/ 861087 h 1575669"/>
              <a:gd name="connsiteX31" fmla="*/ 392071 w 4725946"/>
              <a:gd name="connsiteY31" fmla="*/ 880137 h 1575669"/>
              <a:gd name="connsiteX32" fmla="*/ 420646 w 4725946"/>
              <a:gd name="connsiteY32" fmla="*/ 889662 h 1575669"/>
              <a:gd name="connsiteX33" fmla="*/ 506371 w 4725946"/>
              <a:gd name="connsiteY33" fmla="*/ 937287 h 1575669"/>
              <a:gd name="connsiteX34" fmla="*/ 563521 w 4725946"/>
              <a:gd name="connsiteY34" fmla="*/ 994437 h 1575669"/>
              <a:gd name="connsiteX35" fmla="*/ 620671 w 4725946"/>
              <a:gd name="connsiteY35" fmla="*/ 1032537 h 1575669"/>
              <a:gd name="connsiteX36" fmla="*/ 649246 w 4725946"/>
              <a:gd name="connsiteY36" fmla="*/ 1042062 h 1575669"/>
              <a:gd name="connsiteX37" fmla="*/ 677821 w 4725946"/>
              <a:gd name="connsiteY37" fmla="*/ 1061112 h 1575669"/>
              <a:gd name="connsiteX38" fmla="*/ 706396 w 4725946"/>
              <a:gd name="connsiteY38" fmla="*/ 1070637 h 1575669"/>
              <a:gd name="connsiteX39" fmla="*/ 734971 w 4725946"/>
              <a:gd name="connsiteY39" fmla="*/ 1089687 h 1575669"/>
              <a:gd name="connsiteX40" fmla="*/ 792121 w 4725946"/>
              <a:gd name="connsiteY40" fmla="*/ 1108737 h 1575669"/>
              <a:gd name="connsiteX41" fmla="*/ 820696 w 4725946"/>
              <a:gd name="connsiteY41" fmla="*/ 1118262 h 1575669"/>
              <a:gd name="connsiteX42" fmla="*/ 849271 w 4725946"/>
              <a:gd name="connsiteY42" fmla="*/ 1137312 h 1575669"/>
              <a:gd name="connsiteX43" fmla="*/ 944521 w 4725946"/>
              <a:gd name="connsiteY43" fmla="*/ 1165887 h 1575669"/>
              <a:gd name="connsiteX44" fmla="*/ 982621 w 4725946"/>
              <a:gd name="connsiteY44" fmla="*/ 1184937 h 1575669"/>
              <a:gd name="connsiteX45" fmla="*/ 1068346 w 4725946"/>
              <a:gd name="connsiteY45" fmla="*/ 1203987 h 1575669"/>
              <a:gd name="connsiteX46" fmla="*/ 1211221 w 4725946"/>
              <a:gd name="connsiteY46" fmla="*/ 1223037 h 1575669"/>
              <a:gd name="connsiteX47" fmla="*/ 1306471 w 4725946"/>
              <a:gd name="connsiteY47" fmla="*/ 1242087 h 1575669"/>
              <a:gd name="connsiteX48" fmla="*/ 1344571 w 4725946"/>
              <a:gd name="connsiteY48" fmla="*/ 1251612 h 1575669"/>
              <a:gd name="connsiteX49" fmla="*/ 1411246 w 4725946"/>
              <a:gd name="connsiteY49" fmla="*/ 1261137 h 1575669"/>
              <a:gd name="connsiteX50" fmla="*/ 1458871 w 4725946"/>
              <a:gd name="connsiteY50" fmla="*/ 1270662 h 1575669"/>
              <a:gd name="connsiteX51" fmla="*/ 1573171 w 4725946"/>
              <a:gd name="connsiteY51" fmla="*/ 1280187 h 1575669"/>
              <a:gd name="connsiteX52" fmla="*/ 1630321 w 4725946"/>
              <a:gd name="connsiteY52" fmla="*/ 1289712 h 1575669"/>
              <a:gd name="connsiteX53" fmla="*/ 1754146 w 4725946"/>
              <a:gd name="connsiteY53" fmla="*/ 1299237 h 1575669"/>
              <a:gd name="connsiteX54" fmla="*/ 1835108 w 4725946"/>
              <a:gd name="connsiteY54" fmla="*/ 1161125 h 1575669"/>
              <a:gd name="connsiteX55" fmla="*/ 1958934 w 4725946"/>
              <a:gd name="connsiteY55" fmla="*/ 1003962 h 1575669"/>
              <a:gd name="connsiteX56" fmla="*/ 2239921 w 4725946"/>
              <a:gd name="connsiteY56" fmla="*/ 746787 h 1575669"/>
              <a:gd name="connsiteX57" fmla="*/ 2401846 w 4725946"/>
              <a:gd name="connsiteY57" fmla="*/ 618200 h 1575669"/>
              <a:gd name="connsiteX58" fmla="*/ 2730458 w 4725946"/>
              <a:gd name="connsiteY58" fmla="*/ 580099 h 1575669"/>
              <a:gd name="connsiteX59" fmla="*/ 2930483 w 4725946"/>
              <a:gd name="connsiteY59" fmla="*/ 613437 h 1575669"/>
              <a:gd name="connsiteX60" fmla="*/ 3140033 w 4725946"/>
              <a:gd name="connsiteY60" fmla="*/ 894425 h 1575669"/>
              <a:gd name="connsiteX61" fmla="*/ 3292433 w 4725946"/>
              <a:gd name="connsiteY61" fmla="*/ 1242087 h 1575669"/>
              <a:gd name="connsiteX62" fmla="*/ 3349584 w 4725946"/>
              <a:gd name="connsiteY62" fmla="*/ 1408775 h 1575669"/>
              <a:gd name="connsiteX63" fmla="*/ 3463884 w 4725946"/>
              <a:gd name="connsiteY63" fmla="*/ 1546887 h 1575669"/>
              <a:gd name="connsiteX64" fmla="*/ 3568659 w 4725946"/>
              <a:gd name="connsiteY64" fmla="*/ 1556412 h 1575669"/>
              <a:gd name="connsiteX65" fmla="*/ 3730583 w 4725946"/>
              <a:gd name="connsiteY65" fmla="*/ 1565937 h 1575669"/>
              <a:gd name="connsiteX66" fmla="*/ 3854409 w 4725946"/>
              <a:gd name="connsiteY66" fmla="*/ 1575462 h 1575669"/>
              <a:gd name="connsiteX67" fmla="*/ 4344946 w 4725946"/>
              <a:gd name="connsiteY67" fmla="*/ 1556412 h 1575669"/>
              <a:gd name="connsiteX68" fmla="*/ 4402096 w 4725946"/>
              <a:gd name="connsiteY68" fmla="*/ 1537362 h 1575669"/>
              <a:gd name="connsiteX69" fmla="*/ 4554496 w 4725946"/>
              <a:gd name="connsiteY69" fmla="*/ 1518312 h 1575669"/>
              <a:gd name="connsiteX70" fmla="*/ 4640221 w 4725946"/>
              <a:gd name="connsiteY70" fmla="*/ 1480212 h 1575669"/>
              <a:gd name="connsiteX71" fmla="*/ 4649746 w 4725946"/>
              <a:gd name="connsiteY71" fmla="*/ 1451637 h 1575669"/>
              <a:gd name="connsiteX72" fmla="*/ 4659271 w 4725946"/>
              <a:gd name="connsiteY72" fmla="*/ 1404012 h 1575669"/>
              <a:gd name="connsiteX73" fmla="*/ 4668796 w 4725946"/>
              <a:gd name="connsiteY73" fmla="*/ 1365912 h 1575669"/>
              <a:gd name="connsiteX74" fmla="*/ 4687846 w 4725946"/>
              <a:gd name="connsiteY74" fmla="*/ 1146837 h 1575669"/>
              <a:gd name="connsiteX75" fmla="*/ 4697371 w 4725946"/>
              <a:gd name="connsiteY75" fmla="*/ 1070637 h 1575669"/>
              <a:gd name="connsiteX76" fmla="*/ 4725946 w 4725946"/>
              <a:gd name="connsiteY76" fmla="*/ 822987 h 1575669"/>
              <a:gd name="connsiteX77" fmla="*/ 4706896 w 4725946"/>
              <a:gd name="connsiteY77" fmla="*/ 565812 h 1575669"/>
              <a:gd name="connsiteX78" fmla="*/ 4687846 w 4725946"/>
              <a:gd name="connsiteY78" fmla="*/ 508662 h 1575669"/>
              <a:gd name="connsiteX79" fmla="*/ 4678321 w 4725946"/>
              <a:gd name="connsiteY79" fmla="*/ 441987 h 1575669"/>
              <a:gd name="connsiteX80" fmla="*/ 4668796 w 4725946"/>
              <a:gd name="connsiteY80" fmla="*/ 413412 h 1575669"/>
              <a:gd name="connsiteX81" fmla="*/ 4659271 w 4725946"/>
              <a:gd name="connsiteY81" fmla="*/ 375312 h 1575669"/>
              <a:gd name="connsiteX82" fmla="*/ 4649746 w 4725946"/>
              <a:gd name="connsiteY82" fmla="*/ 289587 h 1575669"/>
              <a:gd name="connsiteX83" fmla="*/ 4640221 w 4725946"/>
              <a:gd name="connsiteY83" fmla="*/ 261012 h 1575669"/>
              <a:gd name="connsiteX84" fmla="*/ 4630696 w 4725946"/>
              <a:gd name="connsiteY84" fmla="*/ 184812 h 1575669"/>
              <a:gd name="connsiteX85" fmla="*/ 4621171 w 4725946"/>
              <a:gd name="connsiteY85" fmla="*/ 137187 h 157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4725946" h="1575669">
                <a:moveTo>
                  <a:pt x="4621171" y="137187"/>
                </a:moveTo>
                <a:cubicBezTo>
                  <a:pt x="4611646" y="126074"/>
                  <a:pt x="4589766" y="123544"/>
                  <a:pt x="4573546" y="118137"/>
                </a:cubicBezTo>
                <a:cubicBezTo>
                  <a:pt x="4561127" y="113997"/>
                  <a:pt x="4548033" y="112208"/>
                  <a:pt x="4535446" y="108612"/>
                </a:cubicBezTo>
                <a:cubicBezTo>
                  <a:pt x="4525792" y="105854"/>
                  <a:pt x="4516909" y="99318"/>
                  <a:pt x="4506871" y="99087"/>
                </a:cubicBezTo>
                <a:cubicBezTo>
                  <a:pt x="4240223" y="92957"/>
                  <a:pt x="3973471" y="92737"/>
                  <a:pt x="3706771" y="89562"/>
                </a:cubicBezTo>
                <a:lnTo>
                  <a:pt x="3363871" y="80037"/>
                </a:lnTo>
                <a:cubicBezTo>
                  <a:pt x="3075100" y="69724"/>
                  <a:pt x="3274801" y="73074"/>
                  <a:pt x="3020971" y="60987"/>
                </a:cubicBezTo>
                <a:lnTo>
                  <a:pt x="2773321" y="51462"/>
                </a:lnTo>
                <a:cubicBezTo>
                  <a:pt x="2614729" y="44567"/>
                  <a:pt x="2580035" y="41763"/>
                  <a:pt x="2430421" y="32412"/>
                </a:cubicBezTo>
                <a:cubicBezTo>
                  <a:pt x="2168350" y="-33106"/>
                  <a:pt x="2389385" y="18701"/>
                  <a:pt x="1696996" y="32412"/>
                </a:cubicBezTo>
                <a:cubicBezTo>
                  <a:pt x="1608057" y="34173"/>
                  <a:pt x="1519196" y="38762"/>
                  <a:pt x="1430296" y="41937"/>
                </a:cubicBezTo>
                <a:cubicBezTo>
                  <a:pt x="1034421" y="81525"/>
                  <a:pt x="1303605" y="61969"/>
                  <a:pt x="620671" y="51462"/>
                </a:cubicBezTo>
                <a:lnTo>
                  <a:pt x="230146" y="60987"/>
                </a:lnTo>
                <a:cubicBezTo>
                  <a:pt x="219546" y="61448"/>
                  <a:pt x="157908" y="75991"/>
                  <a:pt x="144421" y="80037"/>
                </a:cubicBezTo>
                <a:cubicBezTo>
                  <a:pt x="125187" y="85807"/>
                  <a:pt x="87271" y="99087"/>
                  <a:pt x="87271" y="99087"/>
                </a:cubicBezTo>
                <a:lnTo>
                  <a:pt x="49171" y="156237"/>
                </a:lnTo>
                <a:lnTo>
                  <a:pt x="30121" y="184812"/>
                </a:lnTo>
                <a:cubicBezTo>
                  <a:pt x="26946" y="197512"/>
                  <a:pt x="25753" y="210880"/>
                  <a:pt x="20596" y="222912"/>
                </a:cubicBezTo>
                <a:cubicBezTo>
                  <a:pt x="16087" y="233434"/>
                  <a:pt x="1904" y="240045"/>
                  <a:pt x="1546" y="251487"/>
                </a:cubicBezTo>
                <a:cubicBezTo>
                  <a:pt x="-1883" y="361223"/>
                  <a:pt x="-1220" y="475782"/>
                  <a:pt x="20596" y="584862"/>
                </a:cubicBezTo>
                <a:cubicBezTo>
                  <a:pt x="25318" y="608472"/>
                  <a:pt x="33211" y="641910"/>
                  <a:pt x="49171" y="661062"/>
                </a:cubicBezTo>
                <a:cubicBezTo>
                  <a:pt x="56500" y="669856"/>
                  <a:pt x="68952" y="672783"/>
                  <a:pt x="77746" y="680112"/>
                </a:cubicBezTo>
                <a:cubicBezTo>
                  <a:pt x="88094" y="688736"/>
                  <a:pt x="95973" y="700063"/>
                  <a:pt x="106321" y="708687"/>
                </a:cubicBezTo>
                <a:cubicBezTo>
                  <a:pt x="115115" y="716016"/>
                  <a:pt x="126102" y="720408"/>
                  <a:pt x="134896" y="727737"/>
                </a:cubicBezTo>
                <a:cubicBezTo>
                  <a:pt x="182462" y="767375"/>
                  <a:pt x="141828" y="749098"/>
                  <a:pt x="192046" y="765837"/>
                </a:cubicBezTo>
                <a:cubicBezTo>
                  <a:pt x="201571" y="775362"/>
                  <a:pt x="209413" y="786940"/>
                  <a:pt x="220621" y="794412"/>
                </a:cubicBezTo>
                <a:cubicBezTo>
                  <a:pt x="228975" y="799981"/>
                  <a:pt x="240216" y="799447"/>
                  <a:pt x="249196" y="803937"/>
                </a:cubicBezTo>
                <a:cubicBezTo>
                  <a:pt x="259435" y="809057"/>
                  <a:pt x="267532" y="817867"/>
                  <a:pt x="277771" y="822987"/>
                </a:cubicBezTo>
                <a:cubicBezTo>
                  <a:pt x="286751" y="827477"/>
                  <a:pt x="297366" y="828022"/>
                  <a:pt x="306346" y="832512"/>
                </a:cubicBezTo>
                <a:cubicBezTo>
                  <a:pt x="316585" y="837632"/>
                  <a:pt x="324682" y="846442"/>
                  <a:pt x="334921" y="851562"/>
                </a:cubicBezTo>
                <a:cubicBezTo>
                  <a:pt x="343901" y="856052"/>
                  <a:pt x="354516" y="856597"/>
                  <a:pt x="363496" y="861087"/>
                </a:cubicBezTo>
                <a:cubicBezTo>
                  <a:pt x="373735" y="866207"/>
                  <a:pt x="381832" y="875017"/>
                  <a:pt x="392071" y="880137"/>
                </a:cubicBezTo>
                <a:cubicBezTo>
                  <a:pt x="401051" y="884627"/>
                  <a:pt x="411869" y="884786"/>
                  <a:pt x="420646" y="889662"/>
                </a:cubicBezTo>
                <a:cubicBezTo>
                  <a:pt x="518902" y="944249"/>
                  <a:pt x="441713" y="915734"/>
                  <a:pt x="506371" y="937287"/>
                </a:cubicBezTo>
                <a:cubicBezTo>
                  <a:pt x="532097" y="975876"/>
                  <a:pt x="519217" y="963424"/>
                  <a:pt x="563521" y="994437"/>
                </a:cubicBezTo>
                <a:cubicBezTo>
                  <a:pt x="582278" y="1007567"/>
                  <a:pt x="598951" y="1025297"/>
                  <a:pt x="620671" y="1032537"/>
                </a:cubicBezTo>
                <a:cubicBezTo>
                  <a:pt x="630196" y="1035712"/>
                  <a:pt x="640266" y="1037572"/>
                  <a:pt x="649246" y="1042062"/>
                </a:cubicBezTo>
                <a:cubicBezTo>
                  <a:pt x="659485" y="1047182"/>
                  <a:pt x="667582" y="1055992"/>
                  <a:pt x="677821" y="1061112"/>
                </a:cubicBezTo>
                <a:cubicBezTo>
                  <a:pt x="686801" y="1065602"/>
                  <a:pt x="697416" y="1066147"/>
                  <a:pt x="706396" y="1070637"/>
                </a:cubicBezTo>
                <a:cubicBezTo>
                  <a:pt x="716635" y="1075757"/>
                  <a:pt x="724510" y="1085038"/>
                  <a:pt x="734971" y="1089687"/>
                </a:cubicBezTo>
                <a:cubicBezTo>
                  <a:pt x="753321" y="1097842"/>
                  <a:pt x="773071" y="1102387"/>
                  <a:pt x="792121" y="1108737"/>
                </a:cubicBezTo>
                <a:cubicBezTo>
                  <a:pt x="801646" y="1111912"/>
                  <a:pt x="812342" y="1112693"/>
                  <a:pt x="820696" y="1118262"/>
                </a:cubicBezTo>
                <a:cubicBezTo>
                  <a:pt x="830221" y="1124612"/>
                  <a:pt x="838810" y="1132663"/>
                  <a:pt x="849271" y="1137312"/>
                </a:cubicBezTo>
                <a:cubicBezTo>
                  <a:pt x="966515" y="1189420"/>
                  <a:pt x="855860" y="1132639"/>
                  <a:pt x="944521" y="1165887"/>
                </a:cubicBezTo>
                <a:cubicBezTo>
                  <a:pt x="957816" y="1170873"/>
                  <a:pt x="969326" y="1179951"/>
                  <a:pt x="982621" y="1184937"/>
                </a:cubicBezTo>
                <a:cubicBezTo>
                  <a:pt x="997010" y="1190333"/>
                  <a:pt x="1056631" y="1201857"/>
                  <a:pt x="1068346" y="1203987"/>
                </a:cubicBezTo>
                <a:cubicBezTo>
                  <a:pt x="1135532" y="1216203"/>
                  <a:pt x="1133579" y="1214410"/>
                  <a:pt x="1211221" y="1223037"/>
                </a:cubicBezTo>
                <a:cubicBezTo>
                  <a:pt x="1269905" y="1242598"/>
                  <a:pt x="1210156" y="1224575"/>
                  <a:pt x="1306471" y="1242087"/>
                </a:cubicBezTo>
                <a:cubicBezTo>
                  <a:pt x="1319351" y="1244429"/>
                  <a:pt x="1331691" y="1249270"/>
                  <a:pt x="1344571" y="1251612"/>
                </a:cubicBezTo>
                <a:cubicBezTo>
                  <a:pt x="1366660" y="1255628"/>
                  <a:pt x="1389101" y="1257446"/>
                  <a:pt x="1411246" y="1261137"/>
                </a:cubicBezTo>
                <a:cubicBezTo>
                  <a:pt x="1427215" y="1263799"/>
                  <a:pt x="1442793" y="1268770"/>
                  <a:pt x="1458871" y="1270662"/>
                </a:cubicBezTo>
                <a:cubicBezTo>
                  <a:pt x="1496841" y="1275129"/>
                  <a:pt x="1535173" y="1275965"/>
                  <a:pt x="1573171" y="1280187"/>
                </a:cubicBezTo>
                <a:cubicBezTo>
                  <a:pt x="1592366" y="1282320"/>
                  <a:pt x="1611114" y="1287690"/>
                  <a:pt x="1630321" y="1289712"/>
                </a:cubicBezTo>
                <a:cubicBezTo>
                  <a:pt x="1671490" y="1294046"/>
                  <a:pt x="1720015" y="1320668"/>
                  <a:pt x="1754146" y="1299237"/>
                </a:cubicBezTo>
                <a:cubicBezTo>
                  <a:pt x="1788277" y="1277806"/>
                  <a:pt x="1800977" y="1210337"/>
                  <a:pt x="1835108" y="1161125"/>
                </a:cubicBezTo>
                <a:cubicBezTo>
                  <a:pt x="1869239" y="1111913"/>
                  <a:pt x="1891465" y="1073018"/>
                  <a:pt x="1958934" y="1003962"/>
                </a:cubicBezTo>
                <a:cubicBezTo>
                  <a:pt x="2026403" y="934906"/>
                  <a:pt x="2166103" y="811081"/>
                  <a:pt x="2239921" y="746787"/>
                </a:cubicBezTo>
                <a:cubicBezTo>
                  <a:pt x="2313739" y="682493"/>
                  <a:pt x="2320090" y="645981"/>
                  <a:pt x="2401846" y="618200"/>
                </a:cubicBezTo>
                <a:cubicBezTo>
                  <a:pt x="2483602" y="590419"/>
                  <a:pt x="2642352" y="580893"/>
                  <a:pt x="2730458" y="580099"/>
                </a:cubicBezTo>
                <a:cubicBezTo>
                  <a:pt x="2818564" y="579305"/>
                  <a:pt x="2737147" y="585818"/>
                  <a:pt x="2930483" y="613437"/>
                </a:cubicBezTo>
                <a:cubicBezTo>
                  <a:pt x="3045963" y="651930"/>
                  <a:pt x="3079708" y="789650"/>
                  <a:pt x="3140033" y="894425"/>
                </a:cubicBezTo>
                <a:cubicBezTo>
                  <a:pt x="3200358" y="999200"/>
                  <a:pt x="3255127" y="1134931"/>
                  <a:pt x="3292433" y="1242087"/>
                </a:cubicBezTo>
                <a:cubicBezTo>
                  <a:pt x="3329739" y="1349243"/>
                  <a:pt x="3321009" y="1357975"/>
                  <a:pt x="3349584" y="1408775"/>
                </a:cubicBezTo>
                <a:cubicBezTo>
                  <a:pt x="3378159" y="1459575"/>
                  <a:pt x="3427372" y="1522281"/>
                  <a:pt x="3463884" y="1546887"/>
                </a:cubicBezTo>
                <a:cubicBezTo>
                  <a:pt x="3500396" y="1571493"/>
                  <a:pt x="3524209" y="1553237"/>
                  <a:pt x="3568659" y="1556412"/>
                </a:cubicBezTo>
                <a:cubicBezTo>
                  <a:pt x="3613109" y="1559587"/>
                  <a:pt x="3676608" y="1562762"/>
                  <a:pt x="3730583" y="1565937"/>
                </a:cubicBezTo>
                <a:cubicBezTo>
                  <a:pt x="3755983" y="1569112"/>
                  <a:pt x="3752015" y="1577050"/>
                  <a:pt x="3854409" y="1575462"/>
                </a:cubicBezTo>
                <a:cubicBezTo>
                  <a:pt x="3956803" y="1573875"/>
                  <a:pt x="4090109" y="1574615"/>
                  <a:pt x="4344946" y="1556412"/>
                </a:cubicBezTo>
                <a:cubicBezTo>
                  <a:pt x="4363996" y="1550062"/>
                  <a:pt x="4382171" y="1539853"/>
                  <a:pt x="4402096" y="1537362"/>
                </a:cubicBezTo>
                <a:lnTo>
                  <a:pt x="4554496" y="1518312"/>
                </a:lnTo>
                <a:cubicBezTo>
                  <a:pt x="4622506" y="1495642"/>
                  <a:pt x="4594938" y="1510401"/>
                  <a:pt x="4640221" y="1480212"/>
                </a:cubicBezTo>
                <a:cubicBezTo>
                  <a:pt x="4643396" y="1470687"/>
                  <a:pt x="4647311" y="1461377"/>
                  <a:pt x="4649746" y="1451637"/>
                </a:cubicBezTo>
                <a:cubicBezTo>
                  <a:pt x="4653673" y="1435931"/>
                  <a:pt x="4655759" y="1419816"/>
                  <a:pt x="4659271" y="1404012"/>
                </a:cubicBezTo>
                <a:cubicBezTo>
                  <a:pt x="4662111" y="1391233"/>
                  <a:pt x="4665621" y="1378612"/>
                  <a:pt x="4668796" y="1365912"/>
                </a:cubicBezTo>
                <a:cubicBezTo>
                  <a:pt x="4675146" y="1292887"/>
                  <a:pt x="4678754" y="1219572"/>
                  <a:pt x="4687846" y="1146837"/>
                </a:cubicBezTo>
                <a:cubicBezTo>
                  <a:pt x="4691021" y="1121437"/>
                  <a:pt x="4694737" y="1096099"/>
                  <a:pt x="4697371" y="1070637"/>
                </a:cubicBezTo>
                <a:cubicBezTo>
                  <a:pt x="4721632" y="836116"/>
                  <a:pt x="4702397" y="940731"/>
                  <a:pt x="4725946" y="822987"/>
                </a:cubicBezTo>
                <a:cubicBezTo>
                  <a:pt x="4722985" y="757848"/>
                  <a:pt x="4728444" y="644821"/>
                  <a:pt x="4706896" y="565812"/>
                </a:cubicBezTo>
                <a:cubicBezTo>
                  <a:pt x="4701612" y="546439"/>
                  <a:pt x="4694196" y="527712"/>
                  <a:pt x="4687846" y="508662"/>
                </a:cubicBezTo>
                <a:cubicBezTo>
                  <a:pt x="4684671" y="486437"/>
                  <a:pt x="4682724" y="464002"/>
                  <a:pt x="4678321" y="441987"/>
                </a:cubicBezTo>
                <a:cubicBezTo>
                  <a:pt x="4676352" y="432142"/>
                  <a:pt x="4671554" y="423066"/>
                  <a:pt x="4668796" y="413412"/>
                </a:cubicBezTo>
                <a:cubicBezTo>
                  <a:pt x="4665200" y="400825"/>
                  <a:pt x="4662446" y="388012"/>
                  <a:pt x="4659271" y="375312"/>
                </a:cubicBezTo>
                <a:cubicBezTo>
                  <a:pt x="4656096" y="346737"/>
                  <a:pt x="4654473" y="317947"/>
                  <a:pt x="4649746" y="289587"/>
                </a:cubicBezTo>
                <a:cubicBezTo>
                  <a:pt x="4648095" y="279683"/>
                  <a:pt x="4642017" y="270890"/>
                  <a:pt x="4640221" y="261012"/>
                </a:cubicBezTo>
                <a:cubicBezTo>
                  <a:pt x="4635642" y="235827"/>
                  <a:pt x="4635275" y="209997"/>
                  <a:pt x="4630696" y="184812"/>
                </a:cubicBezTo>
                <a:cubicBezTo>
                  <a:pt x="4628900" y="174934"/>
                  <a:pt x="4630696" y="148300"/>
                  <a:pt x="4621171" y="137187"/>
                </a:cubicBezTo>
                <a:close/>
              </a:path>
            </a:pathLst>
          </a:cu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2278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hc-webdata\com\LabManuals\MA\VLM\Lab8\SL43M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38173" y="1386243"/>
            <a:ext cx="6096000" cy="4572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89476" y="39469"/>
            <a:ext cx="5588389"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err="1">
                <a:ln w="0"/>
                <a:solidFill>
                  <a:srgbClr val="002060"/>
                </a:solidFill>
                <a:effectLst>
                  <a:reflection blurRad="12700" stA="50000" endPos="50000" dist="5000" dir="5400000" sy="-100000" rotWithShape="0"/>
                </a:effectLst>
                <a:latin typeface="+mn-lt"/>
              </a:rPr>
              <a:t>Endochondral</a:t>
            </a:r>
            <a:r>
              <a:rPr lang="en-US" sz="3200" b="1" cap="all" dirty="0">
                <a:ln w="0"/>
                <a:solidFill>
                  <a:srgbClr val="002060"/>
                </a:solidFill>
                <a:effectLst>
                  <a:reflection blurRad="12700" stA="50000" endPos="50000" dist="5000" dir="5400000" sy="-100000" rotWithShape="0"/>
                </a:effectLst>
                <a:latin typeface="+mn-lt"/>
              </a:rPr>
              <a:t> ossification</a:t>
            </a:r>
          </a:p>
        </p:txBody>
      </p:sp>
      <p:sp>
        <p:nvSpPr>
          <p:cNvPr id="33" name="TextBox 2"/>
          <p:cNvSpPr txBox="1">
            <a:spLocks noChangeArrowheads="1"/>
          </p:cNvSpPr>
          <p:nvPr/>
        </p:nvSpPr>
        <p:spPr bwMode="auto">
          <a:xfrm>
            <a:off x="4876800" y="2438400"/>
            <a:ext cx="4038600" cy="1908215"/>
          </a:xfrm>
          <a:prstGeom prst="rect">
            <a:avLst/>
          </a:prstGeom>
          <a:noFill/>
          <a:ln w="9525">
            <a:noFill/>
            <a:miter lim="800000"/>
            <a:headEnd/>
            <a:tailEnd/>
          </a:ln>
        </p:spPr>
        <p:txBody>
          <a:bodyPr wrap="square">
            <a:spAutoFit/>
          </a:bodyPr>
          <a:lstStyle/>
          <a:p>
            <a:r>
              <a:rPr lang="en-US" b="1" dirty="0">
                <a:solidFill>
                  <a:schemeClr val="accent3">
                    <a:lumMod val="50000"/>
                  </a:schemeClr>
                </a:solidFill>
                <a:latin typeface="Times New Roman" pitchFamily="18" charset="0"/>
                <a:cs typeface="Times New Roman" pitchFamily="18" charset="0"/>
              </a:rPr>
              <a:t>2.  Zone of proliferation</a:t>
            </a:r>
          </a:p>
          <a:p>
            <a:endParaRPr lang="en-US" sz="1000" b="1" dirty="0">
              <a:solidFill>
                <a:srgbClr val="660066"/>
              </a:solidFill>
              <a:latin typeface="Times New Roman" pitchFamily="18" charset="0"/>
              <a:cs typeface="Times New Roman" pitchFamily="18" charset="0"/>
            </a:endParaRPr>
          </a:p>
          <a:p>
            <a:r>
              <a:rPr lang="en-US" b="1" dirty="0">
                <a:solidFill>
                  <a:srgbClr val="660066"/>
                </a:solidFill>
                <a:latin typeface="Times New Roman" pitchFamily="18" charset="0"/>
                <a:cs typeface="Times New Roman" pitchFamily="18" charset="0"/>
              </a:rPr>
              <a:t>Here, division of chondrocytes is oriented so that progeny separate from each other along the long axis of the bone, creating columns of progeny (two such columns are outlined in blue).</a:t>
            </a:r>
          </a:p>
        </p:txBody>
      </p:sp>
      <p:sp>
        <p:nvSpPr>
          <p:cNvPr id="20" name="TextBox 2"/>
          <p:cNvSpPr txBox="1">
            <a:spLocks noChangeArrowheads="1"/>
          </p:cNvSpPr>
          <p:nvPr/>
        </p:nvSpPr>
        <p:spPr bwMode="auto">
          <a:xfrm>
            <a:off x="4876800" y="4572000"/>
            <a:ext cx="4038600" cy="830997"/>
          </a:xfrm>
          <a:prstGeom prst="rect">
            <a:avLst/>
          </a:prstGeom>
          <a:noFill/>
          <a:ln w="9525">
            <a:noFill/>
            <a:miter lim="800000"/>
            <a:headEnd/>
            <a:tailEnd/>
          </a:ln>
        </p:spPr>
        <p:txBody>
          <a:bodyPr wrap="square">
            <a:spAutoFit/>
          </a:bodyPr>
          <a:lstStyle/>
          <a:p>
            <a:r>
              <a:rPr lang="en-US" sz="1600" b="1" dirty="0">
                <a:solidFill>
                  <a:srgbClr val="2E045C"/>
                </a:solidFill>
                <a:latin typeface="Tempus Sans ITC" pitchFamily="82" charset="0"/>
                <a:cs typeface="Times New Roman" pitchFamily="18" charset="0"/>
              </a:rPr>
              <a:t>Yep, it’s still growing cartilage like the zone of resting cartilage.  It is the orientation of cell division that is the difference.</a:t>
            </a:r>
          </a:p>
        </p:txBody>
      </p:sp>
      <p:sp>
        <p:nvSpPr>
          <p:cNvPr id="4" name="Freeform 3"/>
          <p:cNvSpPr/>
          <p:nvPr/>
        </p:nvSpPr>
        <p:spPr>
          <a:xfrm>
            <a:off x="2047875" y="2800350"/>
            <a:ext cx="276225" cy="457200"/>
          </a:xfrm>
          <a:custGeom>
            <a:avLst/>
            <a:gdLst>
              <a:gd name="connsiteX0" fmla="*/ 219075 w 276225"/>
              <a:gd name="connsiteY0" fmla="*/ 304800 h 457200"/>
              <a:gd name="connsiteX1" fmla="*/ 257175 w 276225"/>
              <a:gd name="connsiteY1" fmla="*/ 200025 h 457200"/>
              <a:gd name="connsiteX2" fmla="*/ 276225 w 276225"/>
              <a:gd name="connsiteY2" fmla="*/ 133350 h 457200"/>
              <a:gd name="connsiteX3" fmla="*/ 247650 w 276225"/>
              <a:gd name="connsiteY3" fmla="*/ 9525 h 457200"/>
              <a:gd name="connsiteX4" fmla="*/ 219075 w 276225"/>
              <a:gd name="connsiteY4" fmla="*/ 0 h 457200"/>
              <a:gd name="connsiteX5" fmla="*/ 104775 w 276225"/>
              <a:gd name="connsiteY5" fmla="*/ 19050 h 457200"/>
              <a:gd name="connsiteX6" fmla="*/ 76200 w 276225"/>
              <a:gd name="connsiteY6" fmla="*/ 38100 h 457200"/>
              <a:gd name="connsiteX7" fmla="*/ 66675 w 276225"/>
              <a:gd name="connsiteY7" fmla="*/ 76200 h 457200"/>
              <a:gd name="connsiteX8" fmla="*/ 47625 w 276225"/>
              <a:gd name="connsiteY8" fmla="*/ 133350 h 457200"/>
              <a:gd name="connsiteX9" fmla="*/ 28575 w 276225"/>
              <a:gd name="connsiteY9" fmla="*/ 219075 h 457200"/>
              <a:gd name="connsiteX10" fmla="*/ 19050 w 276225"/>
              <a:gd name="connsiteY10" fmla="*/ 276225 h 457200"/>
              <a:gd name="connsiteX11" fmla="*/ 9525 w 276225"/>
              <a:gd name="connsiteY11" fmla="*/ 304800 h 457200"/>
              <a:gd name="connsiteX12" fmla="*/ 0 w 276225"/>
              <a:gd name="connsiteY12" fmla="*/ 352425 h 457200"/>
              <a:gd name="connsiteX13" fmla="*/ 9525 w 276225"/>
              <a:gd name="connsiteY13" fmla="*/ 419100 h 457200"/>
              <a:gd name="connsiteX14" fmla="*/ 38100 w 276225"/>
              <a:gd name="connsiteY14" fmla="*/ 428625 h 457200"/>
              <a:gd name="connsiteX15" fmla="*/ 76200 w 276225"/>
              <a:gd name="connsiteY15" fmla="*/ 438150 h 457200"/>
              <a:gd name="connsiteX16" fmla="*/ 133350 w 276225"/>
              <a:gd name="connsiteY16" fmla="*/ 457200 h 457200"/>
              <a:gd name="connsiteX17" fmla="*/ 190500 w 276225"/>
              <a:gd name="connsiteY17" fmla="*/ 447675 h 457200"/>
              <a:gd name="connsiteX18" fmla="*/ 219075 w 276225"/>
              <a:gd name="connsiteY18" fmla="*/ 3048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6225" h="457200">
                <a:moveTo>
                  <a:pt x="219075" y="304800"/>
                </a:moveTo>
                <a:cubicBezTo>
                  <a:pt x="230187" y="263525"/>
                  <a:pt x="249023" y="232634"/>
                  <a:pt x="257175" y="200025"/>
                </a:cubicBezTo>
                <a:cubicBezTo>
                  <a:pt x="269135" y="152185"/>
                  <a:pt x="262560" y="174344"/>
                  <a:pt x="276225" y="133350"/>
                </a:cubicBezTo>
                <a:cubicBezTo>
                  <a:pt x="275555" y="128657"/>
                  <a:pt x="263340" y="14755"/>
                  <a:pt x="247650" y="9525"/>
                </a:cubicBezTo>
                <a:lnTo>
                  <a:pt x="219075" y="0"/>
                </a:lnTo>
                <a:cubicBezTo>
                  <a:pt x="202273" y="2100"/>
                  <a:pt x="130689" y="7944"/>
                  <a:pt x="104775" y="19050"/>
                </a:cubicBezTo>
                <a:cubicBezTo>
                  <a:pt x="94253" y="23559"/>
                  <a:pt x="85725" y="31750"/>
                  <a:pt x="76200" y="38100"/>
                </a:cubicBezTo>
                <a:cubicBezTo>
                  <a:pt x="73025" y="50800"/>
                  <a:pt x="70437" y="63661"/>
                  <a:pt x="66675" y="76200"/>
                </a:cubicBezTo>
                <a:cubicBezTo>
                  <a:pt x="60905" y="95434"/>
                  <a:pt x="52495" y="113869"/>
                  <a:pt x="47625" y="133350"/>
                </a:cubicBezTo>
                <a:cubicBezTo>
                  <a:pt x="37433" y="174119"/>
                  <a:pt x="36637" y="174736"/>
                  <a:pt x="28575" y="219075"/>
                </a:cubicBezTo>
                <a:cubicBezTo>
                  <a:pt x="25120" y="238076"/>
                  <a:pt x="23240" y="257372"/>
                  <a:pt x="19050" y="276225"/>
                </a:cubicBezTo>
                <a:cubicBezTo>
                  <a:pt x="16872" y="286026"/>
                  <a:pt x="11960" y="295060"/>
                  <a:pt x="9525" y="304800"/>
                </a:cubicBezTo>
                <a:cubicBezTo>
                  <a:pt x="5598" y="320506"/>
                  <a:pt x="3175" y="336550"/>
                  <a:pt x="0" y="352425"/>
                </a:cubicBezTo>
                <a:cubicBezTo>
                  <a:pt x="3175" y="374650"/>
                  <a:pt x="-515" y="399020"/>
                  <a:pt x="9525" y="419100"/>
                </a:cubicBezTo>
                <a:cubicBezTo>
                  <a:pt x="14015" y="428080"/>
                  <a:pt x="28446" y="425867"/>
                  <a:pt x="38100" y="428625"/>
                </a:cubicBezTo>
                <a:cubicBezTo>
                  <a:pt x="50687" y="432221"/>
                  <a:pt x="63661" y="434388"/>
                  <a:pt x="76200" y="438150"/>
                </a:cubicBezTo>
                <a:cubicBezTo>
                  <a:pt x="95434" y="443920"/>
                  <a:pt x="133350" y="457200"/>
                  <a:pt x="133350" y="457200"/>
                </a:cubicBezTo>
                <a:cubicBezTo>
                  <a:pt x="152400" y="454025"/>
                  <a:pt x="172178" y="453782"/>
                  <a:pt x="190500" y="447675"/>
                </a:cubicBezTo>
                <a:cubicBezTo>
                  <a:pt x="250776" y="427583"/>
                  <a:pt x="207963" y="346075"/>
                  <a:pt x="219075" y="304800"/>
                </a:cubicBezTo>
                <a:close/>
              </a:path>
            </a:pathLst>
          </a:custGeom>
          <a:no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2857500" y="3609975"/>
            <a:ext cx="257175" cy="581025"/>
          </a:xfrm>
          <a:custGeom>
            <a:avLst/>
            <a:gdLst>
              <a:gd name="connsiteX0" fmla="*/ 238125 w 257175"/>
              <a:gd name="connsiteY0" fmla="*/ 152400 h 581025"/>
              <a:gd name="connsiteX1" fmla="*/ 247650 w 257175"/>
              <a:gd name="connsiteY1" fmla="*/ 104775 h 581025"/>
              <a:gd name="connsiteX2" fmla="*/ 257175 w 257175"/>
              <a:gd name="connsiteY2" fmla="*/ 76200 h 581025"/>
              <a:gd name="connsiteX3" fmla="*/ 228600 w 257175"/>
              <a:gd name="connsiteY3" fmla="*/ 9525 h 581025"/>
              <a:gd name="connsiteX4" fmla="*/ 200025 w 257175"/>
              <a:gd name="connsiteY4" fmla="*/ 0 h 581025"/>
              <a:gd name="connsiteX5" fmla="*/ 123825 w 257175"/>
              <a:gd name="connsiteY5" fmla="*/ 9525 h 581025"/>
              <a:gd name="connsiteX6" fmla="*/ 104775 w 257175"/>
              <a:gd name="connsiteY6" fmla="*/ 38100 h 581025"/>
              <a:gd name="connsiteX7" fmla="*/ 76200 w 257175"/>
              <a:gd name="connsiteY7" fmla="*/ 95250 h 581025"/>
              <a:gd name="connsiteX8" fmla="*/ 57150 w 257175"/>
              <a:gd name="connsiteY8" fmla="*/ 161925 h 581025"/>
              <a:gd name="connsiteX9" fmla="*/ 47625 w 257175"/>
              <a:gd name="connsiteY9" fmla="*/ 200025 h 581025"/>
              <a:gd name="connsiteX10" fmla="*/ 28575 w 257175"/>
              <a:gd name="connsiteY10" fmla="*/ 257175 h 581025"/>
              <a:gd name="connsiteX11" fmla="*/ 9525 w 257175"/>
              <a:gd name="connsiteY11" fmla="*/ 342900 h 581025"/>
              <a:gd name="connsiteX12" fmla="*/ 0 w 257175"/>
              <a:gd name="connsiteY12" fmla="*/ 409575 h 581025"/>
              <a:gd name="connsiteX13" fmla="*/ 9525 w 257175"/>
              <a:gd name="connsiteY13" fmla="*/ 485775 h 581025"/>
              <a:gd name="connsiteX14" fmla="*/ 57150 w 257175"/>
              <a:gd name="connsiteY14" fmla="*/ 552450 h 581025"/>
              <a:gd name="connsiteX15" fmla="*/ 85725 w 257175"/>
              <a:gd name="connsiteY15" fmla="*/ 571500 h 581025"/>
              <a:gd name="connsiteX16" fmla="*/ 114300 w 257175"/>
              <a:gd name="connsiteY16" fmla="*/ 581025 h 581025"/>
              <a:gd name="connsiteX17" fmla="*/ 152400 w 257175"/>
              <a:gd name="connsiteY17" fmla="*/ 571500 h 581025"/>
              <a:gd name="connsiteX18" fmla="*/ 180975 w 257175"/>
              <a:gd name="connsiteY18" fmla="*/ 485775 h 581025"/>
              <a:gd name="connsiteX19" fmla="*/ 200025 w 257175"/>
              <a:gd name="connsiteY19" fmla="*/ 457200 h 581025"/>
              <a:gd name="connsiteX20" fmla="*/ 219075 w 257175"/>
              <a:gd name="connsiteY20" fmla="*/ 390525 h 581025"/>
              <a:gd name="connsiteX21" fmla="*/ 238125 w 257175"/>
              <a:gd name="connsiteY21" fmla="*/ 152400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7175" h="581025">
                <a:moveTo>
                  <a:pt x="238125" y="152400"/>
                </a:moveTo>
                <a:cubicBezTo>
                  <a:pt x="242887" y="104775"/>
                  <a:pt x="243723" y="120481"/>
                  <a:pt x="247650" y="104775"/>
                </a:cubicBezTo>
                <a:cubicBezTo>
                  <a:pt x="250085" y="95035"/>
                  <a:pt x="257175" y="86240"/>
                  <a:pt x="257175" y="76200"/>
                </a:cubicBezTo>
                <a:cubicBezTo>
                  <a:pt x="257175" y="57897"/>
                  <a:pt x="244154" y="21968"/>
                  <a:pt x="228600" y="9525"/>
                </a:cubicBezTo>
                <a:cubicBezTo>
                  <a:pt x="220760" y="3253"/>
                  <a:pt x="209550" y="3175"/>
                  <a:pt x="200025" y="0"/>
                </a:cubicBezTo>
                <a:cubicBezTo>
                  <a:pt x="174625" y="3175"/>
                  <a:pt x="147592" y="18"/>
                  <a:pt x="123825" y="9525"/>
                </a:cubicBezTo>
                <a:cubicBezTo>
                  <a:pt x="113196" y="13777"/>
                  <a:pt x="109895" y="27861"/>
                  <a:pt x="104775" y="38100"/>
                </a:cubicBezTo>
                <a:cubicBezTo>
                  <a:pt x="65340" y="116970"/>
                  <a:pt x="130795" y="13358"/>
                  <a:pt x="76200" y="95250"/>
                </a:cubicBezTo>
                <a:cubicBezTo>
                  <a:pt x="46423" y="214357"/>
                  <a:pt x="84479" y="66272"/>
                  <a:pt x="57150" y="161925"/>
                </a:cubicBezTo>
                <a:cubicBezTo>
                  <a:pt x="53554" y="174512"/>
                  <a:pt x="51387" y="187486"/>
                  <a:pt x="47625" y="200025"/>
                </a:cubicBezTo>
                <a:cubicBezTo>
                  <a:pt x="41855" y="219259"/>
                  <a:pt x="31876" y="237368"/>
                  <a:pt x="28575" y="257175"/>
                </a:cubicBezTo>
                <a:cubicBezTo>
                  <a:pt x="17399" y="324229"/>
                  <a:pt x="25157" y="296003"/>
                  <a:pt x="9525" y="342900"/>
                </a:cubicBezTo>
                <a:cubicBezTo>
                  <a:pt x="6350" y="365125"/>
                  <a:pt x="0" y="387124"/>
                  <a:pt x="0" y="409575"/>
                </a:cubicBezTo>
                <a:cubicBezTo>
                  <a:pt x="0" y="435173"/>
                  <a:pt x="3317" y="460942"/>
                  <a:pt x="9525" y="485775"/>
                </a:cubicBezTo>
                <a:cubicBezTo>
                  <a:pt x="16621" y="514157"/>
                  <a:pt x="35591" y="534484"/>
                  <a:pt x="57150" y="552450"/>
                </a:cubicBezTo>
                <a:cubicBezTo>
                  <a:pt x="65944" y="559779"/>
                  <a:pt x="75486" y="566380"/>
                  <a:pt x="85725" y="571500"/>
                </a:cubicBezTo>
                <a:cubicBezTo>
                  <a:pt x="94705" y="575990"/>
                  <a:pt x="104775" y="577850"/>
                  <a:pt x="114300" y="581025"/>
                </a:cubicBezTo>
                <a:cubicBezTo>
                  <a:pt x="127000" y="577850"/>
                  <a:pt x="143881" y="581439"/>
                  <a:pt x="152400" y="571500"/>
                </a:cubicBezTo>
                <a:cubicBezTo>
                  <a:pt x="195263" y="521494"/>
                  <a:pt x="154781" y="525066"/>
                  <a:pt x="180975" y="485775"/>
                </a:cubicBezTo>
                <a:cubicBezTo>
                  <a:pt x="187325" y="476250"/>
                  <a:pt x="194905" y="467439"/>
                  <a:pt x="200025" y="457200"/>
                </a:cubicBezTo>
                <a:cubicBezTo>
                  <a:pt x="208028" y="441195"/>
                  <a:pt x="214497" y="405784"/>
                  <a:pt x="219075" y="390525"/>
                </a:cubicBezTo>
                <a:cubicBezTo>
                  <a:pt x="257201" y="263437"/>
                  <a:pt x="233363" y="200025"/>
                  <a:pt x="238125" y="152400"/>
                </a:cubicBezTo>
                <a:close/>
              </a:path>
            </a:pathLst>
          </a:custGeom>
          <a:no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1"/>
          <p:cNvSpPr/>
          <p:nvPr/>
        </p:nvSpPr>
        <p:spPr>
          <a:xfrm>
            <a:off x="76200" y="1114425"/>
            <a:ext cx="4705350" cy="3457575"/>
          </a:xfrm>
          <a:custGeom>
            <a:avLst/>
            <a:gdLst>
              <a:gd name="connsiteX0" fmla="*/ 4600575 w 4705350"/>
              <a:gd name="connsiteY0" fmla="*/ 1295400 h 3457575"/>
              <a:gd name="connsiteX1" fmla="*/ 4486275 w 4705350"/>
              <a:gd name="connsiteY1" fmla="*/ 1276350 h 3457575"/>
              <a:gd name="connsiteX2" fmla="*/ 4457700 w 4705350"/>
              <a:gd name="connsiteY2" fmla="*/ 1266825 h 3457575"/>
              <a:gd name="connsiteX3" fmla="*/ 4429125 w 4705350"/>
              <a:gd name="connsiteY3" fmla="*/ 1247775 h 3457575"/>
              <a:gd name="connsiteX4" fmla="*/ 4400550 w 4705350"/>
              <a:gd name="connsiteY4" fmla="*/ 1238250 h 3457575"/>
              <a:gd name="connsiteX5" fmla="*/ 4371975 w 4705350"/>
              <a:gd name="connsiteY5" fmla="*/ 1219200 h 3457575"/>
              <a:gd name="connsiteX6" fmla="*/ 4333875 w 4705350"/>
              <a:gd name="connsiteY6" fmla="*/ 1209675 h 3457575"/>
              <a:gd name="connsiteX7" fmla="*/ 4305300 w 4705350"/>
              <a:gd name="connsiteY7" fmla="*/ 1200150 h 3457575"/>
              <a:gd name="connsiteX8" fmla="*/ 4210050 w 4705350"/>
              <a:gd name="connsiteY8" fmla="*/ 1171575 h 3457575"/>
              <a:gd name="connsiteX9" fmla="*/ 4114800 w 4705350"/>
              <a:gd name="connsiteY9" fmla="*/ 1133475 h 3457575"/>
              <a:gd name="connsiteX10" fmla="*/ 4086225 w 4705350"/>
              <a:gd name="connsiteY10" fmla="*/ 1123950 h 3457575"/>
              <a:gd name="connsiteX11" fmla="*/ 4057650 w 4705350"/>
              <a:gd name="connsiteY11" fmla="*/ 1104900 h 3457575"/>
              <a:gd name="connsiteX12" fmla="*/ 4000500 w 4705350"/>
              <a:gd name="connsiteY12" fmla="*/ 1085850 h 3457575"/>
              <a:gd name="connsiteX13" fmla="*/ 3971925 w 4705350"/>
              <a:gd name="connsiteY13" fmla="*/ 1076325 h 3457575"/>
              <a:gd name="connsiteX14" fmla="*/ 3933825 w 4705350"/>
              <a:gd name="connsiteY14" fmla="*/ 1057275 h 3457575"/>
              <a:gd name="connsiteX15" fmla="*/ 3895725 w 4705350"/>
              <a:gd name="connsiteY15" fmla="*/ 1047750 h 3457575"/>
              <a:gd name="connsiteX16" fmla="*/ 3838575 w 4705350"/>
              <a:gd name="connsiteY16" fmla="*/ 1028700 h 3457575"/>
              <a:gd name="connsiteX17" fmla="*/ 3771900 w 4705350"/>
              <a:gd name="connsiteY17" fmla="*/ 1009650 h 3457575"/>
              <a:gd name="connsiteX18" fmla="*/ 3676650 w 4705350"/>
              <a:gd name="connsiteY18" fmla="*/ 981075 h 3457575"/>
              <a:gd name="connsiteX19" fmla="*/ 3590925 w 4705350"/>
              <a:gd name="connsiteY19" fmla="*/ 914400 h 3457575"/>
              <a:gd name="connsiteX20" fmla="*/ 3562350 w 4705350"/>
              <a:gd name="connsiteY20" fmla="*/ 895350 h 3457575"/>
              <a:gd name="connsiteX21" fmla="*/ 3514725 w 4705350"/>
              <a:gd name="connsiteY21" fmla="*/ 838200 h 3457575"/>
              <a:gd name="connsiteX22" fmla="*/ 3486150 w 4705350"/>
              <a:gd name="connsiteY22" fmla="*/ 819150 h 3457575"/>
              <a:gd name="connsiteX23" fmla="*/ 3476625 w 4705350"/>
              <a:gd name="connsiteY23" fmla="*/ 790575 h 3457575"/>
              <a:gd name="connsiteX24" fmla="*/ 3448050 w 4705350"/>
              <a:gd name="connsiteY24" fmla="*/ 762000 h 3457575"/>
              <a:gd name="connsiteX25" fmla="*/ 3429000 w 4705350"/>
              <a:gd name="connsiteY25" fmla="*/ 733425 h 3457575"/>
              <a:gd name="connsiteX26" fmla="*/ 3419475 w 4705350"/>
              <a:gd name="connsiteY26" fmla="*/ 695325 h 3457575"/>
              <a:gd name="connsiteX27" fmla="*/ 3400425 w 4705350"/>
              <a:gd name="connsiteY27" fmla="*/ 638175 h 3457575"/>
              <a:gd name="connsiteX28" fmla="*/ 3381375 w 4705350"/>
              <a:gd name="connsiteY28" fmla="*/ 581025 h 3457575"/>
              <a:gd name="connsiteX29" fmla="*/ 3362325 w 4705350"/>
              <a:gd name="connsiteY29" fmla="*/ 523875 h 3457575"/>
              <a:gd name="connsiteX30" fmla="*/ 3352800 w 4705350"/>
              <a:gd name="connsiteY30" fmla="*/ 495300 h 3457575"/>
              <a:gd name="connsiteX31" fmla="*/ 3333750 w 4705350"/>
              <a:gd name="connsiteY31" fmla="*/ 466725 h 3457575"/>
              <a:gd name="connsiteX32" fmla="*/ 3305175 w 4705350"/>
              <a:gd name="connsiteY32" fmla="*/ 371475 h 3457575"/>
              <a:gd name="connsiteX33" fmla="*/ 3295650 w 4705350"/>
              <a:gd name="connsiteY33" fmla="*/ 342900 h 3457575"/>
              <a:gd name="connsiteX34" fmla="*/ 3248025 w 4705350"/>
              <a:gd name="connsiteY34" fmla="*/ 276225 h 3457575"/>
              <a:gd name="connsiteX35" fmla="*/ 3219450 w 4705350"/>
              <a:gd name="connsiteY35" fmla="*/ 257175 h 3457575"/>
              <a:gd name="connsiteX36" fmla="*/ 3190875 w 4705350"/>
              <a:gd name="connsiteY36" fmla="*/ 228600 h 3457575"/>
              <a:gd name="connsiteX37" fmla="*/ 3162300 w 4705350"/>
              <a:gd name="connsiteY37" fmla="*/ 209550 h 3457575"/>
              <a:gd name="connsiteX38" fmla="*/ 3133725 w 4705350"/>
              <a:gd name="connsiteY38" fmla="*/ 180975 h 3457575"/>
              <a:gd name="connsiteX39" fmla="*/ 3105150 w 4705350"/>
              <a:gd name="connsiteY39" fmla="*/ 171450 h 3457575"/>
              <a:gd name="connsiteX40" fmla="*/ 3076575 w 4705350"/>
              <a:gd name="connsiteY40" fmla="*/ 152400 h 3457575"/>
              <a:gd name="connsiteX41" fmla="*/ 3048000 w 4705350"/>
              <a:gd name="connsiteY41" fmla="*/ 142875 h 3457575"/>
              <a:gd name="connsiteX42" fmla="*/ 3019425 w 4705350"/>
              <a:gd name="connsiteY42" fmla="*/ 123825 h 3457575"/>
              <a:gd name="connsiteX43" fmla="*/ 2924175 w 4705350"/>
              <a:gd name="connsiteY43" fmla="*/ 95250 h 3457575"/>
              <a:gd name="connsiteX44" fmla="*/ 2895600 w 4705350"/>
              <a:gd name="connsiteY44" fmla="*/ 76200 h 3457575"/>
              <a:gd name="connsiteX45" fmla="*/ 2838450 w 4705350"/>
              <a:gd name="connsiteY45" fmla="*/ 57150 h 3457575"/>
              <a:gd name="connsiteX46" fmla="*/ 2809875 w 4705350"/>
              <a:gd name="connsiteY46" fmla="*/ 38100 h 3457575"/>
              <a:gd name="connsiteX47" fmla="*/ 2714625 w 4705350"/>
              <a:gd name="connsiteY47" fmla="*/ 9525 h 3457575"/>
              <a:gd name="connsiteX48" fmla="*/ 2619375 w 4705350"/>
              <a:gd name="connsiteY48" fmla="*/ 0 h 3457575"/>
              <a:gd name="connsiteX49" fmla="*/ 2409825 w 4705350"/>
              <a:gd name="connsiteY49" fmla="*/ 9525 h 3457575"/>
              <a:gd name="connsiteX50" fmla="*/ 2352675 w 4705350"/>
              <a:gd name="connsiteY50" fmla="*/ 19050 h 3457575"/>
              <a:gd name="connsiteX51" fmla="*/ 2314575 w 4705350"/>
              <a:gd name="connsiteY51" fmla="*/ 38100 h 3457575"/>
              <a:gd name="connsiteX52" fmla="*/ 2276475 w 4705350"/>
              <a:gd name="connsiteY52" fmla="*/ 47625 h 3457575"/>
              <a:gd name="connsiteX53" fmla="*/ 2247900 w 4705350"/>
              <a:gd name="connsiteY53" fmla="*/ 66675 h 3457575"/>
              <a:gd name="connsiteX54" fmla="*/ 2219325 w 4705350"/>
              <a:gd name="connsiteY54" fmla="*/ 76200 h 3457575"/>
              <a:gd name="connsiteX55" fmla="*/ 2200275 w 4705350"/>
              <a:gd name="connsiteY55" fmla="*/ 104775 h 3457575"/>
              <a:gd name="connsiteX56" fmla="*/ 2171700 w 4705350"/>
              <a:gd name="connsiteY56" fmla="*/ 123825 h 3457575"/>
              <a:gd name="connsiteX57" fmla="*/ 2124075 w 4705350"/>
              <a:gd name="connsiteY57" fmla="*/ 161925 h 3457575"/>
              <a:gd name="connsiteX58" fmla="*/ 2095500 w 4705350"/>
              <a:gd name="connsiteY58" fmla="*/ 190500 h 3457575"/>
              <a:gd name="connsiteX59" fmla="*/ 2038350 w 4705350"/>
              <a:gd name="connsiteY59" fmla="*/ 228600 h 3457575"/>
              <a:gd name="connsiteX60" fmla="*/ 2009775 w 4705350"/>
              <a:gd name="connsiteY60" fmla="*/ 247650 h 3457575"/>
              <a:gd name="connsiteX61" fmla="*/ 1981200 w 4705350"/>
              <a:gd name="connsiteY61" fmla="*/ 276225 h 3457575"/>
              <a:gd name="connsiteX62" fmla="*/ 1885950 w 4705350"/>
              <a:gd name="connsiteY62" fmla="*/ 333375 h 3457575"/>
              <a:gd name="connsiteX63" fmla="*/ 1857375 w 4705350"/>
              <a:gd name="connsiteY63" fmla="*/ 342900 h 3457575"/>
              <a:gd name="connsiteX64" fmla="*/ 1800225 w 4705350"/>
              <a:gd name="connsiteY64" fmla="*/ 371475 h 3457575"/>
              <a:gd name="connsiteX65" fmla="*/ 1743075 w 4705350"/>
              <a:gd name="connsiteY65" fmla="*/ 381000 h 3457575"/>
              <a:gd name="connsiteX66" fmla="*/ 1619250 w 4705350"/>
              <a:gd name="connsiteY66" fmla="*/ 400050 h 3457575"/>
              <a:gd name="connsiteX67" fmla="*/ 1304925 w 4705350"/>
              <a:gd name="connsiteY67" fmla="*/ 390525 h 3457575"/>
              <a:gd name="connsiteX68" fmla="*/ 1276350 w 4705350"/>
              <a:gd name="connsiteY68" fmla="*/ 381000 h 3457575"/>
              <a:gd name="connsiteX69" fmla="*/ 1152525 w 4705350"/>
              <a:gd name="connsiteY69" fmla="*/ 371475 h 3457575"/>
              <a:gd name="connsiteX70" fmla="*/ 1085850 w 4705350"/>
              <a:gd name="connsiteY70" fmla="*/ 361950 h 3457575"/>
              <a:gd name="connsiteX71" fmla="*/ 600075 w 4705350"/>
              <a:gd name="connsiteY71" fmla="*/ 361950 h 3457575"/>
              <a:gd name="connsiteX72" fmla="*/ 381000 w 4705350"/>
              <a:gd name="connsiteY72" fmla="*/ 371475 h 3457575"/>
              <a:gd name="connsiteX73" fmla="*/ 171450 w 4705350"/>
              <a:gd name="connsiteY73" fmla="*/ 390525 h 3457575"/>
              <a:gd name="connsiteX74" fmla="*/ 133350 w 4705350"/>
              <a:gd name="connsiteY74" fmla="*/ 400050 h 3457575"/>
              <a:gd name="connsiteX75" fmla="*/ 66675 w 4705350"/>
              <a:gd name="connsiteY75" fmla="*/ 409575 h 3457575"/>
              <a:gd name="connsiteX76" fmla="*/ 38100 w 4705350"/>
              <a:gd name="connsiteY76" fmla="*/ 438150 h 3457575"/>
              <a:gd name="connsiteX77" fmla="*/ 9525 w 4705350"/>
              <a:gd name="connsiteY77" fmla="*/ 819150 h 3457575"/>
              <a:gd name="connsiteX78" fmla="*/ 0 w 4705350"/>
              <a:gd name="connsiteY78" fmla="*/ 1000125 h 3457575"/>
              <a:gd name="connsiteX79" fmla="*/ 9525 w 4705350"/>
              <a:gd name="connsiteY79" fmla="*/ 1390650 h 3457575"/>
              <a:gd name="connsiteX80" fmla="*/ 19050 w 4705350"/>
              <a:gd name="connsiteY80" fmla="*/ 1438275 h 3457575"/>
              <a:gd name="connsiteX81" fmla="*/ 28575 w 4705350"/>
              <a:gd name="connsiteY81" fmla="*/ 1590675 h 3457575"/>
              <a:gd name="connsiteX82" fmla="*/ 38100 w 4705350"/>
              <a:gd name="connsiteY82" fmla="*/ 1990725 h 3457575"/>
              <a:gd name="connsiteX83" fmla="*/ 66675 w 4705350"/>
              <a:gd name="connsiteY83" fmla="*/ 2057400 h 3457575"/>
              <a:gd name="connsiteX84" fmla="*/ 123825 w 4705350"/>
              <a:gd name="connsiteY84" fmla="*/ 2114550 h 3457575"/>
              <a:gd name="connsiteX85" fmla="*/ 180975 w 4705350"/>
              <a:gd name="connsiteY85" fmla="*/ 2143125 h 3457575"/>
              <a:gd name="connsiteX86" fmla="*/ 266700 w 4705350"/>
              <a:gd name="connsiteY86" fmla="*/ 2209800 h 3457575"/>
              <a:gd name="connsiteX87" fmla="*/ 295275 w 4705350"/>
              <a:gd name="connsiteY87" fmla="*/ 2228850 h 3457575"/>
              <a:gd name="connsiteX88" fmla="*/ 361950 w 4705350"/>
              <a:gd name="connsiteY88" fmla="*/ 2247900 h 3457575"/>
              <a:gd name="connsiteX89" fmla="*/ 419100 w 4705350"/>
              <a:gd name="connsiteY89" fmla="*/ 2266950 h 3457575"/>
              <a:gd name="connsiteX90" fmla="*/ 447675 w 4705350"/>
              <a:gd name="connsiteY90" fmla="*/ 2276475 h 3457575"/>
              <a:gd name="connsiteX91" fmla="*/ 514350 w 4705350"/>
              <a:gd name="connsiteY91" fmla="*/ 2295525 h 3457575"/>
              <a:gd name="connsiteX92" fmla="*/ 561975 w 4705350"/>
              <a:gd name="connsiteY92" fmla="*/ 2314575 h 3457575"/>
              <a:gd name="connsiteX93" fmla="*/ 590550 w 4705350"/>
              <a:gd name="connsiteY93" fmla="*/ 2333625 h 3457575"/>
              <a:gd name="connsiteX94" fmla="*/ 647700 w 4705350"/>
              <a:gd name="connsiteY94" fmla="*/ 2352675 h 3457575"/>
              <a:gd name="connsiteX95" fmla="*/ 676275 w 4705350"/>
              <a:gd name="connsiteY95" fmla="*/ 2371725 h 3457575"/>
              <a:gd name="connsiteX96" fmla="*/ 704850 w 4705350"/>
              <a:gd name="connsiteY96" fmla="*/ 2381250 h 3457575"/>
              <a:gd name="connsiteX97" fmla="*/ 742950 w 4705350"/>
              <a:gd name="connsiteY97" fmla="*/ 2400300 h 3457575"/>
              <a:gd name="connsiteX98" fmla="*/ 876300 w 4705350"/>
              <a:gd name="connsiteY98" fmla="*/ 2419350 h 3457575"/>
              <a:gd name="connsiteX99" fmla="*/ 933450 w 4705350"/>
              <a:gd name="connsiteY99" fmla="*/ 2447925 h 3457575"/>
              <a:gd name="connsiteX100" fmla="*/ 1057275 w 4705350"/>
              <a:gd name="connsiteY100" fmla="*/ 2495550 h 3457575"/>
              <a:gd name="connsiteX101" fmla="*/ 1114425 w 4705350"/>
              <a:gd name="connsiteY101" fmla="*/ 2533650 h 3457575"/>
              <a:gd name="connsiteX102" fmla="*/ 1171575 w 4705350"/>
              <a:gd name="connsiteY102" fmla="*/ 2552700 h 3457575"/>
              <a:gd name="connsiteX103" fmla="*/ 1190625 w 4705350"/>
              <a:gd name="connsiteY103" fmla="*/ 2581275 h 3457575"/>
              <a:gd name="connsiteX104" fmla="*/ 1247775 w 4705350"/>
              <a:gd name="connsiteY104" fmla="*/ 2600325 h 3457575"/>
              <a:gd name="connsiteX105" fmla="*/ 1276350 w 4705350"/>
              <a:gd name="connsiteY105" fmla="*/ 2609850 h 3457575"/>
              <a:gd name="connsiteX106" fmla="*/ 1304925 w 4705350"/>
              <a:gd name="connsiteY106" fmla="*/ 2628900 h 3457575"/>
              <a:gd name="connsiteX107" fmla="*/ 1362075 w 4705350"/>
              <a:gd name="connsiteY107" fmla="*/ 2647950 h 3457575"/>
              <a:gd name="connsiteX108" fmla="*/ 1419225 w 4705350"/>
              <a:gd name="connsiteY108" fmla="*/ 2676525 h 3457575"/>
              <a:gd name="connsiteX109" fmla="*/ 1504950 w 4705350"/>
              <a:gd name="connsiteY109" fmla="*/ 2714625 h 3457575"/>
              <a:gd name="connsiteX110" fmla="*/ 1562100 w 4705350"/>
              <a:gd name="connsiteY110" fmla="*/ 2733675 h 3457575"/>
              <a:gd name="connsiteX111" fmla="*/ 1590675 w 4705350"/>
              <a:gd name="connsiteY111" fmla="*/ 2743200 h 3457575"/>
              <a:gd name="connsiteX112" fmla="*/ 1619250 w 4705350"/>
              <a:gd name="connsiteY112" fmla="*/ 2762250 h 3457575"/>
              <a:gd name="connsiteX113" fmla="*/ 1724025 w 4705350"/>
              <a:gd name="connsiteY113" fmla="*/ 2790825 h 3457575"/>
              <a:gd name="connsiteX114" fmla="*/ 1781175 w 4705350"/>
              <a:gd name="connsiteY114" fmla="*/ 2819400 h 3457575"/>
              <a:gd name="connsiteX115" fmla="*/ 1838325 w 4705350"/>
              <a:gd name="connsiteY115" fmla="*/ 2838450 h 3457575"/>
              <a:gd name="connsiteX116" fmla="*/ 1924050 w 4705350"/>
              <a:gd name="connsiteY116" fmla="*/ 2867025 h 3457575"/>
              <a:gd name="connsiteX117" fmla="*/ 1952625 w 4705350"/>
              <a:gd name="connsiteY117" fmla="*/ 2886075 h 3457575"/>
              <a:gd name="connsiteX118" fmla="*/ 2009775 w 4705350"/>
              <a:gd name="connsiteY118" fmla="*/ 2905125 h 3457575"/>
              <a:gd name="connsiteX119" fmla="*/ 2038350 w 4705350"/>
              <a:gd name="connsiteY119" fmla="*/ 2914650 h 3457575"/>
              <a:gd name="connsiteX120" fmla="*/ 2066925 w 4705350"/>
              <a:gd name="connsiteY120" fmla="*/ 2924175 h 3457575"/>
              <a:gd name="connsiteX121" fmla="*/ 2105025 w 4705350"/>
              <a:gd name="connsiteY121" fmla="*/ 2933700 h 3457575"/>
              <a:gd name="connsiteX122" fmla="*/ 2133600 w 4705350"/>
              <a:gd name="connsiteY122" fmla="*/ 2952750 h 3457575"/>
              <a:gd name="connsiteX123" fmla="*/ 2209800 w 4705350"/>
              <a:gd name="connsiteY123" fmla="*/ 2971800 h 3457575"/>
              <a:gd name="connsiteX124" fmla="*/ 2295525 w 4705350"/>
              <a:gd name="connsiteY124" fmla="*/ 3009900 h 3457575"/>
              <a:gd name="connsiteX125" fmla="*/ 2333625 w 4705350"/>
              <a:gd name="connsiteY125" fmla="*/ 3019425 h 3457575"/>
              <a:gd name="connsiteX126" fmla="*/ 2409825 w 4705350"/>
              <a:gd name="connsiteY126" fmla="*/ 3048000 h 3457575"/>
              <a:gd name="connsiteX127" fmla="*/ 2438400 w 4705350"/>
              <a:gd name="connsiteY127" fmla="*/ 3057525 h 3457575"/>
              <a:gd name="connsiteX128" fmla="*/ 2466975 w 4705350"/>
              <a:gd name="connsiteY128" fmla="*/ 3076575 h 3457575"/>
              <a:gd name="connsiteX129" fmla="*/ 2495550 w 4705350"/>
              <a:gd name="connsiteY129" fmla="*/ 3086100 h 3457575"/>
              <a:gd name="connsiteX130" fmla="*/ 2533650 w 4705350"/>
              <a:gd name="connsiteY130" fmla="*/ 3105150 h 3457575"/>
              <a:gd name="connsiteX131" fmla="*/ 2581275 w 4705350"/>
              <a:gd name="connsiteY131" fmla="*/ 3124200 h 3457575"/>
              <a:gd name="connsiteX132" fmla="*/ 2609850 w 4705350"/>
              <a:gd name="connsiteY132" fmla="*/ 3143250 h 3457575"/>
              <a:gd name="connsiteX133" fmla="*/ 2667000 w 4705350"/>
              <a:gd name="connsiteY133" fmla="*/ 3162300 h 3457575"/>
              <a:gd name="connsiteX134" fmla="*/ 2695575 w 4705350"/>
              <a:gd name="connsiteY134" fmla="*/ 3171825 h 3457575"/>
              <a:gd name="connsiteX135" fmla="*/ 2752725 w 4705350"/>
              <a:gd name="connsiteY135" fmla="*/ 3200400 h 3457575"/>
              <a:gd name="connsiteX136" fmla="*/ 2790825 w 4705350"/>
              <a:gd name="connsiteY136" fmla="*/ 3219450 h 3457575"/>
              <a:gd name="connsiteX137" fmla="*/ 2876550 w 4705350"/>
              <a:gd name="connsiteY137" fmla="*/ 3248025 h 3457575"/>
              <a:gd name="connsiteX138" fmla="*/ 2905125 w 4705350"/>
              <a:gd name="connsiteY138" fmla="*/ 3257550 h 3457575"/>
              <a:gd name="connsiteX139" fmla="*/ 2971800 w 4705350"/>
              <a:gd name="connsiteY139" fmla="*/ 3286125 h 3457575"/>
              <a:gd name="connsiteX140" fmla="*/ 3028950 w 4705350"/>
              <a:gd name="connsiteY140" fmla="*/ 3305175 h 3457575"/>
              <a:gd name="connsiteX141" fmla="*/ 3171825 w 4705350"/>
              <a:gd name="connsiteY141" fmla="*/ 3324225 h 3457575"/>
              <a:gd name="connsiteX142" fmla="*/ 3219450 w 4705350"/>
              <a:gd name="connsiteY142" fmla="*/ 3333750 h 3457575"/>
              <a:gd name="connsiteX143" fmla="*/ 3305175 w 4705350"/>
              <a:gd name="connsiteY143" fmla="*/ 3343275 h 3457575"/>
              <a:gd name="connsiteX144" fmla="*/ 3352800 w 4705350"/>
              <a:gd name="connsiteY144" fmla="*/ 3352800 h 3457575"/>
              <a:gd name="connsiteX145" fmla="*/ 3429000 w 4705350"/>
              <a:gd name="connsiteY145" fmla="*/ 3362325 h 3457575"/>
              <a:gd name="connsiteX146" fmla="*/ 3467100 w 4705350"/>
              <a:gd name="connsiteY146" fmla="*/ 3371850 h 3457575"/>
              <a:gd name="connsiteX147" fmla="*/ 3552825 w 4705350"/>
              <a:gd name="connsiteY147" fmla="*/ 3381375 h 3457575"/>
              <a:gd name="connsiteX148" fmla="*/ 3600450 w 4705350"/>
              <a:gd name="connsiteY148" fmla="*/ 3390900 h 3457575"/>
              <a:gd name="connsiteX149" fmla="*/ 3667125 w 4705350"/>
              <a:gd name="connsiteY149" fmla="*/ 3400425 h 3457575"/>
              <a:gd name="connsiteX150" fmla="*/ 3695700 w 4705350"/>
              <a:gd name="connsiteY150" fmla="*/ 3409950 h 3457575"/>
              <a:gd name="connsiteX151" fmla="*/ 3829050 w 4705350"/>
              <a:gd name="connsiteY151" fmla="*/ 3429000 h 3457575"/>
              <a:gd name="connsiteX152" fmla="*/ 3867150 w 4705350"/>
              <a:gd name="connsiteY152" fmla="*/ 3438525 h 3457575"/>
              <a:gd name="connsiteX153" fmla="*/ 3943350 w 4705350"/>
              <a:gd name="connsiteY153" fmla="*/ 3448050 h 3457575"/>
              <a:gd name="connsiteX154" fmla="*/ 4010025 w 4705350"/>
              <a:gd name="connsiteY154" fmla="*/ 3457575 h 3457575"/>
              <a:gd name="connsiteX155" fmla="*/ 4400550 w 4705350"/>
              <a:gd name="connsiteY155" fmla="*/ 3448050 h 3457575"/>
              <a:gd name="connsiteX156" fmla="*/ 4476750 w 4705350"/>
              <a:gd name="connsiteY156" fmla="*/ 3438525 h 3457575"/>
              <a:gd name="connsiteX157" fmla="*/ 4533900 w 4705350"/>
              <a:gd name="connsiteY157" fmla="*/ 3419475 h 3457575"/>
              <a:gd name="connsiteX158" fmla="*/ 4572000 w 4705350"/>
              <a:gd name="connsiteY158" fmla="*/ 3362325 h 3457575"/>
              <a:gd name="connsiteX159" fmla="*/ 4591050 w 4705350"/>
              <a:gd name="connsiteY159" fmla="*/ 3267075 h 3457575"/>
              <a:gd name="connsiteX160" fmla="*/ 4600575 w 4705350"/>
              <a:gd name="connsiteY160" fmla="*/ 3238500 h 3457575"/>
              <a:gd name="connsiteX161" fmla="*/ 4638675 w 4705350"/>
              <a:gd name="connsiteY161" fmla="*/ 3181350 h 3457575"/>
              <a:gd name="connsiteX162" fmla="*/ 4667250 w 4705350"/>
              <a:gd name="connsiteY162" fmla="*/ 3124200 h 3457575"/>
              <a:gd name="connsiteX163" fmla="*/ 4676775 w 4705350"/>
              <a:gd name="connsiteY163" fmla="*/ 3048000 h 3457575"/>
              <a:gd name="connsiteX164" fmla="*/ 4705350 w 4705350"/>
              <a:gd name="connsiteY164" fmla="*/ 2428875 h 3457575"/>
              <a:gd name="connsiteX165" fmla="*/ 4695825 w 4705350"/>
              <a:gd name="connsiteY165" fmla="*/ 2200275 h 3457575"/>
              <a:gd name="connsiteX166" fmla="*/ 4686300 w 4705350"/>
              <a:gd name="connsiteY166" fmla="*/ 2162175 h 3457575"/>
              <a:gd name="connsiteX167" fmla="*/ 4667250 w 4705350"/>
              <a:gd name="connsiteY167" fmla="*/ 1971675 h 3457575"/>
              <a:gd name="connsiteX168" fmla="*/ 4648200 w 4705350"/>
              <a:gd name="connsiteY168" fmla="*/ 1600200 h 3457575"/>
              <a:gd name="connsiteX169" fmla="*/ 4629150 w 4705350"/>
              <a:gd name="connsiteY169" fmla="*/ 1447800 h 3457575"/>
              <a:gd name="connsiteX170" fmla="*/ 4619625 w 4705350"/>
              <a:gd name="connsiteY170" fmla="*/ 1381125 h 3457575"/>
              <a:gd name="connsiteX171" fmla="*/ 4600575 w 4705350"/>
              <a:gd name="connsiteY171" fmla="*/ 1295400 h 345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705350" h="3457575">
                <a:moveTo>
                  <a:pt x="4600575" y="1295400"/>
                </a:moveTo>
                <a:cubicBezTo>
                  <a:pt x="4578350" y="1277938"/>
                  <a:pt x="4523416" y="1285635"/>
                  <a:pt x="4486275" y="1276350"/>
                </a:cubicBezTo>
                <a:cubicBezTo>
                  <a:pt x="4476535" y="1273915"/>
                  <a:pt x="4466680" y="1271315"/>
                  <a:pt x="4457700" y="1266825"/>
                </a:cubicBezTo>
                <a:cubicBezTo>
                  <a:pt x="4447461" y="1261705"/>
                  <a:pt x="4439364" y="1252895"/>
                  <a:pt x="4429125" y="1247775"/>
                </a:cubicBezTo>
                <a:cubicBezTo>
                  <a:pt x="4420145" y="1243285"/>
                  <a:pt x="4409530" y="1242740"/>
                  <a:pt x="4400550" y="1238250"/>
                </a:cubicBezTo>
                <a:cubicBezTo>
                  <a:pt x="4390311" y="1233130"/>
                  <a:pt x="4382497" y="1223709"/>
                  <a:pt x="4371975" y="1219200"/>
                </a:cubicBezTo>
                <a:cubicBezTo>
                  <a:pt x="4359943" y="1214043"/>
                  <a:pt x="4346462" y="1213271"/>
                  <a:pt x="4333875" y="1209675"/>
                </a:cubicBezTo>
                <a:cubicBezTo>
                  <a:pt x="4324221" y="1206917"/>
                  <a:pt x="4314954" y="1202908"/>
                  <a:pt x="4305300" y="1200150"/>
                </a:cubicBezTo>
                <a:cubicBezTo>
                  <a:pt x="4273397" y="1191035"/>
                  <a:pt x="4240231" y="1186665"/>
                  <a:pt x="4210050" y="1171575"/>
                </a:cubicBezTo>
                <a:cubicBezTo>
                  <a:pt x="4153989" y="1143545"/>
                  <a:pt x="4185420" y="1157015"/>
                  <a:pt x="4114800" y="1133475"/>
                </a:cubicBezTo>
                <a:cubicBezTo>
                  <a:pt x="4105275" y="1130300"/>
                  <a:pt x="4094579" y="1129519"/>
                  <a:pt x="4086225" y="1123950"/>
                </a:cubicBezTo>
                <a:cubicBezTo>
                  <a:pt x="4076700" y="1117600"/>
                  <a:pt x="4068111" y="1109549"/>
                  <a:pt x="4057650" y="1104900"/>
                </a:cubicBezTo>
                <a:cubicBezTo>
                  <a:pt x="4039300" y="1096745"/>
                  <a:pt x="4019550" y="1092200"/>
                  <a:pt x="4000500" y="1085850"/>
                </a:cubicBezTo>
                <a:cubicBezTo>
                  <a:pt x="3990975" y="1082675"/>
                  <a:pt x="3980905" y="1080815"/>
                  <a:pt x="3971925" y="1076325"/>
                </a:cubicBezTo>
                <a:cubicBezTo>
                  <a:pt x="3959225" y="1069975"/>
                  <a:pt x="3947120" y="1062261"/>
                  <a:pt x="3933825" y="1057275"/>
                </a:cubicBezTo>
                <a:cubicBezTo>
                  <a:pt x="3921568" y="1052678"/>
                  <a:pt x="3908264" y="1051512"/>
                  <a:pt x="3895725" y="1047750"/>
                </a:cubicBezTo>
                <a:cubicBezTo>
                  <a:pt x="3876491" y="1041980"/>
                  <a:pt x="3858056" y="1033570"/>
                  <a:pt x="3838575" y="1028700"/>
                </a:cubicBezTo>
                <a:cubicBezTo>
                  <a:pt x="3719468" y="998923"/>
                  <a:pt x="3867553" y="1036979"/>
                  <a:pt x="3771900" y="1009650"/>
                </a:cubicBezTo>
                <a:cubicBezTo>
                  <a:pt x="3748605" y="1002994"/>
                  <a:pt x="3693627" y="992393"/>
                  <a:pt x="3676650" y="981075"/>
                </a:cubicBezTo>
                <a:cubicBezTo>
                  <a:pt x="3532207" y="884780"/>
                  <a:pt x="3680454" y="989007"/>
                  <a:pt x="3590925" y="914400"/>
                </a:cubicBezTo>
                <a:cubicBezTo>
                  <a:pt x="3582131" y="907071"/>
                  <a:pt x="3571144" y="902679"/>
                  <a:pt x="3562350" y="895350"/>
                </a:cubicBezTo>
                <a:cubicBezTo>
                  <a:pt x="3468725" y="817329"/>
                  <a:pt x="3589650" y="913125"/>
                  <a:pt x="3514725" y="838200"/>
                </a:cubicBezTo>
                <a:cubicBezTo>
                  <a:pt x="3506630" y="830105"/>
                  <a:pt x="3495675" y="825500"/>
                  <a:pt x="3486150" y="819150"/>
                </a:cubicBezTo>
                <a:cubicBezTo>
                  <a:pt x="3482975" y="809625"/>
                  <a:pt x="3482194" y="798929"/>
                  <a:pt x="3476625" y="790575"/>
                </a:cubicBezTo>
                <a:cubicBezTo>
                  <a:pt x="3469153" y="779367"/>
                  <a:pt x="3456674" y="772348"/>
                  <a:pt x="3448050" y="762000"/>
                </a:cubicBezTo>
                <a:cubicBezTo>
                  <a:pt x="3440721" y="753206"/>
                  <a:pt x="3435350" y="742950"/>
                  <a:pt x="3429000" y="733425"/>
                </a:cubicBezTo>
                <a:cubicBezTo>
                  <a:pt x="3425825" y="720725"/>
                  <a:pt x="3423237" y="707864"/>
                  <a:pt x="3419475" y="695325"/>
                </a:cubicBezTo>
                <a:cubicBezTo>
                  <a:pt x="3413705" y="676091"/>
                  <a:pt x="3406775" y="657225"/>
                  <a:pt x="3400425" y="638175"/>
                </a:cubicBezTo>
                <a:lnTo>
                  <a:pt x="3381375" y="581025"/>
                </a:lnTo>
                <a:lnTo>
                  <a:pt x="3362325" y="523875"/>
                </a:lnTo>
                <a:cubicBezTo>
                  <a:pt x="3359150" y="514350"/>
                  <a:pt x="3358369" y="503654"/>
                  <a:pt x="3352800" y="495300"/>
                </a:cubicBezTo>
                <a:lnTo>
                  <a:pt x="3333750" y="466725"/>
                </a:lnTo>
                <a:cubicBezTo>
                  <a:pt x="3319355" y="409144"/>
                  <a:pt x="3328365" y="441044"/>
                  <a:pt x="3305175" y="371475"/>
                </a:cubicBezTo>
                <a:cubicBezTo>
                  <a:pt x="3302000" y="361950"/>
                  <a:pt x="3301219" y="351254"/>
                  <a:pt x="3295650" y="342900"/>
                </a:cubicBezTo>
                <a:cubicBezTo>
                  <a:pt x="3284833" y="326675"/>
                  <a:pt x="3259840" y="288040"/>
                  <a:pt x="3248025" y="276225"/>
                </a:cubicBezTo>
                <a:cubicBezTo>
                  <a:pt x="3239930" y="268130"/>
                  <a:pt x="3228244" y="264504"/>
                  <a:pt x="3219450" y="257175"/>
                </a:cubicBezTo>
                <a:cubicBezTo>
                  <a:pt x="3209102" y="248551"/>
                  <a:pt x="3201223" y="237224"/>
                  <a:pt x="3190875" y="228600"/>
                </a:cubicBezTo>
                <a:cubicBezTo>
                  <a:pt x="3182081" y="221271"/>
                  <a:pt x="3171094" y="216879"/>
                  <a:pt x="3162300" y="209550"/>
                </a:cubicBezTo>
                <a:cubicBezTo>
                  <a:pt x="3151952" y="200926"/>
                  <a:pt x="3144933" y="188447"/>
                  <a:pt x="3133725" y="180975"/>
                </a:cubicBezTo>
                <a:cubicBezTo>
                  <a:pt x="3125371" y="175406"/>
                  <a:pt x="3114130" y="175940"/>
                  <a:pt x="3105150" y="171450"/>
                </a:cubicBezTo>
                <a:cubicBezTo>
                  <a:pt x="3094911" y="166330"/>
                  <a:pt x="3086814" y="157520"/>
                  <a:pt x="3076575" y="152400"/>
                </a:cubicBezTo>
                <a:cubicBezTo>
                  <a:pt x="3067595" y="147910"/>
                  <a:pt x="3056980" y="147365"/>
                  <a:pt x="3048000" y="142875"/>
                </a:cubicBezTo>
                <a:cubicBezTo>
                  <a:pt x="3037761" y="137755"/>
                  <a:pt x="3029886" y="128474"/>
                  <a:pt x="3019425" y="123825"/>
                </a:cubicBezTo>
                <a:cubicBezTo>
                  <a:pt x="2989610" y="110574"/>
                  <a:pt x="2955840" y="103166"/>
                  <a:pt x="2924175" y="95250"/>
                </a:cubicBezTo>
                <a:cubicBezTo>
                  <a:pt x="2914650" y="88900"/>
                  <a:pt x="2906061" y="80849"/>
                  <a:pt x="2895600" y="76200"/>
                </a:cubicBezTo>
                <a:cubicBezTo>
                  <a:pt x="2877250" y="68045"/>
                  <a:pt x="2855158" y="68289"/>
                  <a:pt x="2838450" y="57150"/>
                </a:cubicBezTo>
                <a:cubicBezTo>
                  <a:pt x="2828925" y="50800"/>
                  <a:pt x="2820336" y="42749"/>
                  <a:pt x="2809875" y="38100"/>
                </a:cubicBezTo>
                <a:cubicBezTo>
                  <a:pt x="2797315" y="32518"/>
                  <a:pt x="2735040" y="12441"/>
                  <a:pt x="2714625" y="9525"/>
                </a:cubicBezTo>
                <a:cubicBezTo>
                  <a:pt x="2683037" y="5012"/>
                  <a:pt x="2651125" y="3175"/>
                  <a:pt x="2619375" y="0"/>
                </a:cubicBezTo>
                <a:cubicBezTo>
                  <a:pt x="2549525" y="3175"/>
                  <a:pt x="2479569" y="4543"/>
                  <a:pt x="2409825" y="9525"/>
                </a:cubicBezTo>
                <a:cubicBezTo>
                  <a:pt x="2390561" y="10901"/>
                  <a:pt x="2371173" y="13501"/>
                  <a:pt x="2352675" y="19050"/>
                </a:cubicBezTo>
                <a:cubicBezTo>
                  <a:pt x="2339075" y="23130"/>
                  <a:pt x="2327870" y="33114"/>
                  <a:pt x="2314575" y="38100"/>
                </a:cubicBezTo>
                <a:cubicBezTo>
                  <a:pt x="2302318" y="42697"/>
                  <a:pt x="2289175" y="44450"/>
                  <a:pt x="2276475" y="47625"/>
                </a:cubicBezTo>
                <a:cubicBezTo>
                  <a:pt x="2266950" y="53975"/>
                  <a:pt x="2258139" y="61555"/>
                  <a:pt x="2247900" y="66675"/>
                </a:cubicBezTo>
                <a:cubicBezTo>
                  <a:pt x="2238920" y="71165"/>
                  <a:pt x="2227165" y="69928"/>
                  <a:pt x="2219325" y="76200"/>
                </a:cubicBezTo>
                <a:cubicBezTo>
                  <a:pt x="2210386" y="83351"/>
                  <a:pt x="2208370" y="96680"/>
                  <a:pt x="2200275" y="104775"/>
                </a:cubicBezTo>
                <a:cubicBezTo>
                  <a:pt x="2192180" y="112870"/>
                  <a:pt x="2181225" y="117475"/>
                  <a:pt x="2171700" y="123825"/>
                </a:cubicBezTo>
                <a:cubicBezTo>
                  <a:pt x="2129095" y="187732"/>
                  <a:pt x="2179284" y="125119"/>
                  <a:pt x="2124075" y="161925"/>
                </a:cubicBezTo>
                <a:cubicBezTo>
                  <a:pt x="2112867" y="169397"/>
                  <a:pt x="2106133" y="182230"/>
                  <a:pt x="2095500" y="190500"/>
                </a:cubicBezTo>
                <a:cubicBezTo>
                  <a:pt x="2077428" y="204556"/>
                  <a:pt x="2057400" y="215900"/>
                  <a:pt x="2038350" y="228600"/>
                </a:cubicBezTo>
                <a:cubicBezTo>
                  <a:pt x="2028825" y="234950"/>
                  <a:pt x="2017870" y="239555"/>
                  <a:pt x="2009775" y="247650"/>
                </a:cubicBezTo>
                <a:cubicBezTo>
                  <a:pt x="2000250" y="257175"/>
                  <a:pt x="1991833" y="267955"/>
                  <a:pt x="1981200" y="276225"/>
                </a:cubicBezTo>
                <a:cubicBezTo>
                  <a:pt x="1953499" y="297770"/>
                  <a:pt x="1918938" y="319237"/>
                  <a:pt x="1885950" y="333375"/>
                </a:cubicBezTo>
                <a:cubicBezTo>
                  <a:pt x="1876722" y="337330"/>
                  <a:pt x="1866355" y="338410"/>
                  <a:pt x="1857375" y="342900"/>
                </a:cubicBezTo>
                <a:cubicBezTo>
                  <a:pt x="1816274" y="363451"/>
                  <a:pt x="1843319" y="361898"/>
                  <a:pt x="1800225" y="371475"/>
                </a:cubicBezTo>
                <a:cubicBezTo>
                  <a:pt x="1781372" y="375665"/>
                  <a:pt x="1762013" y="377212"/>
                  <a:pt x="1743075" y="381000"/>
                </a:cubicBezTo>
                <a:cubicBezTo>
                  <a:pt x="1639962" y="401623"/>
                  <a:pt x="1799512" y="380021"/>
                  <a:pt x="1619250" y="400050"/>
                </a:cubicBezTo>
                <a:cubicBezTo>
                  <a:pt x="1514475" y="396875"/>
                  <a:pt x="1409587" y="396340"/>
                  <a:pt x="1304925" y="390525"/>
                </a:cubicBezTo>
                <a:cubicBezTo>
                  <a:pt x="1294900" y="389968"/>
                  <a:pt x="1286313" y="382245"/>
                  <a:pt x="1276350" y="381000"/>
                </a:cubicBezTo>
                <a:cubicBezTo>
                  <a:pt x="1235273" y="375865"/>
                  <a:pt x="1193716" y="375594"/>
                  <a:pt x="1152525" y="371475"/>
                </a:cubicBezTo>
                <a:cubicBezTo>
                  <a:pt x="1130186" y="369241"/>
                  <a:pt x="1108075" y="365125"/>
                  <a:pt x="1085850" y="361950"/>
                </a:cubicBezTo>
                <a:cubicBezTo>
                  <a:pt x="794361" y="384372"/>
                  <a:pt x="1141390" y="361950"/>
                  <a:pt x="600075" y="361950"/>
                </a:cubicBezTo>
                <a:cubicBezTo>
                  <a:pt x="526981" y="361950"/>
                  <a:pt x="453981" y="367420"/>
                  <a:pt x="381000" y="371475"/>
                </a:cubicBezTo>
                <a:cubicBezTo>
                  <a:pt x="287159" y="376688"/>
                  <a:pt x="257585" y="380954"/>
                  <a:pt x="171450" y="390525"/>
                </a:cubicBezTo>
                <a:cubicBezTo>
                  <a:pt x="158750" y="393700"/>
                  <a:pt x="146230" y="397708"/>
                  <a:pt x="133350" y="400050"/>
                </a:cubicBezTo>
                <a:cubicBezTo>
                  <a:pt x="111261" y="404066"/>
                  <a:pt x="87520" y="401237"/>
                  <a:pt x="66675" y="409575"/>
                </a:cubicBezTo>
                <a:cubicBezTo>
                  <a:pt x="54168" y="414578"/>
                  <a:pt x="47625" y="428625"/>
                  <a:pt x="38100" y="438150"/>
                </a:cubicBezTo>
                <a:cubicBezTo>
                  <a:pt x="-15702" y="599555"/>
                  <a:pt x="22869" y="465543"/>
                  <a:pt x="9525" y="819150"/>
                </a:cubicBezTo>
                <a:cubicBezTo>
                  <a:pt x="7247" y="879516"/>
                  <a:pt x="3175" y="939800"/>
                  <a:pt x="0" y="1000125"/>
                </a:cubicBezTo>
                <a:cubicBezTo>
                  <a:pt x="3175" y="1130300"/>
                  <a:pt x="3869" y="1260559"/>
                  <a:pt x="9525" y="1390650"/>
                </a:cubicBezTo>
                <a:cubicBezTo>
                  <a:pt x="10228" y="1406824"/>
                  <a:pt x="17515" y="1422159"/>
                  <a:pt x="19050" y="1438275"/>
                </a:cubicBezTo>
                <a:cubicBezTo>
                  <a:pt x="23876" y="1488945"/>
                  <a:pt x="25400" y="1539875"/>
                  <a:pt x="28575" y="1590675"/>
                </a:cubicBezTo>
                <a:cubicBezTo>
                  <a:pt x="31750" y="1724025"/>
                  <a:pt x="32306" y="1857463"/>
                  <a:pt x="38100" y="1990725"/>
                </a:cubicBezTo>
                <a:cubicBezTo>
                  <a:pt x="39201" y="2016047"/>
                  <a:pt x="50158" y="2038818"/>
                  <a:pt x="66675" y="2057400"/>
                </a:cubicBezTo>
                <a:cubicBezTo>
                  <a:pt x="84573" y="2077536"/>
                  <a:pt x="98267" y="2106031"/>
                  <a:pt x="123825" y="2114550"/>
                </a:cubicBezTo>
                <a:cubicBezTo>
                  <a:pt x="152464" y="2124096"/>
                  <a:pt x="156356" y="2122609"/>
                  <a:pt x="180975" y="2143125"/>
                </a:cubicBezTo>
                <a:cubicBezTo>
                  <a:pt x="270504" y="2217732"/>
                  <a:pt x="122257" y="2113505"/>
                  <a:pt x="266700" y="2209800"/>
                </a:cubicBezTo>
                <a:cubicBezTo>
                  <a:pt x="276225" y="2216150"/>
                  <a:pt x="284415" y="2225230"/>
                  <a:pt x="295275" y="2228850"/>
                </a:cubicBezTo>
                <a:cubicBezTo>
                  <a:pt x="391307" y="2260861"/>
                  <a:pt x="242349" y="2212020"/>
                  <a:pt x="361950" y="2247900"/>
                </a:cubicBezTo>
                <a:cubicBezTo>
                  <a:pt x="381184" y="2253670"/>
                  <a:pt x="400050" y="2260600"/>
                  <a:pt x="419100" y="2266950"/>
                </a:cubicBezTo>
                <a:cubicBezTo>
                  <a:pt x="428625" y="2270125"/>
                  <a:pt x="437935" y="2274040"/>
                  <a:pt x="447675" y="2276475"/>
                </a:cubicBezTo>
                <a:cubicBezTo>
                  <a:pt x="477699" y="2283981"/>
                  <a:pt x="487021" y="2285276"/>
                  <a:pt x="514350" y="2295525"/>
                </a:cubicBezTo>
                <a:cubicBezTo>
                  <a:pt x="530359" y="2301528"/>
                  <a:pt x="546682" y="2306929"/>
                  <a:pt x="561975" y="2314575"/>
                </a:cubicBezTo>
                <a:cubicBezTo>
                  <a:pt x="572214" y="2319695"/>
                  <a:pt x="580089" y="2328976"/>
                  <a:pt x="590550" y="2333625"/>
                </a:cubicBezTo>
                <a:cubicBezTo>
                  <a:pt x="608900" y="2341780"/>
                  <a:pt x="630992" y="2341536"/>
                  <a:pt x="647700" y="2352675"/>
                </a:cubicBezTo>
                <a:cubicBezTo>
                  <a:pt x="657225" y="2359025"/>
                  <a:pt x="666036" y="2366605"/>
                  <a:pt x="676275" y="2371725"/>
                </a:cubicBezTo>
                <a:cubicBezTo>
                  <a:pt x="685255" y="2376215"/>
                  <a:pt x="695622" y="2377295"/>
                  <a:pt x="704850" y="2381250"/>
                </a:cubicBezTo>
                <a:cubicBezTo>
                  <a:pt x="717901" y="2386843"/>
                  <a:pt x="729089" y="2397220"/>
                  <a:pt x="742950" y="2400300"/>
                </a:cubicBezTo>
                <a:cubicBezTo>
                  <a:pt x="786782" y="2410040"/>
                  <a:pt x="876300" y="2419350"/>
                  <a:pt x="876300" y="2419350"/>
                </a:cubicBezTo>
                <a:cubicBezTo>
                  <a:pt x="948124" y="2443291"/>
                  <a:pt x="859592" y="2410996"/>
                  <a:pt x="933450" y="2447925"/>
                </a:cubicBezTo>
                <a:cubicBezTo>
                  <a:pt x="1006356" y="2484378"/>
                  <a:pt x="912205" y="2398837"/>
                  <a:pt x="1057275" y="2495550"/>
                </a:cubicBezTo>
                <a:cubicBezTo>
                  <a:pt x="1076325" y="2508250"/>
                  <a:pt x="1092705" y="2526410"/>
                  <a:pt x="1114425" y="2533650"/>
                </a:cubicBezTo>
                <a:lnTo>
                  <a:pt x="1171575" y="2552700"/>
                </a:lnTo>
                <a:cubicBezTo>
                  <a:pt x="1177925" y="2562225"/>
                  <a:pt x="1180917" y="2575208"/>
                  <a:pt x="1190625" y="2581275"/>
                </a:cubicBezTo>
                <a:cubicBezTo>
                  <a:pt x="1207653" y="2591918"/>
                  <a:pt x="1228725" y="2593975"/>
                  <a:pt x="1247775" y="2600325"/>
                </a:cubicBezTo>
                <a:cubicBezTo>
                  <a:pt x="1257300" y="2603500"/>
                  <a:pt x="1267996" y="2604281"/>
                  <a:pt x="1276350" y="2609850"/>
                </a:cubicBezTo>
                <a:cubicBezTo>
                  <a:pt x="1285875" y="2616200"/>
                  <a:pt x="1294464" y="2624251"/>
                  <a:pt x="1304925" y="2628900"/>
                </a:cubicBezTo>
                <a:cubicBezTo>
                  <a:pt x="1323275" y="2637055"/>
                  <a:pt x="1345367" y="2636811"/>
                  <a:pt x="1362075" y="2647950"/>
                </a:cubicBezTo>
                <a:cubicBezTo>
                  <a:pt x="1443967" y="2702545"/>
                  <a:pt x="1340355" y="2637090"/>
                  <a:pt x="1419225" y="2676525"/>
                </a:cubicBezTo>
                <a:cubicBezTo>
                  <a:pt x="1509791" y="2721808"/>
                  <a:pt x="1357508" y="2665478"/>
                  <a:pt x="1504950" y="2714625"/>
                </a:cubicBezTo>
                <a:lnTo>
                  <a:pt x="1562100" y="2733675"/>
                </a:lnTo>
                <a:cubicBezTo>
                  <a:pt x="1571625" y="2736850"/>
                  <a:pt x="1582321" y="2737631"/>
                  <a:pt x="1590675" y="2743200"/>
                </a:cubicBezTo>
                <a:cubicBezTo>
                  <a:pt x="1600200" y="2749550"/>
                  <a:pt x="1608789" y="2757601"/>
                  <a:pt x="1619250" y="2762250"/>
                </a:cubicBezTo>
                <a:cubicBezTo>
                  <a:pt x="1671795" y="2785603"/>
                  <a:pt x="1672805" y="2778020"/>
                  <a:pt x="1724025" y="2790825"/>
                </a:cubicBezTo>
                <a:cubicBezTo>
                  <a:pt x="1783575" y="2805713"/>
                  <a:pt x="1721311" y="2792794"/>
                  <a:pt x="1781175" y="2819400"/>
                </a:cubicBezTo>
                <a:cubicBezTo>
                  <a:pt x="1799525" y="2827555"/>
                  <a:pt x="1819681" y="2830992"/>
                  <a:pt x="1838325" y="2838450"/>
                </a:cubicBezTo>
                <a:cubicBezTo>
                  <a:pt x="1898105" y="2862362"/>
                  <a:pt x="1869363" y="2853353"/>
                  <a:pt x="1924050" y="2867025"/>
                </a:cubicBezTo>
                <a:cubicBezTo>
                  <a:pt x="1933575" y="2873375"/>
                  <a:pt x="1942164" y="2881426"/>
                  <a:pt x="1952625" y="2886075"/>
                </a:cubicBezTo>
                <a:cubicBezTo>
                  <a:pt x="1970975" y="2894230"/>
                  <a:pt x="1990725" y="2898775"/>
                  <a:pt x="2009775" y="2905125"/>
                </a:cubicBezTo>
                <a:lnTo>
                  <a:pt x="2038350" y="2914650"/>
                </a:lnTo>
                <a:cubicBezTo>
                  <a:pt x="2047875" y="2917825"/>
                  <a:pt x="2057185" y="2921740"/>
                  <a:pt x="2066925" y="2924175"/>
                </a:cubicBezTo>
                <a:lnTo>
                  <a:pt x="2105025" y="2933700"/>
                </a:lnTo>
                <a:cubicBezTo>
                  <a:pt x="2114550" y="2940050"/>
                  <a:pt x="2123361" y="2947630"/>
                  <a:pt x="2133600" y="2952750"/>
                </a:cubicBezTo>
                <a:cubicBezTo>
                  <a:pt x="2156721" y="2964310"/>
                  <a:pt x="2185889" y="2965279"/>
                  <a:pt x="2209800" y="2971800"/>
                </a:cubicBezTo>
                <a:cubicBezTo>
                  <a:pt x="2372716" y="3016232"/>
                  <a:pt x="2196138" y="2967305"/>
                  <a:pt x="2295525" y="3009900"/>
                </a:cubicBezTo>
                <a:cubicBezTo>
                  <a:pt x="2307557" y="3015057"/>
                  <a:pt x="2321038" y="3015829"/>
                  <a:pt x="2333625" y="3019425"/>
                </a:cubicBezTo>
                <a:cubicBezTo>
                  <a:pt x="2363893" y="3028073"/>
                  <a:pt x="2377617" y="3035922"/>
                  <a:pt x="2409825" y="3048000"/>
                </a:cubicBezTo>
                <a:cubicBezTo>
                  <a:pt x="2419226" y="3051525"/>
                  <a:pt x="2429420" y="3053035"/>
                  <a:pt x="2438400" y="3057525"/>
                </a:cubicBezTo>
                <a:cubicBezTo>
                  <a:pt x="2448639" y="3062645"/>
                  <a:pt x="2456736" y="3071455"/>
                  <a:pt x="2466975" y="3076575"/>
                </a:cubicBezTo>
                <a:cubicBezTo>
                  <a:pt x="2475955" y="3081065"/>
                  <a:pt x="2486322" y="3082145"/>
                  <a:pt x="2495550" y="3086100"/>
                </a:cubicBezTo>
                <a:cubicBezTo>
                  <a:pt x="2508601" y="3091693"/>
                  <a:pt x="2520675" y="3099383"/>
                  <a:pt x="2533650" y="3105150"/>
                </a:cubicBezTo>
                <a:cubicBezTo>
                  <a:pt x="2549274" y="3112094"/>
                  <a:pt x="2565982" y="3116554"/>
                  <a:pt x="2581275" y="3124200"/>
                </a:cubicBezTo>
                <a:cubicBezTo>
                  <a:pt x="2591514" y="3129320"/>
                  <a:pt x="2599389" y="3138601"/>
                  <a:pt x="2609850" y="3143250"/>
                </a:cubicBezTo>
                <a:cubicBezTo>
                  <a:pt x="2628200" y="3151405"/>
                  <a:pt x="2647950" y="3155950"/>
                  <a:pt x="2667000" y="3162300"/>
                </a:cubicBezTo>
                <a:cubicBezTo>
                  <a:pt x="2676525" y="3165475"/>
                  <a:pt x="2687221" y="3166256"/>
                  <a:pt x="2695575" y="3171825"/>
                </a:cubicBezTo>
                <a:cubicBezTo>
                  <a:pt x="2750489" y="3208434"/>
                  <a:pt x="2697516" y="3176739"/>
                  <a:pt x="2752725" y="3200400"/>
                </a:cubicBezTo>
                <a:cubicBezTo>
                  <a:pt x="2765776" y="3205993"/>
                  <a:pt x="2777642" y="3214177"/>
                  <a:pt x="2790825" y="3219450"/>
                </a:cubicBezTo>
                <a:lnTo>
                  <a:pt x="2876550" y="3248025"/>
                </a:lnTo>
                <a:cubicBezTo>
                  <a:pt x="2886075" y="3251200"/>
                  <a:pt x="2896771" y="3251981"/>
                  <a:pt x="2905125" y="3257550"/>
                </a:cubicBezTo>
                <a:cubicBezTo>
                  <a:pt x="2950460" y="3287773"/>
                  <a:pt x="2915884" y="3269350"/>
                  <a:pt x="2971800" y="3286125"/>
                </a:cubicBezTo>
                <a:cubicBezTo>
                  <a:pt x="2991034" y="3291895"/>
                  <a:pt x="3009025" y="3302684"/>
                  <a:pt x="3028950" y="3305175"/>
                </a:cubicBezTo>
                <a:cubicBezTo>
                  <a:pt x="3067477" y="3309991"/>
                  <a:pt x="3132390" y="3317652"/>
                  <a:pt x="3171825" y="3324225"/>
                </a:cubicBezTo>
                <a:cubicBezTo>
                  <a:pt x="3187794" y="3326887"/>
                  <a:pt x="3203423" y="3331460"/>
                  <a:pt x="3219450" y="3333750"/>
                </a:cubicBezTo>
                <a:cubicBezTo>
                  <a:pt x="3247912" y="3337816"/>
                  <a:pt x="3276713" y="3339209"/>
                  <a:pt x="3305175" y="3343275"/>
                </a:cubicBezTo>
                <a:cubicBezTo>
                  <a:pt x="3321202" y="3345565"/>
                  <a:pt x="3336799" y="3350338"/>
                  <a:pt x="3352800" y="3352800"/>
                </a:cubicBezTo>
                <a:cubicBezTo>
                  <a:pt x="3378100" y="3356692"/>
                  <a:pt x="3403751" y="3358117"/>
                  <a:pt x="3429000" y="3362325"/>
                </a:cubicBezTo>
                <a:cubicBezTo>
                  <a:pt x="3441913" y="3364477"/>
                  <a:pt x="3454161" y="3369859"/>
                  <a:pt x="3467100" y="3371850"/>
                </a:cubicBezTo>
                <a:cubicBezTo>
                  <a:pt x="3495517" y="3376222"/>
                  <a:pt x="3524363" y="3377309"/>
                  <a:pt x="3552825" y="3381375"/>
                </a:cubicBezTo>
                <a:cubicBezTo>
                  <a:pt x="3568852" y="3383665"/>
                  <a:pt x="3584481" y="3388238"/>
                  <a:pt x="3600450" y="3390900"/>
                </a:cubicBezTo>
                <a:cubicBezTo>
                  <a:pt x="3622595" y="3394591"/>
                  <a:pt x="3644900" y="3397250"/>
                  <a:pt x="3667125" y="3400425"/>
                </a:cubicBezTo>
                <a:cubicBezTo>
                  <a:pt x="3676650" y="3403600"/>
                  <a:pt x="3685899" y="3407772"/>
                  <a:pt x="3695700" y="3409950"/>
                </a:cubicBezTo>
                <a:cubicBezTo>
                  <a:pt x="3749662" y="3421942"/>
                  <a:pt x="3771378" y="3419388"/>
                  <a:pt x="3829050" y="3429000"/>
                </a:cubicBezTo>
                <a:cubicBezTo>
                  <a:pt x="3841963" y="3431152"/>
                  <a:pt x="3854237" y="3436373"/>
                  <a:pt x="3867150" y="3438525"/>
                </a:cubicBezTo>
                <a:cubicBezTo>
                  <a:pt x="3892399" y="3442733"/>
                  <a:pt x="3917977" y="3444667"/>
                  <a:pt x="3943350" y="3448050"/>
                </a:cubicBezTo>
                <a:lnTo>
                  <a:pt x="4010025" y="3457575"/>
                </a:lnTo>
                <a:lnTo>
                  <a:pt x="4400550" y="3448050"/>
                </a:lnTo>
                <a:cubicBezTo>
                  <a:pt x="4426126" y="3447006"/>
                  <a:pt x="4451721" y="3443888"/>
                  <a:pt x="4476750" y="3438525"/>
                </a:cubicBezTo>
                <a:cubicBezTo>
                  <a:pt x="4496385" y="3434318"/>
                  <a:pt x="4533900" y="3419475"/>
                  <a:pt x="4533900" y="3419475"/>
                </a:cubicBezTo>
                <a:cubicBezTo>
                  <a:pt x="4546600" y="3400425"/>
                  <a:pt x="4568236" y="3384909"/>
                  <a:pt x="4572000" y="3362325"/>
                </a:cubicBezTo>
                <a:cubicBezTo>
                  <a:pt x="4579485" y="3317417"/>
                  <a:pt x="4579683" y="3306860"/>
                  <a:pt x="4591050" y="3267075"/>
                </a:cubicBezTo>
                <a:cubicBezTo>
                  <a:pt x="4593808" y="3257421"/>
                  <a:pt x="4595699" y="3247277"/>
                  <a:pt x="4600575" y="3238500"/>
                </a:cubicBezTo>
                <a:cubicBezTo>
                  <a:pt x="4611694" y="3218486"/>
                  <a:pt x="4631435" y="3203070"/>
                  <a:pt x="4638675" y="3181350"/>
                </a:cubicBezTo>
                <a:cubicBezTo>
                  <a:pt x="4651820" y="3141915"/>
                  <a:pt x="4642631" y="3161129"/>
                  <a:pt x="4667250" y="3124200"/>
                </a:cubicBezTo>
                <a:cubicBezTo>
                  <a:pt x="4670425" y="3098800"/>
                  <a:pt x="4674228" y="3073471"/>
                  <a:pt x="4676775" y="3048000"/>
                </a:cubicBezTo>
                <a:cubicBezTo>
                  <a:pt x="4697334" y="2842406"/>
                  <a:pt x="4699283" y="2635148"/>
                  <a:pt x="4705350" y="2428875"/>
                </a:cubicBezTo>
                <a:cubicBezTo>
                  <a:pt x="4702175" y="2352675"/>
                  <a:pt x="4701259" y="2276347"/>
                  <a:pt x="4695825" y="2200275"/>
                </a:cubicBezTo>
                <a:cubicBezTo>
                  <a:pt x="4694892" y="2187217"/>
                  <a:pt x="4688291" y="2175114"/>
                  <a:pt x="4686300" y="2162175"/>
                </a:cubicBezTo>
                <a:cubicBezTo>
                  <a:pt x="4680345" y="2123470"/>
                  <a:pt x="4670299" y="2005215"/>
                  <a:pt x="4667250" y="1971675"/>
                </a:cubicBezTo>
                <a:cubicBezTo>
                  <a:pt x="4661949" y="1828539"/>
                  <a:pt x="4662336" y="1732135"/>
                  <a:pt x="4648200" y="1600200"/>
                </a:cubicBezTo>
                <a:cubicBezTo>
                  <a:pt x="4642746" y="1549296"/>
                  <a:pt x="4636390" y="1498481"/>
                  <a:pt x="4629150" y="1447800"/>
                </a:cubicBezTo>
                <a:cubicBezTo>
                  <a:pt x="4625975" y="1425575"/>
                  <a:pt x="4624028" y="1403140"/>
                  <a:pt x="4619625" y="1381125"/>
                </a:cubicBezTo>
                <a:cubicBezTo>
                  <a:pt x="4608092" y="1323460"/>
                  <a:pt x="4622800" y="1312862"/>
                  <a:pt x="4600575" y="1295400"/>
                </a:cubicBezTo>
                <a:close/>
              </a:path>
            </a:pathLst>
          </a:cu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3360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hc-webdata\com\LabManuals\MA\VLM\Lab8\SL43M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38173" y="1386243"/>
            <a:ext cx="6096000" cy="4572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89476" y="39469"/>
            <a:ext cx="5588389"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err="1">
                <a:ln w="0"/>
                <a:solidFill>
                  <a:srgbClr val="002060"/>
                </a:solidFill>
                <a:effectLst>
                  <a:reflection blurRad="12700" stA="50000" endPos="50000" dist="5000" dir="5400000" sy="-100000" rotWithShape="0"/>
                </a:effectLst>
                <a:latin typeface="+mn-lt"/>
              </a:rPr>
              <a:t>Endochondral</a:t>
            </a:r>
            <a:r>
              <a:rPr lang="en-US" sz="3200" b="1" cap="all" dirty="0">
                <a:ln w="0"/>
                <a:solidFill>
                  <a:srgbClr val="002060"/>
                </a:solidFill>
                <a:effectLst>
                  <a:reflection blurRad="12700" stA="50000" endPos="50000" dist="5000" dir="5400000" sy="-100000" rotWithShape="0"/>
                </a:effectLst>
                <a:latin typeface="+mn-lt"/>
              </a:rPr>
              <a:t> ossification</a:t>
            </a:r>
          </a:p>
        </p:txBody>
      </p:sp>
      <p:sp>
        <p:nvSpPr>
          <p:cNvPr id="33" name="TextBox 2"/>
          <p:cNvSpPr txBox="1">
            <a:spLocks noChangeArrowheads="1"/>
          </p:cNvSpPr>
          <p:nvPr/>
        </p:nvSpPr>
        <p:spPr bwMode="auto">
          <a:xfrm>
            <a:off x="4848225" y="4267200"/>
            <a:ext cx="4038600" cy="1631216"/>
          </a:xfrm>
          <a:prstGeom prst="rect">
            <a:avLst/>
          </a:prstGeom>
          <a:noFill/>
          <a:ln w="9525">
            <a:noFill/>
            <a:miter lim="800000"/>
            <a:headEnd/>
            <a:tailEnd/>
          </a:ln>
        </p:spPr>
        <p:txBody>
          <a:bodyPr wrap="square">
            <a:spAutoFit/>
          </a:bodyPr>
          <a:lstStyle/>
          <a:p>
            <a:r>
              <a:rPr lang="en-US" b="1" dirty="0">
                <a:solidFill>
                  <a:schemeClr val="accent3">
                    <a:lumMod val="50000"/>
                  </a:schemeClr>
                </a:solidFill>
                <a:latin typeface="Times New Roman" pitchFamily="18" charset="0"/>
                <a:cs typeface="Times New Roman" pitchFamily="18" charset="0"/>
              </a:rPr>
              <a:t>3.  Zone of hypertrophy</a:t>
            </a:r>
          </a:p>
          <a:p>
            <a:endParaRPr lang="en-US" sz="1000" b="1" dirty="0">
              <a:solidFill>
                <a:srgbClr val="660066"/>
              </a:solidFill>
              <a:latin typeface="Times New Roman" pitchFamily="18" charset="0"/>
              <a:cs typeface="Times New Roman" pitchFamily="18" charset="0"/>
            </a:endParaRPr>
          </a:p>
          <a:p>
            <a:r>
              <a:rPr lang="en-US" b="1" dirty="0">
                <a:solidFill>
                  <a:srgbClr val="660066"/>
                </a:solidFill>
                <a:latin typeface="Times New Roman" pitchFamily="18" charset="0"/>
                <a:cs typeface="Times New Roman" pitchFamily="18" charset="0"/>
              </a:rPr>
              <a:t>Chondrocytes in this region have enlarged.  Not so obvious is that the cartilage matrix necessarily has thinned.</a:t>
            </a:r>
          </a:p>
        </p:txBody>
      </p:sp>
      <p:sp>
        <p:nvSpPr>
          <p:cNvPr id="2" name="Freeform 1"/>
          <p:cNvSpPr/>
          <p:nvPr/>
        </p:nvSpPr>
        <p:spPr>
          <a:xfrm>
            <a:off x="38100" y="3533775"/>
            <a:ext cx="4648583" cy="1590675"/>
          </a:xfrm>
          <a:custGeom>
            <a:avLst/>
            <a:gdLst>
              <a:gd name="connsiteX0" fmla="*/ 4629150 w 4648583"/>
              <a:gd name="connsiteY0" fmla="*/ 1562100 h 1590675"/>
              <a:gd name="connsiteX1" fmla="*/ 4648200 w 4648583"/>
              <a:gd name="connsiteY1" fmla="*/ 1514475 h 1590675"/>
              <a:gd name="connsiteX2" fmla="*/ 4629150 w 4648583"/>
              <a:gd name="connsiteY2" fmla="*/ 1295400 h 1590675"/>
              <a:gd name="connsiteX3" fmla="*/ 4610100 w 4648583"/>
              <a:gd name="connsiteY3" fmla="*/ 1257300 h 1590675"/>
              <a:gd name="connsiteX4" fmla="*/ 4591050 w 4648583"/>
              <a:gd name="connsiteY4" fmla="*/ 1228725 h 1590675"/>
              <a:gd name="connsiteX5" fmla="*/ 4562475 w 4648583"/>
              <a:gd name="connsiteY5" fmla="*/ 1209675 h 1590675"/>
              <a:gd name="connsiteX6" fmla="*/ 4543425 w 4648583"/>
              <a:gd name="connsiteY6" fmla="*/ 1181100 h 1590675"/>
              <a:gd name="connsiteX7" fmla="*/ 4476750 w 4648583"/>
              <a:gd name="connsiteY7" fmla="*/ 1143000 h 1590675"/>
              <a:gd name="connsiteX8" fmla="*/ 4448175 w 4648583"/>
              <a:gd name="connsiteY8" fmla="*/ 1123950 h 1590675"/>
              <a:gd name="connsiteX9" fmla="*/ 4391025 w 4648583"/>
              <a:gd name="connsiteY9" fmla="*/ 1104900 h 1590675"/>
              <a:gd name="connsiteX10" fmla="*/ 4362450 w 4648583"/>
              <a:gd name="connsiteY10" fmla="*/ 1085850 h 1590675"/>
              <a:gd name="connsiteX11" fmla="*/ 4305300 w 4648583"/>
              <a:gd name="connsiteY11" fmla="*/ 1076325 h 1590675"/>
              <a:gd name="connsiteX12" fmla="*/ 4257675 w 4648583"/>
              <a:gd name="connsiteY12" fmla="*/ 1057275 h 1590675"/>
              <a:gd name="connsiteX13" fmla="*/ 4152900 w 4648583"/>
              <a:gd name="connsiteY13" fmla="*/ 1038225 h 1590675"/>
              <a:gd name="connsiteX14" fmla="*/ 4124325 w 4648583"/>
              <a:gd name="connsiteY14" fmla="*/ 1028700 h 1590675"/>
              <a:gd name="connsiteX15" fmla="*/ 4038600 w 4648583"/>
              <a:gd name="connsiteY15" fmla="*/ 1019175 h 1590675"/>
              <a:gd name="connsiteX16" fmla="*/ 3971925 w 4648583"/>
              <a:gd name="connsiteY16" fmla="*/ 1009650 h 1590675"/>
              <a:gd name="connsiteX17" fmla="*/ 3819525 w 4648583"/>
              <a:gd name="connsiteY17" fmla="*/ 990600 h 1590675"/>
              <a:gd name="connsiteX18" fmla="*/ 3743325 w 4648583"/>
              <a:gd name="connsiteY18" fmla="*/ 981075 h 1590675"/>
              <a:gd name="connsiteX19" fmla="*/ 3638550 w 4648583"/>
              <a:gd name="connsiteY19" fmla="*/ 971550 h 1590675"/>
              <a:gd name="connsiteX20" fmla="*/ 3571875 w 4648583"/>
              <a:gd name="connsiteY20" fmla="*/ 962025 h 1590675"/>
              <a:gd name="connsiteX21" fmla="*/ 3467100 w 4648583"/>
              <a:gd name="connsiteY21" fmla="*/ 952500 h 1590675"/>
              <a:gd name="connsiteX22" fmla="*/ 3409950 w 4648583"/>
              <a:gd name="connsiteY22" fmla="*/ 933450 h 1590675"/>
              <a:gd name="connsiteX23" fmla="*/ 3371850 w 4648583"/>
              <a:gd name="connsiteY23" fmla="*/ 923925 h 1590675"/>
              <a:gd name="connsiteX24" fmla="*/ 3324225 w 4648583"/>
              <a:gd name="connsiteY24" fmla="*/ 914400 h 1590675"/>
              <a:gd name="connsiteX25" fmla="*/ 3295650 w 4648583"/>
              <a:gd name="connsiteY25" fmla="*/ 904875 h 1590675"/>
              <a:gd name="connsiteX26" fmla="*/ 3257550 w 4648583"/>
              <a:gd name="connsiteY26" fmla="*/ 895350 h 1590675"/>
              <a:gd name="connsiteX27" fmla="*/ 3228975 w 4648583"/>
              <a:gd name="connsiteY27" fmla="*/ 885825 h 1590675"/>
              <a:gd name="connsiteX28" fmla="*/ 3190875 w 4648583"/>
              <a:gd name="connsiteY28" fmla="*/ 876300 h 1590675"/>
              <a:gd name="connsiteX29" fmla="*/ 3143250 w 4648583"/>
              <a:gd name="connsiteY29" fmla="*/ 866775 h 1590675"/>
              <a:gd name="connsiteX30" fmla="*/ 3086100 w 4648583"/>
              <a:gd name="connsiteY30" fmla="*/ 847725 h 1590675"/>
              <a:gd name="connsiteX31" fmla="*/ 3057525 w 4648583"/>
              <a:gd name="connsiteY31" fmla="*/ 838200 h 1590675"/>
              <a:gd name="connsiteX32" fmla="*/ 3028950 w 4648583"/>
              <a:gd name="connsiteY32" fmla="*/ 828675 h 1590675"/>
              <a:gd name="connsiteX33" fmla="*/ 2990850 w 4648583"/>
              <a:gd name="connsiteY33" fmla="*/ 819150 h 1590675"/>
              <a:gd name="connsiteX34" fmla="*/ 2933700 w 4648583"/>
              <a:gd name="connsiteY34" fmla="*/ 800100 h 1590675"/>
              <a:gd name="connsiteX35" fmla="*/ 2905125 w 4648583"/>
              <a:gd name="connsiteY35" fmla="*/ 771525 h 1590675"/>
              <a:gd name="connsiteX36" fmla="*/ 2867025 w 4648583"/>
              <a:gd name="connsiteY36" fmla="*/ 762000 h 1590675"/>
              <a:gd name="connsiteX37" fmla="*/ 2781300 w 4648583"/>
              <a:gd name="connsiteY37" fmla="*/ 733425 h 1590675"/>
              <a:gd name="connsiteX38" fmla="*/ 2733675 w 4648583"/>
              <a:gd name="connsiteY38" fmla="*/ 723900 h 1590675"/>
              <a:gd name="connsiteX39" fmla="*/ 2647950 w 4648583"/>
              <a:gd name="connsiteY39" fmla="*/ 695325 h 1590675"/>
              <a:gd name="connsiteX40" fmla="*/ 2619375 w 4648583"/>
              <a:gd name="connsiteY40" fmla="*/ 685800 h 1590675"/>
              <a:gd name="connsiteX41" fmla="*/ 2581275 w 4648583"/>
              <a:gd name="connsiteY41" fmla="*/ 666750 h 1590675"/>
              <a:gd name="connsiteX42" fmla="*/ 2543175 w 4648583"/>
              <a:gd name="connsiteY42" fmla="*/ 657225 h 1590675"/>
              <a:gd name="connsiteX43" fmla="*/ 2486025 w 4648583"/>
              <a:gd name="connsiteY43" fmla="*/ 638175 h 1590675"/>
              <a:gd name="connsiteX44" fmla="*/ 2457450 w 4648583"/>
              <a:gd name="connsiteY44" fmla="*/ 628650 h 1590675"/>
              <a:gd name="connsiteX45" fmla="*/ 2428875 w 4648583"/>
              <a:gd name="connsiteY45" fmla="*/ 619125 h 1590675"/>
              <a:gd name="connsiteX46" fmla="*/ 2343150 w 4648583"/>
              <a:gd name="connsiteY46" fmla="*/ 600075 h 1590675"/>
              <a:gd name="connsiteX47" fmla="*/ 2314575 w 4648583"/>
              <a:gd name="connsiteY47" fmla="*/ 581025 h 1590675"/>
              <a:gd name="connsiteX48" fmla="*/ 2276475 w 4648583"/>
              <a:gd name="connsiteY48" fmla="*/ 571500 h 1590675"/>
              <a:gd name="connsiteX49" fmla="*/ 2247900 w 4648583"/>
              <a:gd name="connsiteY49" fmla="*/ 561975 h 1590675"/>
              <a:gd name="connsiteX50" fmla="*/ 2209800 w 4648583"/>
              <a:gd name="connsiteY50" fmla="*/ 552450 h 1590675"/>
              <a:gd name="connsiteX51" fmla="*/ 2181225 w 4648583"/>
              <a:gd name="connsiteY51" fmla="*/ 542925 h 1590675"/>
              <a:gd name="connsiteX52" fmla="*/ 2114550 w 4648583"/>
              <a:gd name="connsiteY52" fmla="*/ 523875 h 1590675"/>
              <a:gd name="connsiteX53" fmla="*/ 2047875 w 4648583"/>
              <a:gd name="connsiteY53" fmla="*/ 485775 h 1590675"/>
              <a:gd name="connsiteX54" fmla="*/ 1981200 w 4648583"/>
              <a:gd name="connsiteY54" fmla="*/ 466725 h 1590675"/>
              <a:gd name="connsiteX55" fmla="*/ 1952625 w 4648583"/>
              <a:gd name="connsiteY55" fmla="*/ 447675 h 1590675"/>
              <a:gd name="connsiteX56" fmla="*/ 1895475 w 4648583"/>
              <a:gd name="connsiteY56" fmla="*/ 428625 h 1590675"/>
              <a:gd name="connsiteX57" fmla="*/ 1828800 w 4648583"/>
              <a:gd name="connsiteY57" fmla="*/ 400050 h 1590675"/>
              <a:gd name="connsiteX58" fmla="*/ 1771650 w 4648583"/>
              <a:gd name="connsiteY58" fmla="*/ 371475 h 1590675"/>
              <a:gd name="connsiteX59" fmla="*/ 1704975 w 4648583"/>
              <a:gd name="connsiteY59" fmla="*/ 342900 h 1590675"/>
              <a:gd name="connsiteX60" fmla="*/ 1619250 w 4648583"/>
              <a:gd name="connsiteY60" fmla="*/ 276225 h 1590675"/>
              <a:gd name="connsiteX61" fmla="*/ 1562100 w 4648583"/>
              <a:gd name="connsiteY61" fmla="*/ 257175 h 1590675"/>
              <a:gd name="connsiteX62" fmla="*/ 1524000 w 4648583"/>
              <a:gd name="connsiteY62" fmla="*/ 238125 h 1590675"/>
              <a:gd name="connsiteX63" fmla="*/ 1466850 w 4648583"/>
              <a:gd name="connsiteY63" fmla="*/ 219075 h 1590675"/>
              <a:gd name="connsiteX64" fmla="*/ 1409700 w 4648583"/>
              <a:gd name="connsiteY64" fmla="*/ 200025 h 1590675"/>
              <a:gd name="connsiteX65" fmla="*/ 1381125 w 4648583"/>
              <a:gd name="connsiteY65" fmla="*/ 190500 h 1590675"/>
              <a:gd name="connsiteX66" fmla="*/ 1352550 w 4648583"/>
              <a:gd name="connsiteY66" fmla="*/ 180975 h 1590675"/>
              <a:gd name="connsiteX67" fmla="*/ 1323975 w 4648583"/>
              <a:gd name="connsiteY67" fmla="*/ 161925 h 1590675"/>
              <a:gd name="connsiteX68" fmla="*/ 1285875 w 4648583"/>
              <a:gd name="connsiteY68" fmla="*/ 152400 h 1590675"/>
              <a:gd name="connsiteX69" fmla="*/ 1257300 w 4648583"/>
              <a:gd name="connsiteY69" fmla="*/ 142875 h 1590675"/>
              <a:gd name="connsiteX70" fmla="*/ 1219200 w 4648583"/>
              <a:gd name="connsiteY70" fmla="*/ 133350 h 1590675"/>
              <a:gd name="connsiteX71" fmla="*/ 1095375 w 4648583"/>
              <a:gd name="connsiteY71" fmla="*/ 95250 h 1590675"/>
              <a:gd name="connsiteX72" fmla="*/ 981075 w 4648583"/>
              <a:gd name="connsiteY72" fmla="*/ 76200 h 1590675"/>
              <a:gd name="connsiteX73" fmla="*/ 790575 w 4648583"/>
              <a:gd name="connsiteY73" fmla="*/ 57150 h 1590675"/>
              <a:gd name="connsiteX74" fmla="*/ 714375 w 4648583"/>
              <a:gd name="connsiteY74" fmla="*/ 38100 h 1590675"/>
              <a:gd name="connsiteX75" fmla="*/ 685800 w 4648583"/>
              <a:gd name="connsiteY75" fmla="*/ 28575 h 1590675"/>
              <a:gd name="connsiteX76" fmla="*/ 476250 w 4648583"/>
              <a:gd name="connsiteY76" fmla="*/ 9525 h 1590675"/>
              <a:gd name="connsiteX77" fmla="*/ 409575 w 4648583"/>
              <a:gd name="connsiteY77" fmla="*/ 0 h 1590675"/>
              <a:gd name="connsiteX78" fmla="*/ 142875 w 4648583"/>
              <a:gd name="connsiteY78" fmla="*/ 9525 h 1590675"/>
              <a:gd name="connsiteX79" fmla="*/ 85725 w 4648583"/>
              <a:gd name="connsiteY79" fmla="*/ 28575 h 1590675"/>
              <a:gd name="connsiteX80" fmla="*/ 66675 w 4648583"/>
              <a:gd name="connsiteY80" fmla="*/ 57150 h 1590675"/>
              <a:gd name="connsiteX81" fmla="*/ 28575 w 4648583"/>
              <a:gd name="connsiteY81" fmla="*/ 76200 h 1590675"/>
              <a:gd name="connsiteX82" fmla="*/ 19050 w 4648583"/>
              <a:gd name="connsiteY82" fmla="*/ 114300 h 1590675"/>
              <a:gd name="connsiteX83" fmla="*/ 0 w 4648583"/>
              <a:gd name="connsiteY83" fmla="*/ 171450 h 1590675"/>
              <a:gd name="connsiteX84" fmla="*/ 9525 w 4648583"/>
              <a:gd name="connsiteY84" fmla="*/ 333375 h 1590675"/>
              <a:gd name="connsiteX85" fmla="*/ 19050 w 4648583"/>
              <a:gd name="connsiteY85" fmla="*/ 381000 h 1590675"/>
              <a:gd name="connsiteX86" fmla="*/ 47625 w 4648583"/>
              <a:gd name="connsiteY86" fmla="*/ 495300 h 1590675"/>
              <a:gd name="connsiteX87" fmla="*/ 57150 w 4648583"/>
              <a:gd name="connsiteY87" fmla="*/ 523875 h 1590675"/>
              <a:gd name="connsiteX88" fmla="*/ 123825 w 4648583"/>
              <a:gd name="connsiteY88" fmla="*/ 600075 h 1590675"/>
              <a:gd name="connsiteX89" fmla="*/ 152400 w 4648583"/>
              <a:gd name="connsiteY89" fmla="*/ 609600 h 1590675"/>
              <a:gd name="connsiteX90" fmla="*/ 276225 w 4648583"/>
              <a:gd name="connsiteY90" fmla="*/ 628650 h 1590675"/>
              <a:gd name="connsiteX91" fmla="*/ 342900 w 4648583"/>
              <a:gd name="connsiteY91" fmla="*/ 638175 h 1590675"/>
              <a:gd name="connsiteX92" fmla="*/ 457200 w 4648583"/>
              <a:gd name="connsiteY92" fmla="*/ 657225 h 1590675"/>
              <a:gd name="connsiteX93" fmla="*/ 571500 w 4648583"/>
              <a:gd name="connsiteY93" fmla="*/ 685800 h 1590675"/>
              <a:gd name="connsiteX94" fmla="*/ 619125 w 4648583"/>
              <a:gd name="connsiteY94" fmla="*/ 695325 h 1590675"/>
              <a:gd name="connsiteX95" fmla="*/ 704850 w 4648583"/>
              <a:gd name="connsiteY95" fmla="*/ 733425 h 1590675"/>
              <a:gd name="connsiteX96" fmla="*/ 771525 w 4648583"/>
              <a:gd name="connsiteY96" fmla="*/ 762000 h 1590675"/>
              <a:gd name="connsiteX97" fmla="*/ 800100 w 4648583"/>
              <a:gd name="connsiteY97" fmla="*/ 781050 h 1590675"/>
              <a:gd name="connsiteX98" fmla="*/ 847725 w 4648583"/>
              <a:gd name="connsiteY98" fmla="*/ 790575 h 1590675"/>
              <a:gd name="connsiteX99" fmla="*/ 876300 w 4648583"/>
              <a:gd name="connsiteY99" fmla="*/ 800100 h 1590675"/>
              <a:gd name="connsiteX100" fmla="*/ 914400 w 4648583"/>
              <a:gd name="connsiteY100" fmla="*/ 809625 h 1590675"/>
              <a:gd name="connsiteX101" fmla="*/ 981075 w 4648583"/>
              <a:gd name="connsiteY101" fmla="*/ 828675 h 1590675"/>
              <a:gd name="connsiteX102" fmla="*/ 1095375 w 4648583"/>
              <a:gd name="connsiteY102" fmla="*/ 847725 h 1590675"/>
              <a:gd name="connsiteX103" fmla="*/ 1152525 w 4648583"/>
              <a:gd name="connsiteY103" fmla="*/ 866775 h 1590675"/>
              <a:gd name="connsiteX104" fmla="*/ 1181100 w 4648583"/>
              <a:gd name="connsiteY104" fmla="*/ 876300 h 1590675"/>
              <a:gd name="connsiteX105" fmla="*/ 1228725 w 4648583"/>
              <a:gd name="connsiteY105" fmla="*/ 885825 h 1590675"/>
              <a:gd name="connsiteX106" fmla="*/ 1257300 w 4648583"/>
              <a:gd name="connsiteY106" fmla="*/ 895350 h 1590675"/>
              <a:gd name="connsiteX107" fmla="*/ 1314450 w 4648583"/>
              <a:gd name="connsiteY107" fmla="*/ 904875 h 1590675"/>
              <a:gd name="connsiteX108" fmla="*/ 1343025 w 4648583"/>
              <a:gd name="connsiteY108" fmla="*/ 914400 h 1590675"/>
              <a:gd name="connsiteX109" fmla="*/ 1438275 w 4648583"/>
              <a:gd name="connsiteY109" fmla="*/ 933450 h 1590675"/>
              <a:gd name="connsiteX110" fmla="*/ 1533525 w 4648583"/>
              <a:gd name="connsiteY110" fmla="*/ 952500 h 1590675"/>
              <a:gd name="connsiteX111" fmla="*/ 1590675 w 4648583"/>
              <a:gd name="connsiteY111" fmla="*/ 971550 h 1590675"/>
              <a:gd name="connsiteX112" fmla="*/ 1619250 w 4648583"/>
              <a:gd name="connsiteY112" fmla="*/ 981075 h 1590675"/>
              <a:gd name="connsiteX113" fmla="*/ 1666875 w 4648583"/>
              <a:gd name="connsiteY113" fmla="*/ 990600 h 1590675"/>
              <a:gd name="connsiteX114" fmla="*/ 1733550 w 4648583"/>
              <a:gd name="connsiteY114" fmla="*/ 1028700 h 1590675"/>
              <a:gd name="connsiteX115" fmla="*/ 1771650 w 4648583"/>
              <a:gd name="connsiteY115" fmla="*/ 1038225 h 1590675"/>
              <a:gd name="connsiteX116" fmla="*/ 1828800 w 4648583"/>
              <a:gd name="connsiteY116" fmla="*/ 1057275 h 1590675"/>
              <a:gd name="connsiteX117" fmla="*/ 1857375 w 4648583"/>
              <a:gd name="connsiteY117" fmla="*/ 1066800 h 1590675"/>
              <a:gd name="connsiteX118" fmla="*/ 1914525 w 4648583"/>
              <a:gd name="connsiteY118" fmla="*/ 1076325 h 1590675"/>
              <a:gd name="connsiteX119" fmla="*/ 1943100 w 4648583"/>
              <a:gd name="connsiteY119" fmla="*/ 1085850 h 1590675"/>
              <a:gd name="connsiteX120" fmla="*/ 2000250 w 4648583"/>
              <a:gd name="connsiteY120" fmla="*/ 1095375 h 1590675"/>
              <a:gd name="connsiteX121" fmla="*/ 2038350 w 4648583"/>
              <a:gd name="connsiteY121" fmla="*/ 1104900 h 1590675"/>
              <a:gd name="connsiteX122" fmla="*/ 2105025 w 4648583"/>
              <a:gd name="connsiteY122" fmla="*/ 1133475 h 1590675"/>
              <a:gd name="connsiteX123" fmla="*/ 2133600 w 4648583"/>
              <a:gd name="connsiteY123" fmla="*/ 1152525 h 1590675"/>
              <a:gd name="connsiteX124" fmla="*/ 2190750 w 4648583"/>
              <a:gd name="connsiteY124" fmla="*/ 1171575 h 1590675"/>
              <a:gd name="connsiteX125" fmla="*/ 2247900 w 4648583"/>
              <a:gd name="connsiteY125" fmla="*/ 1190625 h 1590675"/>
              <a:gd name="connsiteX126" fmla="*/ 2276475 w 4648583"/>
              <a:gd name="connsiteY126" fmla="*/ 1200150 h 1590675"/>
              <a:gd name="connsiteX127" fmla="*/ 2352675 w 4648583"/>
              <a:gd name="connsiteY127" fmla="*/ 1219200 h 1590675"/>
              <a:gd name="connsiteX128" fmla="*/ 2381250 w 4648583"/>
              <a:gd name="connsiteY128" fmla="*/ 1238250 h 1590675"/>
              <a:gd name="connsiteX129" fmla="*/ 2476500 w 4648583"/>
              <a:gd name="connsiteY129" fmla="*/ 1266825 h 1590675"/>
              <a:gd name="connsiteX130" fmla="*/ 2533650 w 4648583"/>
              <a:gd name="connsiteY130" fmla="*/ 1285875 h 1590675"/>
              <a:gd name="connsiteX131" fmla="*/ 2590800 w 4648583"/>
              <a:gd name="connsiteY131" fmla="*/ 1304925 h 1590675"/>
              <a:gd name="connsiteX132" fmla="*/ 2619375 w 4648583"/>
              <a:gd name="connsiteY132" fmla="*/ 1314450 h 1590675"/>
              <a:gd name="connsiteX133" fmla="*/ 2647950 w 4648583"/>
              <a:gd name="connsiteY133" fmla="*/ 1323975 h 1590675"/>
              <a:gd name="connsiteX134" fmla="*/ 2724150 w 4648583"/>
              <a:gd name="connsiteY134" fmla="*/ 1343025 h 1590675"/>
              <a:gd name="connsiteX135" fmla="*/ 2771775 w 4648583"/>
              <a:gd name="connsiteY135" fmla="*/ 1352550 h 1590675"/>
              <a:gd name="connsiteX136" fmla="*/ 2828925 w 4648583"/>
              <a:gd name="connsiteY136" fmla="*/ 1371600 h 1590675"/>
              <a:gd name="connsiteX137" fmla="*/ 2857500 w 4648583"/>
              <a:gd name="connsiteY137" fmla="*/ 1381125 h 1590675"/>
              <a:gd name="connsiteX138" fmla="*/ 2914650 w 4648583"/>
              <a:gd name="connsiteY138" fmla="*/ 1409700 h 1590675"/>
              <a:gd name="connsiteX139" fmla="*/ 2962275 w 4648583"/>
              <a:gd name="connsiteY139" fmla="*/ 1419225 h 1590675"/>
              <a:gd name="connsiteX140" fmla="*/ 3067050 w 4648583"/>
              <a:gd name="connsiteY140" fmla="*/ 1438275 h 1590675"/>
              <a:gd name="connsiteX141" fmla="*/ 3219450 w 4648583"/>
              <a:gd name="connsiteY141" fmla="*/ 1457325 h 1590675"/>
              <a:gd name="connsiteX142" fmla="*/ 3257550 w 4648583"/>
              <a:gd name="connsiteY142" fmla="*/ 1466850 h 1590675"/>
              <a:gd name="connsiteX143" fmla="*/ 3390900 w 4648583"/>
              <a:gd name="connsiteY143" fmla="*/ 1485900 h 1590675"/>
              <a:gd name="connsiteX144" fmla="*/ 3486150 w 4648583"/>
              <a:gd name="connsiteY144" fmla="*/ 1495425 h 1590675"/>
              <a:gd name="connsiteX145" fmla="*/ 3638550 w 4648583"/>
              <a:gd name="connsiteY145" fmla="*/ 1514475 h 1590675"/>
              <a:gd name="connsiteX146" fmla="*/ 4067175 w 4648583"/>
              <a:gd name="connsiteY146" fmla="*/ 1533525 h 1590675"/>
              <a:gd name="connsiteX147" fmla="*/ 4181475 w 4648583"/>
              <a:gd name="connsiteY147" fmla="*/ 1571625 h 1590675"/>
              <a:gd name="connsiteX148" fmla="*/ 4210050 w 4648583"/>
              <a:gd name="connsiteY148" fmla="*/ 1581150 h 1590675"/>
              <a:gd name="connsiteX149" fmla="*/ 4457700 w 4648583"/>
              <a:gd name="connsiteY149" fmla="*/ 1590675 h 1590675"/>
              <a:gd name="connsiteX150" fmla="*/ 4572000 w 4648583"/>
              <a:gd name="connsiteY150" fmla="*/ 1581150 h 1590675"/>
              <a:gd name="connsiteX151" fmla="*/ 4600575 w 4648583"/>
              <a:gd name="connsiteY151" fmla="*/ 1571625 h 1590675"/>
              <a:gd name="connsiteX152" fmla="*/ 4629150 w 4648583"/>
              <a:gd name="connsiteY152" fmla="*/ 1562100 h 159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4648583" h="1590675">
                <a:moveTo>
                  <a:pt x="4629150" y="1562100"/>
                </a:moveTo>
                <a:cubicBezTo>
                  <a:pt x="4637087" y="1552575"/>
                  <a:pt x="4647488" y="1531558"/>
                  <a:pt x="4648200" y="1514475"/>
                </a:cubicBezTo>
                <a:cubicBezTo>
                  <a:pt x="4648877" y="1498218"/>
                  <a:pt x="4650966" y="1353577"/>
                  <a:pt x="4629150" y="1295400"/>
                </a:cubicBezTo>
                <a:cubicBezTo>
                  <a:pt x="4624164" y="1282105"/>
                  <a:pt x="4617145" y="1269628"/>
                  <a:pt x="4610100" y="1257300"/>
                </a:cubicBezTo>
                <a:cubicBezTo>
                  <a:pt x="4604420" y="1247361"/>
                  <a:pt x="4599145" y="1236820"/>
                  <a:pt x="4591050" y="1228725"/>
                </a:cubicBezTo>
                <a:cubicBezTo>
                  <a:pt x="4582955" y="1220630"/>
                  <a:pt x="4572000" y="1216025"/>
                  <a:pt x="4562475" y="1209675"/>
                </a:cubicBezTo>
                <a:cubicBezTo>
                  <a:pt x="4556125" y="1200150"/>
                  <a:pt x="4551520" y="1189195"/>
                  <a:pt x="4543425" y="1181100"/>
                </a:cubicBezTo>
                <a:cubicBezTo>
                  <a:pt x="4527954" y="1165629"/>
                  <a:pt x="4494181" y="1152961"/>
                  <a:pt x="4476750" y="1143000"/>
                </a:cubicBezTo>
                <a:cubicBezTo>
                  <a:pt x="4466811" y="1137320"/>
                  <a:pt x="4458636" y="1128599"/>
                  <a:pt x="4448175" y="1123950"/>
                </a:cubicBezTo>
                <a:cubicBezTo>
                  <a:pt x="4429825" y="1115795"/>
                  <a:pt x="4407733" y="1116039"/>
                  <a:pt x="4391025" y="1104900"/>
                </a:cubicBezTo>
                <a:cubicBezTo>
                  <a:pt x="4381500" y="1098550"/>
                  <a:pt x="4373310" y="1089470"/>
                  <a:pt x="4362450" y="1085850"/>
                </a:cubicBezTo>
                <a:cubicBezTo>
                  <a:pt x="4344128" y="1079743"/>
                  <a:pt x="4324350" y="1079500"/>
                  <a:pt x="4305300" y="1076325"/>
                </a:cubicBezTo>
                <a:cubicBezTo>
                  <a:pt x="4289425" y="1069975"/>
                  <a:pt x="4274052" y="1062188"/>
                  <a:pt x="4257675" y="1057275"/>
                </a:cubicBezTo>
                <a:cubicBezTo>
                  <a:pt x="4232912" y="1049846"/>
                  <a:pt x="4176156" y="1043393"/>
                  <a:pt x="4152900" y="1038225"/>
                </a:cubicBezTo>
                <a:cubicBezTo>
                  <a:pt x="4143099" y="1036047"/>
                  <a:pt x="4134229" y="1030351"/>
                  <a:pt x="4124325" y="1028700"/>
                </a:cubicBezTo>
                <a:cubicBezTo>
                  <a:pt x="4095965" y="1023973"/>
                  <a:pt x="4067129" y="1022741"/>
                  <a:pt x="4038600" y="1019175"/>
                </a:cubicBezTo>
                <a:cubicBezTo>
                  <a:pt x="4016323" y="1016390"/>
                  <a:pt x="3994187" y="1012554"/>
                  <a:pt x="3971925" y="1009650"/>
                </a:cubicBezTo>
                <a:lnTo>
                  <a:pt x="3819525" y="990600"/>
                </a:lnTo>
                <a:cubicBezTo>
                  <a:pt x="3794125" y="987425"/>
                  <a:pt x="3768818" y="983393"/>
                  <a:pt x="3743325" y="981075"/>
                </a:cubicBezTo>
                <a:cubicBezTo>
                  <a:pt x="3708400" y="977900"/>
                  <a:pt x="3673405" y="975423"/>
                  <a:pt x="3638550" y="971550"/>
                </a:cubicBezTo>
                <a:cubicBezTo>
                  <a:pt x="3616237" y="969071"/>
                  <a:pt x="3594188" y="964504"/>
                  <a:pt x="3571875" y="962025"/>
                </a:cubicBezTo>
                <a:cubicBezTo>
                  <a:pt x="3537020" y="958152"/>
                  <a:pt x="3502025" y="955675"/>
                  <a:pt x="3467100" y="952500"/>
                </a:cubicBezTo>
                <a:cubicBezTo>
                  <a:pt x="3448050" y="946150"/>
                  <a:pt x="3429431" y="938320"/>
                  <a:pt x="3409950" y="933450"/>
                </a:cubicBezTo>
                <a:cubicBezTo>
                  <a:pt x="3397250" y="930275"/>
                  <a:pt x="3384629" y="926765"/>
                  <a:pt x="3371850" y="923925"/>
                </a:cubicBezTo>
                <a:cubicBezTo>
                  <a:pt x="3356046" y="920413"/>
                  <a:pt x="3339931" y="918327"/>
                  <a:pt x="3324225" y="914400"/>
                </a:cubicBezTo>
                <a:cubicBezTo>
                  <a:pt x="3314485" y="911965"/>
                  <a:pt x="3305304" y="907633"/>
                  <a:pt x="3295650" y="904875"/>
                </a:cubicBezTo>
                <a:cubicBezTo>
                  <a:pt x="3283063" y="901279"/>
                  <a:pt x="3270137" y="898946"/>
                  <a:pt x="3257550" y="895350"/>
                </a:cubicBezTo>
                <a:cubicBezTo>
                  <a:pt x="3247896" y="892592"/>
                  <a:pt x="3238629" y="888583"/>
                  <a:pt x="3228975" y="885825"/>
                </a:cubicBezTo>
                <a:cubicBezTo>
                  <a:pt x="3216388" y="882229"/>
                  <a:pt x="3203654" y="879140"/>
                  <a:pt x="3190875" y="876300"/>
                </a:cubicBezTo>
                <a:cubicBezTo>
                  <a:pt x="3175071" y="872788"/>
                  <a:pt x="3158869" y="871035"/>
                  <a:pt x="3143250" y="866775"/>
                </a:cubicBezTo>
                <a:cubicBezTo>
                  <a:pt x="3123877" y="861491"/>
                  <a:pt x="3105150" y="854075"/>
                  <a:pt x="3086100" y="847725"/>
                </a:cubicBezTo>
                <a:lnTo>
                  <a:pt x="3057525" y="838200"/>
                </a:lnTo>
                <a:cubicBezTo>
                  <a:pt x="3048000" y="835025"/>
                  <a:pt x="3038690" y="831110"/>
                  <a:pt x="3028950" y="828675"/>
                </a:cubicBezTo>
                <a:cubicBezTo>
                  <a:pt x="3016250" y="825500"/>
                  <a:pt x="3003389" y="822912"/>
                  <a:pt x="2990850" y="819150"/>
                </a:cubicBezTo>
                <a:cubicBezTo>
                  <a:pt x="2971616" y="813380"/>
                  <a:pt x="2933700" y="800100"/>
                  <a:pt x="2933700" y="800100"/>
                </a:cubicBezTo>
                <a:cubicBezTo>
                  <a:pt x="2924175" y="790575"/>
                  <a:pt x="2916821" y="778208"/>
                  <a:pt x="2905125" y="771525"/>
                </a:cubicBezTo>
                <a:cubicBezTo>
                  <a:pt x="2893759" y="765030"/>
                  <a:pt x="2879537" y="765850"/>
                  <a:pt x="2867025" y="762000"/>
                </a:cubicBezTo>
                <a:cubicBezTo>
                  <a:pt x="2838236" y="753142"/>
                  <a:pt x="2809875" y="742950"/>
                  <a:pt x="2781300" y="733425"/>
                </a:cubicBezTo>
                <a:cubicBezTo>
                  <a:pt x="2765941" y="728305"/>
                  <a:pt x="2749294" y="728160"/>
                  <a:pt x="2733675" y="723900"/>
                </a:cubicBezTo>
                <a:lnTo>
                  <a:pt x="2647950" y="695325"/>
                </a:lnTo>
                <a:cubicBezTo>
                  <a:pt x="2638425" y="692150"/>
                  <a:pt x="2628355" y="690290"/>
                  <a:pt x="2619375" y="685800"/>
                </a:cubicBezTo>
                <a:cubicBezTo>
                  <a:pt x="2606675" y="679450"/>
                  <a:pt x="2594570" y="671736"/>
                  <a:pt x="2581275" y="666750"/>
                </a:cubicBezTo>
                <a:cubicBezTo>
                  <a:pt x="2569018" y="662153"/>
                  <a:pt x="2555714" y="660987"/>
                  <a:pt x="2543175" y="657225"/>
                </a:cubicBezTo>
                <a:cubicBezTo>
                  <a:pt x="2523941" y="651455"/>
                  <a:pt x="2505075" y="644525"/>
                  <a:pt x="2486025" y="638175"/>
                </a:cubicBezTo>
                <a:lnTo>
                  <a:pt x="2457450" y="628650"/>
                </a:lnTo>
                <a:cubicBezTo>
                  <a:pt x="2447925" y="625475"/>
                  <a:pt x="2438720" y="621094"/>
                  <a:pt x="2428875" y="619125"/>
                </a:cubicBezTo>
                <a:cubicBezTo>
                  <a:pt x="2368413" y="607033"/>
                  <a:pt x="2396956" y="613527"/>
                  <a:pt x="2343150" y="600075"/>
                </a:cubicBezTo>
                <a:cubicBezTo>
                  <a:pt x="2333625" y="593725"/>
                  <a:pt x="2325097" y="585534"/>
                  <a:pt x="2314575" y="581025"/>
                </a:cubicBezTo>
                <a:cubicBezTo>
                  <a:pt x="2302543" y="575868"/>
                  <a:pt x="2289062" y="575096"/>
                  <a:pt x="2276475" y="571500"/>
                </a:cubicBezTo>
                <a:cubicBezTo>
                  <a:pt x="2266821" y="568742"/>
                  <a:pt x="2257554" y="564733"/>
                  <a:pt x="2247900" y="561975"/>
                </a:cubicBezTo>
                <a:cubicBezTo>
                  <a:pt x="2235313" y="558379"/>
                  <a:pt x="2222387" y="556046"/>
                  <a:pt x="2209800" y="552450"/>
                </a:cubicBezTo>
                <a:cubicBezTo>
                  <a:pt x="2200146" y="549692"/>
                  <a:pt x="2190879" y="545683"/>
                  <a:pt x="2181225" y="542925"/>
                </a:cubicBezTo>
                <a:cubicBezTo>
                  <a:pt x="2166983" y="538856"/>
                  <a:pt x="2129775" y="531488"/>
                  <a:pt x="2114550" y="523875"/>
                </a:cubicBezTo>
                <a:cubicBezTo>
                  <a:pt x="2059280" y="496240"/>
                  <a:pt x="2114671" y="510823"/>
                  <a:pt x="2047875" y="485775"/>
                </a:cubicBezTo>
                <a:cubicBezTo>
                  <a:pt x="2023460" y="476620"/>
                  <a:pt x="2004227" y="478239"/>
                  <a:pt x="1981200" y="466725"/>
                </a:cubicBezTo>
                <a:cubicBezTo>
                  <a:pt x="1970961" y="461605"/>
                  <a:pt x="1963086" y="452324"/>
                  <a:pt x="1952625" y="447675"/>
                </a:cubicBezTo>
                <a:cubicBezTo>
                  <a:pt x="1934275" y="439520"/>
                  <a:pt x="1913825" y="436780"/>
                  <a:pt x="1895475" y="428625"/>
                </a:cubicBezTo>
                <a:cubicBezTo>
                  <a:pt x="1810902" y="391037"/>
                  <a:pt x="1929586" y="425246"/>
                  <a:pt x="1828800" y="400050"/>
                </a:cubicBezTo>
                <a:cubicBezTo>
                  <a:pt x="1746908" y="345455"/>
                  <a:pt x="1850520" y="410910"/>
                  <a:pt x="1771650" y="371475"/>
                </a:cubicBezTo>
                <a:cubicBezTo>
                  <a:pt x="1705871" y="338586"/>
                  <a:pt x="1784269" y="362724"/>
                  <a:pt x="1704975" y="342900"/>
                </a:cubicBezTo>
                <a:cubicBezTo>
                  <a:pt x="1680320" y="318245"/>
                  <a:pt x="1653429" y="287618"/>
                  <a:pt x="1619250" y="276225"/>
                </a:cubicBezTo>
                <a:cubicBezTo>
                  <a:pt x="1600200" y="269875"/>
                  <a:pt x="1580061" y="266155"/>
                  <a:pt x="1562100" y="257175"/>
                </a:cubicBezTo>
                <a:cubicBezTo>
                  <a:pt x="1549400" y="250825"/>
                  <a:pt x="1537183" y="243398"/>
                  <a:pt x="1524000" y="238125"/>
                </a:cubicBezTo>
                <a:cubicBezTo>
                  <a:pt x="1505356" y="230667"/>
                  <a:pt x="1485900" y="225425"/>
                  <a:pt x="1466850" y="219075"/>
                </a:cubicBezTo>
                <a:lnTo>
                  <a:pt x="1409700" y="200025"/>
                </a:lnTo>
                <a:lnTo>
                  <a:pt x="1381125" y="190500"/>
                </a:lnTo>
                <a:cubicBezTo>
                  <a:pt x="1371600" y="187325"/>
                  <a:pt x="1360904" y="186544"/>
                  <a:pt x="1352550" y="180975"/>
                </a:cubicBezTo>
                <a:cubicBezTo>
                  <a:pt x="1343025" y="174625"/>
                  <a:pt x="1334497" y="166434"/>
                  <a:pt x="1323975" y="161925"/>
                </a:cubicBezTo>
                <a:cubicBezTo>
                  <a:pt x="1311943" y="156768"/>
                  <a:pt x="1298462" y="155996"/>
                  <a:pt x="1285875" y="152400"/>
                </a:cubicBezTo>
                <a:cubicBezTo>
                  <a:pt x="1276221" y="149642"/>
                  <a:pt x="1266954" y="145633"/>
                  <a:pt x="1257300" y="142875"/>
                </a:cubicBezTo>
                <a:cubicBezTo>
                  <a:pt x="1244713" y="139279"/>
                  <a:pt x="1231739" y="137112"/>
                  <a:pt x="1219200" y="133350"/>
                </a:cubicBezTo>
                <a:cubicBezTo>
                  <a:pt x="1177925" y="120968"/>
                  <a:pt x="1137955" y="103234"/>
                  <a:pt x="1095375" y="95250"/>
                </a:cubicBezTo>
                <a:cubicBezTo>
                  <a:pt x="1057411" y="88132"/>
                  <a:pt x="1019567" y="79408"/>
                  <a:pt x="981075" y="76200"/>
                </a:cubicBezTo>
                <a:cubicBezTo>
                  <a:pt x="841266" y="64549"/>
                  <a:pt x="904712" y="71417"/>
                  <a:pt x="790575" y="57150"/>
                </a:cubicBezTo>
                <a:cubicBezTo>
                  <a:pt x="725256" y="35377"/>
                  <a:pt x="806327" y="61088"/>
                  <a:pt x="714375" y="38100"/>
                </a:cubicBezTo>
                <a:cubicBezTo>
                  <a:pt x="704635" y="35665"/>
                  <a:pt x="695678" y="30371"/>
                  <a:pt x="685800" y="28575"/>
                </a:cubicBezTo>
                <a:cubicBezTo>
                  <a:pt x="619308" y="16486"/>
                  <a:pt x="541250" y="15715"/>
                  <a:pt x="476250" y="9525"/>
                </a:cubicBezTo>
                <a:cubicBezTo>
                  <a:pt x="453900" y="7396"/>
                  <a:pt x="431800" y="3175"/>
                  <a:pt x="409575" y="0"/>
                </a:cubicBezTo>
                <a:cubicBezTo>
                  <a:pt x="320675" y="3175"/>
                  <a:pt x="231487" y="1706"/>
                  <a:pt x="142875" y="9525"/>
                </a:cubicBezTo>
                <a:cubicBezTo>
                  <a:pt x="122872" y="11290"/>
                  <a:pt x="85725" y="28575"/>
                  <a:pt x="85725" y="28575"/>
                </a:cubicBezTo>
                <a:cubicBezTo>
                  <a:pt x="79375" y="38100"/>
                  <a:pt x="75469" y="49821"/>
                  <a:pt x="66675" y="57150"/>
                </a:cubicBezTo>
                <a:cubicBezTo>
                  <a:pt x="55767" y="66240"/>
                  <a:pt x="37665" y="65292"/>
                  <a:pt x="28575" y="76200"/>
                </a:cubicBezTo>
                <a:cubicBezTo>
                  <a:pt x="20194" y="86257"/>
                  <a:pt x="22812" y="101761"/>
                  <a:pt x="19050" y="114300"/>
                </a:cubicBezTo>
                <a:cubicBezTo>
                  <a:pt x="13280" y="133534"/>
                  <a:pt x="0" y="171450"/>
                  <a:pt x="0" y="171450"/>
                </a:cubicBezTo>
                <a:cubicBezTo>
                  <a:pt x="3175" y="225425"/>
                  <a:pt x="4630" y="279529"/>
                  <a:pt x="9525" y="333375"/>
                </a:cubicBezTo>
                <a:cubicBezTo>
                  <a:pt x="10991" y="349498"/>
                  <a:pt x="16154" y="365072"/>
                  <a:pt x="19050" y="381000"/>
                </a:cubicBezTo>
                <a:cubicBezTo>
                  <a:pt x="34441" y="465653"/>
                  <a:pt x="19801" y="411827"/>
                  <a:pt x="47625" y="495300"/>
                </a:cubicBezTo>
                <a:cubicBezTo>
                  <a:pt x="50800" y="504825"/>
                  <a:pt x="51581" y="515521"/>
                  <a:pt x="57150" y="523875"/>
                </a:cubicBezTo>
                <a:cubicBezTo>
                  <a:pt x="85725" y="566738"/>
                  <a:pt x="84138" y="580231"/>
                  <a:pt x="123825" y="600075"/>
                </a:cubicBezTo>
                <a:cubicBezTo>
                  <a:pt x="132805" y="604565"/>
                  <a:pt x="142746" y="606842"/>
                  <a:pt x="152400" y="609600"/>
                </a:cubicBezTo>
                <a:cubicBezTo>
                  <a:pt x="207613" y="625375"/>
                  <a:pt x="201165" y="619267"/>
                  <a:pt x="276225" y="628650"/>
                </a:cubicBezTo>
                <a:cubicBezTo>
                  <a:pt x="298502" y="631435"/>
                  <a:pt x="320675" y="635000"/>
                  <a:pt x="342900" y="638175"/>
                </a:cubicBezTo>
                <a:cubicBezTo>
                  <a:pt x="404321" y="658649"/>
                  <a:pt x="345546" y="641274"/>
                  <a:pt x="457200" y="657225"/>
                </a:cubicBezTo>
                <a:cubicBezTo>
                  <a:pt x="509203" y="664654"/>
                  <a:pt x="515368" y="671767"/>
                  <a:pt x="571500" y="685800"/>
                </a:cubicBezTo>
                <a:cubicBezTo>
                  <a:pt x="587206" y="689727"/>
                  <a:pt x="603506" y="691065"/>
                  <a:pt x="619125" y="695325"/>
                </a:cubicBezTo>
                <a:cubicBezTo>
                  <a:pt x="727249" y="724813"/>
                  <a:pt x="636699" y="699349"/>
                  <a:pt x="704850" y="733425"/>
                </a:cubicBezTo>
                <a:cubicBezTo>
                  <a:pt x="811711" y="786855"/>
                  <a:pt x="632782" y="682718"/>
                  <a:pt x="771525" y="762000"/>
                </a:cubicBezTo>
                <a:cubicBezTo>
                  <a:pt x="781464" y="767680"/>
                  <a:pt x="789381" y="777030"/>
                  <a:pt x="800100" y="781050"/>
                </a:cubicBezTo>
                <a:cubicBezTo>
                  <a:pt x="815259" y="786734"/>
                  <a:pt x="832019" y="786648"/>
                  <a:pt x="847725" y="790575"/>
                </a:cubicBezTo>
                <a:cubicBezTo>
                  <a:pt x="857465" y="793010"/>
                  <a:pt x="866646" y="797342"/>
                  <a:pt x="876300" y="800100"/>
                </a:cubicBezTo>
                <a:cubicBezTo>
                  <a:pt x="888887" y="803696"/>
                  <a:pt x="901770" y="806181"/>
                  <a:pt x="914400" y="809625"/>
                </a:cubicBezTo>
                <a:cubicBezTo>
                  <a:pt x="936700" y="815707"/>
                  <a:pt x="958651" y="823069"/>
                  <a:pt x="981075" y="828675"/>
                </a:cubicBezTo>
                <a:cubicBezTo>
                  <a:pt x="1018216" y="837960"/>
                  <a:pt x="1057741" y="842349"/>
                  <a:pt x="1095375" y="847725"/>
                </a:cubicBezTo>
                <a:lnTo>
                  <a:pt x="1152525" y="866775"/>
                </a:lnTo>
                <a:cubicBezTo>
                  <a:pt x="1162050" y="869950"/>
                  <a:pt x="1171255" y="874331"/>
                  <a:pt x="1181100" y="876300"/>
                </a:cubicBezTo>
                <a:cubicBezTo>
                  <a:pt x="1196975" y="879475"/>
                  <a:pt x="1213019" y="881898"/>
                  <a:pt x="1228725" y="885825"/>
                </a:cubicBezTo>
                <a:cubicBezTo>
                  <a:pt x="1238465" y="888260"/>
                  <a:pt x="1247499" y="893172"/>
                  <a:pt x="1257300" y="895350"/>
                </a:cubicBezTo>
                <a:cubicBezTo>
                  <a:pt x="1276153" y="899540"/>
                  <a:pt x="1295597" y="900685"/>
                  <a:pt x="1314450" y="904875"/>
                </a:cubicBezTo>
                <a:cubicBezTo>
                  <a:pt x="1324251" y="907053"/>
                  <a:pt x="1333242" y="912142"/>
                  <a:pt x="1343025" y="914400"/>
                </a:cubicBezTo>
                <a:cubicBezTo>
                  <a:pt x="1374575" y="921681"/>
                  <a:pt x="1407558" y="923211"/>
                  <a:pt x="1438275" y="933450"/>
                </a:cubicBezTo>
                <a:cubicBezTo>
                  <a:pt x="1488149" y="950075"/>
                  <a:pt x="1456911" y="941555"/>
                  <a:pt x="1533525" y="952500"/>
                </a:cubicBezTo>
                <a:lnTo>
                  <a:pt x="1590675" y="971550"/>
                </a:lnTo>
                <a:cubicBezTo>
                  <a:pt x="1600200" y="974725"/>
                  <a:pt x="1609405" y="979106"/>
                  <a:pt x="1619250" y="981075"/>
                </a:cubicBezTo>
                <a:lnTo>
                  <a:pt x="1666875" y="990600"/>
                </a:lnTo>
                <a:cubicBezTo>
                  <a:pt x="1690562" y="1006391"/>
                  <a:pt x="1705928" y="1018342"/>
                  <a:pt x="1733550" y="1028700"/>
                </a:cubicBezTo>
                <a:cubicBezTo>
                  <a:pt x="1745807" y="1033297"/>
                  <a:pt x="1759111" y="1034463"/>
                  <a:pt x="1771650" y="1038225"/>
                </a:cubicBezTo>
                <a:cubicBezTo>
                  <a:pt x="1790884" y="1043995"/>
                  <a:pt x="1809750" y="1050925"/>
                  <a:pt x="1828800" y="1057275"/>
                </a:cubicBezTo>
                <a:cubicBezTo>
                  <a:pt x="1838325" y="1060450"/>
                  <a:pt x="1847471" y="1065149"/>
                  <a:pt x="1857375" y="1066800"/>
                </a:cubicBezTo>
                <a:cubicBezTo>
                  <a:pt x="1876425" y="1069975"/>
                  <a:pt x="1895672" y="1072135"/>
                  <a:pt x="1914525" y="1076325"/>
                </a:cubicBezTo>
                <a:cubicBezTo>
                  <a:pt x="1924326" y="1078503"/>
                  <a:pt x="1933299" y="1083672"/>
                  <a:pt x="1943100" y="1085850"/>
                </a:cubicBezTo>
                <a:cubicBezTo>
                  <a:pt x="1961953" y="1090040"/>
                  <a:pt x="1981312" y="1091587"/>
                  <a:pt x="2000250" y="1095375"/>
                </a:cubicBezTo>
                <a:cubicBezTo>
                  <a:pt x="2013087" y="1097942"/>
                  <a:pt x="2025650" y="1101725"/>
                  <a:pt x="2038350" y="1104900"/>
                </a:cubicBezTo>
                <a:cubicBezTo>
                  <a:pt x="2110089" y="1152726"/>
                  <a:pt x="2018915" y="1096571"/>
                  <a:pt x="2105025" y="1133475"/>
                </a:cubicBezTo>
                <a:cubicBezTo>
                  <a:pt x="2115547" y="1137984"/>
                  <a:pt x="2123139" y="1147876"/>
                  <a:pt x="2133600" y="1152525"/>
                </a:cubicBezTo>
                <a:cubicBezTo>
                  <a:pt x="2151950" y="1160680"/>
                  <a:pt x="2171700" y="1165225"/>
                  <a:pt x="2190750" y="1171575"/>
                </a:cubicBezTo>
                <a:lnTo>
                  <a:pt x="2247900" y="1190625"/>
                </a:lnTo>
                <a:cubicBezTo>
                  <a:pt x="2257425" y="1193800"/>
                  <a:pt x="2266735" y="1197715"/>
                  <a:pt x="2276475" y="1200150"/>
                </a:cubicBezTo>
                <a:lnTo>
                  <a:pt x="2352675" y="1219200"/>
                </a:lnTo>
                <a:cubicBezTo>
                  <a:pt x="2362200" y="1225550"/>
                  <a:pt x="2370789" y="1233601"/>
                  <a:pt x="2381250" y="1238250"/>
                </a:cubicBezTo>
                <a:cubicBezTo>
                  <a:pt x="2427878" y="1258974"/>
                  <a:pt x="2433875" y="1254037"/>
                  <a:pt x="2476500" y="1266825"/>
                </a:cubicBezTo>
                <a:cubicBezTo>
                  <a:pt x="2495734" y="1272595"/>
                  <a:pt x="2514600" y="1279525"/>
                  <a:pt x="2533650" y="1285875"/>
                </a:cubicBezTo>
                <a:lnTo>
                  <a:pt x="2590800" y="1304925"/>
                </a:lnTo>
                <a:lnTo>
                  <a:pt x="2619375" y="1314450"/>
                </a:lnTo>
                <a:cubicBezTo>
                  <a:pt x="2628900" y="1317625"/>
                  <a:pt x="2638210" y="1321540"/>
                  <a:pt x="2647950" y="1323975"/>
                </a:cubicBezTo>
                <a:cubicBezTo>
                  <a:pt x="2673350" y="1330325"/>
                  <a:pt x="2698477" y="1337890"/>
                  <a:pt x="2724150" y="1343025"/>
                </a:cubicBezTo>
                <a:cubicBezTo>
                  <a:pt x="2740025" y="1346200"/>
                  <a:pt x="2756156" y="1348290"/>
                  <a:pt x="2771775" y="1352550"/>
                </a:cubicBezTo>
                <a:cubicBezTo>
                  <a:pt x="2791148" y="1357834"/>
                  <a:pt x="2809875" y="1365250"/>
                  <a:pt x="2828925" y="1371600"/>
                </a:cubicBezTo>
                <a:cubicBezTo>
                  <a:pt x="2838450" y="1374775"/>
                  <a:pt x="2849146" y="1375556"/>
                  <a:pt x="2857500" y="1381125"/>
                </a:cubicBezTo>
                <a:cubicBezTo>
                  <a:pt x="2885436" y="1399749"/>
                  <a:pt x="2883102" y="1401813"/>
                  <a:pt x="2914650" y="1409700"/>
                </a:cubicBezTo>
                <a:cubicBezTo>
                  <a:pt x="2930356" y="1413627"/>
                  <a:pt x="2946471" y="1415713"/>
                  <a:pt x="2962275" y="1419225"/>
                </a:cubicBezTo>
                <a:cubicBezTo>
                  <a:pt x="3033993" y="1435162"/>
                  <a:pt x="2967115" y="1425240"/>
                  <a:pt x="3067050" y="1438275"/>
                </a:cubicBezTo>
                <a:cubicBezTo>
                  <a:pt x="3117815" y="1444897"/>
                  <a:pt x="3169783" y="1444908"/>
                  <a:pt x="3219450" y="1457325"/>
                </a:cubicBezTo>
                <a:cubicBezTo>
                  <a:pt x="3232150" y="1460500"/>
                  <a:pt x="3244713" y="1464283"/>
                  <a:pt x="3257550" y="1466850"/>
                </a:cubicBezTo>
                <a:cubicBezTo>
                  <a:pt x="3297808" y="1474902"/>
                  <a:pt x="3351392" y="1481510"/>
                  <a:pt x="3390900" y="1485900"/>
                </a:cubicBezTo>
                <a:cubicBezTo>
                  <a:pt x="3422613" y="1489424"/>
                  <a:pt x="3454488" y="1491467"/>
                  <a:pt x="3486150" y="1495425"/>
                </a:cubicBezTo>
                <a:cubicBezTo>
                  <a:pt x="3602303" y="1509944"/>
                  <a:pt x="3478601" y="1503444"/>
                  <a:pt x="3638550" y="1514475"/>
                </a:cubicBezTo>
                <a:cubicBezTo>
                  <a:pt x="3760941" y="1522916"/>
                  <a:pt x="3952095" y="1529099"/>
                  <a:pt x="4067175" y="1533525"/>
                </a:cubicBezTo>
                <a:lnTo>
                  <a:pt x="4181475" y="1571625"/>
                </a:lnTo>
                <a:cubicBezTo>
                  <a:pt x="4191000" y="1574800"/>
                  <a:pt x="4200017" y="1580764"/>
                  <a:pt x="4210050" y="1581150"/>
                </a:cubicBezTo>
                <a:lnTo>
                  <a:pt x="4457700" y="1590675"/>
                </a:lnTo>
                <a:cubicBezTo>
                  <a:pt x="4495800" y="1587500"/>
                  <a:pt x="4534103" y="1586203"/>
                  <a:pt x="4572000" y="1581150"/>
                </a:cubicBezTo>
                <a:cubicBezTo>
                  <a:pt x="4581952" y="1579823"/>
                  <a:pt x="4591595" y="1576115"/>
                  <a:pt x="4600575" y="1571625"/>
                </a:cubicBezTo>
                <a:cubicBezTo>
                  <a:pt x="4642197" y="1550814"/>
                  <a:pt x="4621213" y="1571625"/>
                  <a:pt x="4629150" y="1562100"/>
                </a:cubicBezTo>
                <a:close/>
              </a:path>
            </a:pathLst>
          </a:cu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0358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hc-webdata\com\LabManuals\MA\VLM\Lab8\SL43M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38173" y="1386243"/>
            <a:ext cx="6096000" cy="4572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89476" y="39469"/>
            <a:ext cx="5588389"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err="1">
                <a:ln w="0"/>
                <a:solidFill>
                  <a:srgbClr val="002060"/>
                </a:solidFill>
                <a:effectLst>
                  <a:reflection blurRad="12700" stA="50000" endPos="50000" dist="5000" dir="5400000" sy="-100000" rotWithShape="0"/>
                </a:effectLst>
                <a:latin typeface="+mn-lt"/>
              </a:rPr>
              <a:t>Endochondral</a:t>
            </a:r>
            <a:r>
              <a:rPr lang="en-US" sz="3200" b="1" cap="all" dirty="0">
                <a:ln w="0"/>
                <a:solidFill>
                  <a:srgbClr val="002060"/>
                </a:solidFill>
                <a:effectLst>
                  <a:reflection blurRad="12700" stA="50000" endPos="50000" dist="5000" dir="5400000" sy="-100000" rotWithShape="0"/>
                </a:effectLst>
                <a:latin typeface="+mn-lt"/>
              </a:rPr>
              <a:t> ossification</a:t>
            </a:r>
          </a:p>
        </p:txBody>
      </p:sp>
      <p:sp>
        <p:nvSpPr>
          <p:cNvPr id="33" name="TextBox 2"/>
          <p:cNvSpPr txBox="1">
            <a:spLocks noChangeArrowheads="1"/>
          </p:cNvSpPr>
          <p:nvPr/>
        </p:nvSpPr>
        <p:spPr bwMode="auto">
          <a:xfrm>
            <a:off x="4744126" y="4267200"/>
            <a:ext cx="4038600" cy="800219"/>
          </a:xfrm>
          <a:prstGeom prst="rect">
            <a:avLst/>
          </a:prstGeom>
          <a:noFill/>
          <a:ln w="9525">
            <a:noFill/>
            <a:miter lim="800000"/>
            <a:headEnd/>
            <a:tailEnd/>
          </a:ln>
        </p:spPr>
        <p:txBody>
          <a:bodyPr wrap="square">
            <a:spAutoFit/>
          </a:bodyPr>
          <a:lstStyle/>
          <a:p>
            <a:r>
              <a:rPr lang="en-US" b="1" dirty="0">
                <a:solidFill>
                  <a:schemeClr val="accent3">
                    <a:lumMod val="50000"/>
                  </a:schemeClr>
                </a:solidFill>
                <a:latin typeface="Times New Roman" pitchFamily="18" charset="0"/>
                <a:cs typeface="Times New Roman" pitchFamily="18" charset="0"/>
              </a:rPr>
              <a:t>4.  Zone of calcification</a:t>
            </a:r>
          </a:p>
          <a:p>
            <a:endParaRPr lang="en-US" sz="1000" b="1" dirty="0">
              <a:solidFill>
                <a:srgbClr val="660066"/>
              </a:solidFill>
              <a:latin typeface="Times New Roman" pitchFamily="18" charset="0"/>
              <a:cs typeface="Times New Roman" pitchFamily="18" charset="0"/>
            </a:endParaRPr>
          </a:p>
          <a:p>
            <a:r>
              <a:rPr lang="en-US" b="1" dirty="0">
                <a:solidFill>
                  <a:srgbClr val="660066"/>
                </a:solidFill>
                <a:latin typeface="Times New Roman" pitchFamily="18" charset="0"/>
                <a:cs typeface="Times New Roman" pitchFamily="18" charset="0"/>
              </a:rPr>
              <a:t>The cartilage matrix becomes calcified</a:t>
            </a:r>
          </a:p>
        </p:txBody>
      </p:sp>
      <p:sp>
        <p:nvSpPr>
          <p:cNvPr id="4" name="Freeform 3"/>
          <p:cNvSpPr/>
          <p:nvPr/>
        </p:nvSpPr>
        <p:spPr>
          <a:xfrm>
            <a:off x="83344" y="4124094"/>
            <a:ext cx="4641732" cy="1438506"/>
          </a:xfrm>
          <a:custGeom>
            <a:avLst/>
            <a:gdLst>
              <a:gd name="connsiteX0" fmla="*/ 11906 w 4641732"/>
              <a:gd name="connsiteY0" fmla="*/ 231 h 1438506"/>
              <a:gd name="connsiteX1" fmla="*/ 2381 w 4641732"/>
              <a:gd name="connsiteY1" fmla="*/ 57381 h 1438506"/>
              <a:gd name="connsiteX2" fmla="*/ 11906 w 4641732"/>
              <a:gd name="connsiteY2" fmla="*/ 200256 h 1438506"/>
              <a:gd name="connsiteX3" fmla="*/ 40481 w 4641732"/>
              <a:gd name="connsiteY3" fmla="*/ 266931 h 1438506"/>
              <a:gd name="connsiteX4" fmla="*/ 97631 w 4641732"/>
              <a:gd name="connsiteY4" fmla="*/ 324081 h 1438506"/>
              <a:gd name="connsiteX5" fmla="*/ 116681 w 4641732"/>
              <a:gd name="connsiteY5" fmla="*/ 352656 h 1438506"/>
              <a:gd name="connsiteX6" fmla="*/ 145256 w 4641732"/>
              <a:gd name="connsiteY6" fmla="*/ 419331 h 1438506"/>
              <a:gd name="connsiteX7" fmla="*/ 173831 w 4641732"/>
              <a:gd name="connsiteY7" fmla="*/ 438381 h 1438506"/>
              <a:gd name="connsiteX8" fmla="*/ 202406 w 4641732"/>
              <a:gd name="connsiteY8" fmla="*/ 466956 h 1438506"/>
              <a:gd name="connsiteX9" fmla="*/ 259556 w 4641732"/>
              <a:gd name="connsiteY9" fmla="*/ 486006 h 1438506"/>
              <a:gd name="connsiteX10" fmla="*/ 345281 w 4641732"/>
              <a:gd name="connsiteY10" fmla="*/ 505056 h 1438506"/>
              <a:gd name="connsiteX11" fmla="*/ 402431 w 4641732"/>
              <a:gd name="connsiteY11" fmla="*/ 524106 h 1438506"/>
              <a:gd name="connsiteX12" fmla="*/ 488156 w 4641732"/>
              <a:gd name="connsiteY12" fmla="*/ 543156 h 1438506"/>
              <a:gd name="connsiteX13" fmla="*/ 545306 w 4641732"/>
              <a:gd name="connsiteY13" fmla="*/ 571731 h 1438506"/>
              <a:gd name="connsiteX14" fmla="*/ 583406 w 4641732"/>
              <a:gd name="connsiteY14" fmla="*/ 590781 h 1438506"/>
              <a:gd name="connsiteX15" fmla="*/ 640556 w 4641732"/>
              <a:gd name="connsiteY15" fmla="*/ 609831 h 1438506"/>
              <a:gd name="connsiteX16" fmla="*/ 669131 w 4641732"/>
              <a:gd name="connsiteY16" fmla="*/ 619356 h 1438506"/>
              <a:gd name="connsiteX17" fmla="*/ 707231 w 4641732"/>
              <a:gd name="connsiteY17" fmla="*/ 628881 h 1438506"/>
              <a:gd name="connsiteX18" fmla="*/ 735806 w 4641732"/>
              <a:gd name="connsiteY18" fmla="*/ 638406 h 1438506"/>
              <a:gd name="connsiteX19" fmla="*/ 907256 w 4641732"/>
              <a:gd name="connsiteY19" fmla="*/ 676506 h 1438506"/>
              <a:gd name="connsiteX20" fmla="*/ 935831 w 4641732"/>
              <a:gd name="connsiteY20" fmla="*/ 686031 h 1438506"/>
              <a:gd name="connsiteX21" fmla="*/ 992981 w 4641732"/>
              <a:gd name="connsiteY21" fmla="*/ 714606 h 1438506"/>
              <a:gd name="connsiteX22" fmla="*/ 1088231 w 4641732"/>
              <a:gd name="connsiteY22" fmla="*/ 743181 h 1438506"/>
              <a:gd name="connsiteX23" fmla="*/ 1116806 w 4641732"/>
              <a:gd name="connsiteY23" fmla="*/ 762231 h 1438506"/>
              <a:gd name="connsiteX24" fmla="*/ 1154906 w 4641732"/>
              <a:gd name="connsiteY24" fmla="*/ 781281 h 1438506"/>
              <a:gd name="connsiteX25" fmla="*/ 1183481 w 4641732"/>
              <a:gd name="connsiteY25" fmla="*/ 809856 h 1438506"/>
              <a:gd name="connsiteX26" fmla="*/ 1212056 w 4641732"/>
              <a:gd name="connsiteY26" fmla="*/ 819381 h 1438506"/>
              <a:gd name="connsiteX27" fmla="*/ 1240631 w 4641732"/>
              <a:gd name="connsiteY27" fmla="*/ 838431 h 1438506"/>
              <a:gd name="connsiteX28" fmla="*/ 1316831 w 4641732"/>
              <a:gd name="connsiteY28" fmla="*/ 857481 h 1438506"/>
              <a:gd name="connsiteX29" fmla="*/ 1354931 w 4641732"/>
              <a:gd name="connsiteY29" fmla="*/ 867006 h 1438506"/>
              <a:gd name="connsiteX30" fmla="*/ 1393031 w 4641732"/>
              <a:gd name="connsiteY30" fmla="*/ 876531 h 1438506"/>
              <a:gd name="connsiteX31" fmla="*/ 1545431 w 4641732"/>
              <a:gd name="connsiteY31" fmla="*/ 895581 h 1438506"/>
              <a:gd name="connsiteX32" fmla="*/ 1659731 w 4641732"/>
              <a:gd name="connsiteY32" fmla="*/ 914631 h 1438506"/>
              <a:gd name="connsiteX33" fmla="*/ 1735931 w 4641732"/>
              <a:gd name="connsiteY33" fmla="*/ 933681 h 1438506"/>
              <a:gd name="connsiteX34" fmla="*/ 1821656 w 4641732"/>
              <a:gd name="connsiteY34" fmla="*/ 952731 h 1438506"/>
              <a:gd name="connsiteX35" fmla="*/ 1878806 w 4641732"/>
              <a:gd name="connsiteY35" fmla="*/ 971781 h 1438506"/>
              <a:gd name="connsiteX36" fmla="*/ 1945481 w 4641732"/>
              <a:gd name="connsiteY36" fmla="*/ 981306 h 1438506"/>
              <a:gd name="connsiteX37" fmla="*/ 1983581 w 4641732"/>
              <a:gd name="connsiteY37" fmla="*/ 990831 h 1438506"/>
              <a:gd name="connsiteX38" fmla="*/ 2183606 w 4641732"/>
              <a:gd name="connsiteY38" fmla="*/ 1000356 h 1438506"/>
              <a:gd name="connsiteX39" fmla="*/ 2326481 w 4641732"/>
              <a:gd name="connsiteY39" fmla="*/ 1019406 h 1438506"/>
              <a:gd name="connsiteX40" fmla="*/ 2488406 w 4641732"/>
              <a:gd name="connsiteY40" fmla="*/ 1038456 h 1438506"/>
              <a:gd name="connsiteX41" fmla="*/ 2602706 w 4641732"/>
              <a:gd name="connsiteY41" fmla="*/ 1057506 h 1438506"/>
              <a:gd name="connsiteX42" fmla="*/ 2697956 w 4641732"/>
              <a:gd name="connsiteY42" fmla="*/ 1086081 h 1438506"/>
              <a:gd name="connsiteX43" fmla="*/ 2726531 w 4641732"/>
              <a:gd name="connsiteY43" fmla="*/ 1095606 h 1438506"/>
              <a:gd name="connsiteX44" fmla="*/ 2755106 w 4641732"/>
              <a:gd name="connsiteY44" fmla="*/ 1105131 h 1438506"/>
              <a:gd name="connsiteX45" fmla="*/ 2783681 w 4641732"/>
              <a:gd name="connsiteY45" fmla="*/ 1124181 h 1438506"/>
              <a:gd name="connsiteX46" fmla="*/ 2840831 w 4641732"/>
              <a:gd name="connsiteY46" fmla="*/ 1143231 h 1438506"/>
              <a:gd name="connsiteX47" fmla="*/ 2869406 w 4641732"/>
              <a:gd name="connsiteY47" fmla="*/ 1152756 h 1438506"/>
              <a:gd name="connsiteX48" fmla="*/ 2907506 w 4641732"/>
              <a:gd name="connsiteY48" fmla="*/ 1171806 h 1438506"/>
              <a:gd name="connsiteX49" fmla="*/ 2993231 w 4641732"/>
              <a:gd name="connsiteY49" fmla="*/ 1190856 h 1438506"/>
              <a:gd name="connsiteX50" fmla="*/ 3078956 w 4641732"/>
              <a:gd name="connsiteY50" fmla="*/ 1228956 h 1438506"/>
              <a:gd name="connsiteX51" fmla="*/ 3136106 w 4641732"/>
              <a:gd name="connsiteY51" fmla="*/ 1248006 h 1438506"/>
              <a:gd name="connsiteX52" fmla="*/ 3164681 w 4641732"/>
              <a:gd name="connsiteY52" fmla="*/ 1257531 h 1438506"/>
              <a:gd name="connsiteX53" fmla="*/ 3193256 w 4641732"/>
              <a:gd name="connsiteY53" fmla="*/ 1267056 h 1438506"/>
              <a:gd name="connsiteX54" fmla="*/ 3221831 w 4641732"/>
              <a:gd name="connsiteY54" fmla="*/ 1276581 h 1438506"/>
              <a:gd name="connsiteX55" fmla="*/ 3269456 w 4641732"/>
              <a:gd name="connsiteY55" fmla="*/ 1286106 h 1438506"/>
              <a:gd name="connsiteX56" fmla="*/ 3374231 w 4641732"/>
              <a:gd name="connsiteY56" fmla="*/ 1295631 h 1438506"/>
              <a:gd name="connsiteX57" fmla="*/ 3583781 w 4641732"/>
              <a:gd name="connsiteY57" fmla="*/ 1286106 h 1438506"/>
              <a:gd name="connsiteX58" fmla="*/ 3640931 w 4641732"/>
              <a:gd name="connsiteY58" fmla="*/ 1276581 h 1438506"/>
              <a:gd name="connsiteX59" fmla="*/ 3736181 w 4641732"/>
              <a:gd name="connsiteY59" fmla="*/ 1286106 h 1438506"/>
              <a:gd name="connsiteX60" fmla="*/ 3764756 w 4641732"/>
              <a:gd name="connsiteY60" fmla="*/ 1295631 h 1438506"/>
              <a:gd name="connsiteX61" fmla="*/ 3850481 w 4641732"/>
              <a:gd name="connsiteY61" fmla="*/ 1352781 h 1438506"/>
              <a:gd name="connsiteX62" fmla="*/ 3879056 w 4641732"/>
              <a:gd name="connsiteY62" fmla="*/ 1371831 h 1438506"/>
              <a:gd name="connsiteX63" fmla="*/ 3964781 w 4641732"/>
              <a:gd name="connsiteY63" fmla="*/ 1400406 h 1438506"/>
              <a:gd name="connsiteX64" fmla="*/ 3993356 w 4641732"/>
              <a:gd name="connsiteY64" fmla="*/ 1409931 h 1438506"/>
              <a:gd name="connsiteX65" fmla="*/ 4174331 w 4641732"/>
              <a:gd name="connsiteY65" fmla="*/ 1438506 h 1438506"/>
              <a:gd name="connsiteX66" fmla="*/ 4402931 w 4641732"/>
              <a:gd name="connsiteY66" fmla="*/ 1428981 h 1438506"/>
              <a:gd name="connsiteX67" fmla="*/ 4469606 w 4641732"/>
              <a:gd name="connsiteY67" fmla="*/ 1390881 h 1438506"/>
              <a:gd name="connsiteX68" fmla="*/ 4526756 w 4641732"/>
              <a:gd name="connsiteY68" fmla="*/ 1371831 h 1438506"/>
              <a:gd name="connsiteX69" fmla="*/ 4555331 w 4641732"/>
              <a:gd name="connsiteY69" fmla="*/ 1362306 h 1438506"/>
              <a:gd name="connsiteX70" fmla="*/ 4612481 w 4641732"/>
              <a:gd name="connsiteY70" fmla="*/ 1333731 h 1438506"/>
              <a:gd name="connsiteX71" fmla="*/ 4622006 w 4641732"/>
              <a:gd name="connsiteY71" fmla="*/ 1305156 h 1438506"/>
              <a:gd name="connsiteX72" fmla="*/ 4641056 w 4641732"/>
              <a:gd name="connsiteY72" fmla="*/ 1276581 h 1438506"/>
              <a:gd name="connsiteX73" fmla="*/ 4631531 w 4641732"/>
              <a:gd name="connsiteY73" fmla="*/ 1009881 h 1438506"/>
              <a:gd name="connsiteX74" fmla="*/ 4622006 w 4641732"/>
              <a:gd name="connsiteY74" fmla="*/ 971781 h 1438506"/>
              <a:gd name="connsiteX75" fmla="*/ 4612481 w 4641732"/>
              <a:gd name="connsiteY75" fmla="*/ 943206 h 1438506"/>
              <a:gd name="connsiteX76" fmla="*/ 4536281 w 4641732"/>
              <a:gd name="connsiteY76" fmla="*/ 933681 h 1438506"/>
              <a:gd name="connsiteX77" fmla="*/ 4212431 w 4641732"/>
              <a:gd name="connsiteY77" fmla="*/ 933681 h 1438506"/>
              <a:gd name="connsiteX78" fmla="*/ 4155281 w 4641732"/>
              <a:gd name="connsiteY78" fmla="*/ 905106 h 1438506"/>
              <a:gd name="connsiteX79" fmla="*/ 4126706 w 4641732"/>
              <a:gd name="connsiteY79" fmla="*/ 895581 h 1438506"/>
              <a:gd name="connsiteX80" fmla="*/ 4079081 w 4641732"/>
              <a:gd name="connsiteY80" fmla="*/ 876531 h 1438506"/>
              <a:gd name="connsiteX81" fmla="*/ 4040981 w 4641732"/>
              <a:gd name="connsiteY81" fmla="*/ 867006 h 1438506"/>
              <a:gd name="connsiteX82" fmla="*/ 3983831 w 4641732"/>
              <a:gd name="connsiteY82" fmla="*/ 847956 h 1438506"/>
              <a:gd name="connsiteX83" fmla="*/ 3955256 w 4641732"/>
              <a:gd name="connsiteY83" fmla="*/ 838431 h 1438506"/>
              <a:gd name="connsiteX84" fmla="*/ 3869531 w 4641732"/>
              <a:gd name="connsiteY84" fmla="*/ 828906 h 1438506"/>
              <a:gd name="connsiteX85" fmla="*/ 3745706 w 4641732"/>
              <a:gd name="connsiteY85" fmla="*/ 809856 h 1438506"/>
              <a:gd name="connsiteX86" fmla="*/ 3640931 w 4641732"/>
              <a:gd name="connsiteY86" fmla="*/ 790806 h 1438506"/>
              <a:gd name="connsiteX87" fmla="*/ 3488531 w 4641732"/>
              <a:gd name="connsiteY87" fmla="*/ 771756 h 1438506"/>
              <a:gd name="connsiteX88" fmla="*/ 3393281 w 4641732"/>
              <a:gd name="connsiteY88" fmla="*/ 752706 h 1438506"/>
              <a:gd name="connsiteX89" fmla="*/ 3336131 w 4641732"/>
              <a:gd name="connsiteY89" fmla="*/ 733656 h 1438506"/>
              <a:gd name="connsiteX90" fmla="*/ 3269456 w 4641732"/>
              <a:gd name="connsiteY90" fmla="*/ 714606 h 1438506"/>
              <a:gd name="connsiteX91" fmla="*/ 3174206 w 4641732"/>
              <a:gd name="connsiteY91" fmla="*/ 695556 h 1438506"/>
              <a:gd name="connsiteX92" fmla="*/ 3117056 w 4641732"/>
              <a:gd name="connsiteY92" fmla="*/ 686031 h 1438506"/>
              <a:gd name="connsiteX93" fmla="*/ 3088481 w 4641732"/>
              <a:gd name="connsiteY93" fmla="*/ 676506 h 1438506"/>
              <a:gd name="connsiteX94" fmla="*/ 2993231 w 4641732"/>
              <a:gd name="connsiteY94" fmla="*/ 657456 h 1438506"/>
              <a:gd name="connsiteX95" fmla="*/ 2993231 w 4641732"/>
              <a:gd name="connsiteY95" fmla="*/ 657456 h 1438506"/>
              <a:gd name="connsiteX96" fmla="*/ 2831306 w 4641732"/>
              <a:gd name="connsiteY96" fmla="*/ 638406 h 1438506"/>
              <a:gd name="connsiteX97" fmla="*/ 2755106 w 4641732"/>
              <a:gd name="connsiteY97" fmla="*/ 619356 h 1438506"/>
              <a:gd name="connsiteX98" fmla="*/ 2697956 w 4641732"/>
              <a:gd name="connsiteY98" fmla="*/ 600306 h 1438506"/>
              <a:gd name="connsiteX99" fmla="*/ 2631281 w 4641732"/>
              <a:gd name="connsiteY99" fmla="*/ 581256 h 1438506"/>
              <a:gd name="connsiteX100" fmla="*/ 2593181 w 4641732"/>
              <a:gd name="connsiteY100" fmla="*/ 571731 h 1438506"/>
              <a:gd name="connsiteX101" fmla="*/ 2564606 w 4641732"/>
              <a:gd name="connsiteY101" fmla="*/ 562206 h 1438506"/>
              <a:gd name="connsiteX102" fmla="*/ 2488406 w 4641732"/>
              <a:gd name="connsiteY102" fmla="*/ 543156 h 1438506"/>
              <a:gd name="connsiteX103" fmla="*/ 2402681 w 4641732"/>
              <a:gd name="connsiteY103" fmla="*/ 514581 h 1438506"/>
              <a:gd name="connsiteX104" fmla="*/ 2374106 w 4641732"/>
              <a:gd name="connsiteY104" fmla="*/ 505056 h 1438506"/>
              <a:gd name="connsiteX105" fmla="*/ 2336006 w 4641732"/>
              <a:gd name="connsiteY105" fmla="*/ 495531 h 1438506"/>
              <a:gd name="connsiteX106" fmla="*/ 2288381 w 4641732"/>
              <a:gd name="connsiteY106" fmla="*/ 486006 h 1438506"/>
              <a:gd name="connsiteX107" fmla="*/ 2259806 w 4641732"/>
              <a:gd name="connsiteY107" fmla="*/ 476481 h 1438506"/>
              <a:gd name="connsiteX108" fmla="*/ 2174081 w 4641732"/>
              <a:gd name="connsiteY108" fmla="*/ 466956 h 1438506"/>
              <a:gd name="connsiteX109" fmla="*/ 2069306 w 4641732"/>
              <a:gd name="connsiteY109" fmla="*/ 447906 h 1438506"/>
              <a:gd name="connsiteX110" fmla="*/ 2031206 w 4641732"/>
              <a:gd name="connsiteY110" fmla="*/ 438381 h 1438506"/>
              <a:gd name="connsiteX111" fmla="*/ 2002631 w 4641732"/>
              <a:gd name="connsiteY111" fmla="*/ 428856 h 1438506"/>
              <a:gd name="connsiteX112" fmla="*/ 1945481 w 4641732"/>
              <a:gd name="connsiteY112" fmla="*/ 419331 h 1438506"/>
              <a:gd name="connsiteX113" fmla="*/ 1888331 w 4641732"/>
              <a:gd name="connsiteY113" fmla="*/ 400281 h 1438506"/>
              <a:gd name="connsiteX114" fmla="*/ 1821656 w 4641732"/>
              <a:gd name="connsiteY114" fmla="*/ 390756 h 1438506"/>
              <a:gd name="connsiteX115" fmla="*/ 1678781 w 4641732"/>
              <a:gd name="connsiteY115" fmla="*/ 371706 h 1438506"/>
              <a:gd name="connsiteX116" fmla="*/ 1602581 w 4641732"/>
              <a:gd name="connsiteY116" fmla="*/ 343131 h 1438506"/>
              <a:gd name="connsiteX117" fmla="*/ 1564481 w 4641732"/>
              <a:gd name="connsiteY117" fmla="*/ 333606 h 1438506"/>
              <a:gd name="connsiteX118" fmla="*/ 1507331 w 4641732"/>
              <a:gd name="connsiteY118" fmla="*/ 314556 h 1438506"/>
              <a:gd name="connsiteX119" fmla="*/ 1478756 w 4641732"/>
              <a:gd name="connsiteY119" fmla="*/ 305031 h 1438506"/>
              <a:gd name="connsiteX120" fmla="*/ 1450181 w 4641732"/>
              <a:gd name="connsiteY120" fmla="*/ 295506 h 1438506"/>
              <a:gd name="connsiteX121" fmla="*/ 1421606 w 4641732"/>
              <a:gd name="connsiteY121" fmla="*/ 276456 h 1438506"/>
              <a:gd name="connsiteX122" fmla="*/ 1326356 w 4641732"/>
              <a:gd name="connsiteY122" fmla="*/ 247881 h 1438506"/>
              <a:gd name="connsiteX123" fmla="*/ 1240631 w 4641732"/>
              <a:gd name="connsiteY123" fmla="*/ 219306 h 1438506"/>
              <a:gd name="connsiteX124" fmla="*/ 1212056 w 4641732"/>
              <a:gd name="connsiteY124" fmla="*/ 209781 h 1438506"/>
              <a:gd name="connsiteX125" fmla="*/ 1002506 w 4641732"/>
              <a:gd name="connsiteY125" fmla="*/ 190731 h 1438506"/>
              <a:gd name="connsiteX126" fmla="*/ 964406 w 4641732"/>
              <a:gd name="connsiteY126" fmla="*/ 181206 h 1438506"/>
              <a:gd name="connsiteX127" fmla="*/ 764381 w 4641732"/>
              <a:gd name="connsiteY127" fmla="*/ 162156 h 1438506"/>
              <a:gd name="connsiteX128" fmla="*/ 716756 w 4641732"/>
              <a:gd name="connsiteY128" fmla="*/ 152631 h 1438506"/>
              <a:gd name="connsiteX129" fmla="*/ 650081 w 4641732"/>
              <a:gd name="connsiteY129" fmla="*/ 143106 h 1438506"/>
              <a:gd name="connsiteX130" fmla="*/ 592931 w 4641732"/>
              <a:gd name="connsiteY130" fmla="*/ 124056 h 1438506"/>
              <a:gd name="connsiteX131" fmla="*/ 459581 w 4641732"/>
              <a:gd name="connsiteY131" fmla="*/ 105006 h 1438506"/>
              <a:gd name="connsiteX132" fmla="*/ 373856 w 4641732"/>
              <a:gd name="connsiteY132" fmla="*/ 85956 h 1438506"/>
              <a:gd name="connsiteX133" fmla="*/ 316706 w 4641732"/>
              <a:gd name="connsiteY133" fmla="*/ 66906 h 1438506"/>
              <a:gd name="connsiteX134" fmla="*/ 250031 w 4641732"/>
              <a:gd name="connsiteY134" fmla="*/ 57381 h 1438506"/>
              <a:gd name="connsiteX135" fmla="*/ 164306 w 4641732"/>
              <a:gd name="connsiteY135" fmla="*/ 47856 h 1438506"/>
              <a:gd name="connsiteX136" fmla="*/ 116681 w 4641732"/>
              <a:gd name="connsiteY136" fmla="*/ 38331 h 1438506"/>
              <a:gd name="connsiteX137" fmla="*/ 11906 w 4641732"/>
              <a:gd name="connsiteY137" fmla="*/ 231 h 143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641732" h="1438506">
                <a:moveTo>
                  <a:pt x="11906" y="231"/>
                </a:moveTo>
                <a:cubicBezTo>
                  <a:pt x="-7144" y="3406"/>
                  <a:pt x="2381" y="38068"/>
                  <a:pt x="2381" y="57381"/>
                </a:cubicBezTo>
                <a:cubicBezTo>
                  <a:pt x="2381" y="105112"/>
                  <a:pt x="6909" y="152788"/>
                  <a:pt x="11906" y="200256"/>
                </a:cubicBezTo>
                <a:cubicBezTo>
                  <a:pt x="14782" y="227575"/>
                  <a:pt x="22412" y="246604"/>
                  <a:pt x="40481" y="266931"/>
                </a:cubicBezTo>
                <a:cubicBezTo>
                  <a:pt x="58379" y="287067"/>
                  <a:pt x="82687" y="301665"/>
                  <a:pt x="97631" y="324081"/>
                </a:cubicBezTo>
                <a:lnTo>
                  <a:pt x="116681" y="352656"/>
                </a:lnTo>
                <a:cubicBezTo>
                  <a:pt x="123968" y="381803"/>
                  <a:pt x="123330" y="397405"/>
                  <a:pt x="145256" y="419331"/>
                </a:cubicBezTo>
                <a:cubicBezTo>
                  <a:pt x="153351" y="427426"/>
                  <a:pt x="165037" y="431052"/>
                  <a:pt x="173831" y="438381"/>
                </a:cubicBezTo>
                <a:cubicBezTo>
                  <a:pt x="184179" y="447005"/>
                  <a:pt x="190631" y="460414"/>
                  <a:pt x="202406" y="466956"/>
                </a:cubicBezTo>
                <a:cubicBezTo>
                  <a:pt x="219959" y="476708"/>
                  <a:pt x="239865" y="482068"/>
                  <a:pt x="259556" y="486006"/>
                </a:cubicBezTo>
                <a:cubicBezTo>
                  <a:pt x="286747" y="491444"/>
                  <a:pt x="318378" y="496985"/>
                  <a:pt x="345281" y="505056"/>
                </a:cubicBezTo>
                <a:cubicBezTo>
                  <a:pt x="364515" y="510826"/>
                  <a:pt x="382950" y="519236"/>
                  <a:pt x="402431" y="524106"/>
                </a:cubicBezTo>
                <a:cubicBezTo>
                  <a:pt x="456237" y="537558"/>
                  <a:pt x="427694" y="531064"/>
                  <a:pt x="488156" y="543156"/>
                </a:cubicBezTo>
                <a:cubicBezTo>
                  <a:pt x="543070" y="579765"/>
                  <a:pt x="490097" y="548070"/>
                  <a:pt x="545306" y="571731"/>
                </a:cubicBezTo>
                <a:cubicBezTo>
                  <a:pt x="558357" y="577324"/>
                  <a:pt x="570223" y="585508"/>
                  <a:pt x="583406" y="590781"/>
                </a:cubicBezTo>
                <a:cubicBezTo>
                  <a:pt x="602050" y="598239"/>
                  <a:pt x="621506" y="603481"/>
                  <a:pt x="640556" y="609831"/>
                </a:cubicBezTo>
                <a:cubicBezTo>
                  <a:pt x="650081" y="613006"/>
                  <a:pt x="659391" y="616921"/>
                  <a:pt x="669131" y="619356"/>
                </a:cubicBezTo>
                <a:cubicBezTo>
                  <a:pt x="681831" y="622531"/>
                  <a:pt x="694644" y="625285"/>
                  <a:pt x="707231" y="628881"/>
                </a:cubicBezTo>
                <a:cubicBezTo>
                  <a:pt x="716885" y="631639"/>
                  <a:pt x="725961" y="636437"/>
                  <a:pt x="735806" y="638406"/>
                </a:cubicBezTo>
                <a:cubicBezTo>
                  <a:pt x="903440" y="671933"/>
                  <a:pt x="796033" y="639432"/>
                  <a:pt x="907256" y="676506"/>
                </a:cubicBezTo>
                <a:cubicBezTo>
                  <a:pt x="916781" y="679681"/>
                  <a:pt x="927477" y="680462"/>
                  <a:pt x="935831" y="686031"/>
                </a:cubicBezTo>
                <a:cubicBezTo>
                  <a:pt x="967140" y="706903"/>
                  <a:pt x="958475" y="704747"/>
                  <a:pt x="992981" y="714606"/>
                </a:cubicBezTo>
                <a:cubicBezTo>
                  <a:pt x="1016276" y="721262"/>
                  <a:pt x="1071254" y="731863"/>
                  <a:pt x="1088231" y="743181"/>
                </a:cubicBezTo>
                <a:cubicBezTo>
                  <a:pt x="1097756" y="749531"/>
                  <a:pt x="1106867" y="756551"/>
                  <a:pt x="1116806" y="762231"/>
                </a:cubicBezTo>
                <a:cubicBezTo>
                  <a:pt x="1129134" y="769276"/>
                  <a:pt x="1143352" y="773028"/>
                  <a:pt x="1154906" y="781281"/>
                </a:cubicBezTo>
                <a:cubicBezTo>
                  <a:pt x="1165867" y="789111"/>
                  <a:pt x="1172273" y="802384"/>
                  <a:pt x="1183481" y="809856"/>
                </a:cubicBezTo>
                <a:cubicBezTo>
                  <a:pt x="1191835" y="815425"/>
                  <a:pt x="1203076" y="814891"/>
                  <a:pt x="1212056" y="819381"/>
                </a:cubicBezTo>
                <a:cubicBezTo>
                  <a:pt x="1222295" y="824501"/>
                  <a:pt x="1229873" y="834519"/>
                  <a:pt x="1240631" y="838431"/>
                </a:cubicBezTo>
                <a:cubicBezTo>
                  <a:pt x="1265236" y="847378"/>
                  <a:pt x="1291431" y="851131"/>
                  <a:pt x="1316831" y="857481"/>
                </a:cubicBezTo>
                <a:lnTo>
                  <a:pt x="1354931" y="867006"/>
                </a:lnTo>
                <a:cubicBezTo>
                  <a:pt x="1367631" y="870181"/>
                  <a:pt x="1380041" y="874907"/>
                  <a:pt x="1393031" y="876531"/>
                </a:cubicBezTo>
                <a:cubicBezTo>
                  <a:pt x="1443831" y="882881"/>
                  <a:pt x="1495230" y="885541"/>
                  <a:pt x="1545431" y="895581"/>
                </a:cubicBezTo>
                <a:cubicBezTo>
                  <a:pt x="1657669" y="918029"/>
                  <a:pt x="1517957" y="891002"/>
                  <a:pt x="1659731" y="914631"/>
                </a:cubicBezTo>
                <a:cubicBezTo>
                  <a:pt x="1765054" y="932185"/>
                  <a:pt x="1662320" y="915278"/>
                  <a:pt x="1735931" y="933681"/>
                </a:cubicBezTo>
                <a:cubicBezTo>
                  <a:pt x="1790313" y="947276"/>
                  <a:pt x="1772766" y="938064"/>
                  <a:pt x="1821656" y="952731"/>
                </a:cubicBezTo>
                <a:cubicBezTo>
                  <a:pt x="1840890" y="958501"/>
                  <a:pt x="1858927" y="968941"/>
                  <a:pt x="1878806" y="971781"/>
                </a:cubicBezTo>
                <a:cubicBezTo>
                  <a:pt x="1901031" y="974956"/>
                  <a:pt x="1923392" y="977290"/>
                  <a:pt x="1945481" y="981306"/>
                </a:cubicBezTo>
                <a:cubicBezTo>
                  <a:pt x="1958361" y="983648"/>
                  <a:pt x="1970532" y="989787"/>
                  <a:pt x="1983581" y="990831"/>
                </a:cubicBezTo>
                <a:cubicBezTo>
                  <a:pt x="2050119" y="996154"/>
                  <a:pt x="2116931" y="997181"/>
                  <a:pt x="2183606" y="1000356"/>
                </a:cubicBezTo>
                <a:cubicBezTo>
                  <a:pt x="2428280" y="1024823"/>
                  <a:pt x="2179927" y="996859"/>
                  <a:pt x="2326481" y="1019406"/>
                </a:cubicBezTo>
                <a:cubicBezTo>
                  <a:pt x="2360518" y="1024642"/>
                  <a:pt x="2456640" y="1034926"/>
                  <a:pt x="2488406" y="1038456"/>
                </a:cubicBezTo>
                <a:cubicBezTo>
                  <a:pt x="2552214" y="1059725"/>
                  <a:pt x="2484216" y="1039277"/>
                  <a:pt x="2602706" y="1057506"/>
                </a:cubicBezTo>
                <a:cubicBezTo>
                  <a:pt x="2629440" y="1061619"/>
                  <a:pt x="2675704" y="1078664"/>
                  <a:pt x="2697956" y="1086081"/>
                </a:cubicBezTo>
                <a:lnTo>
                  <a:pt x="2726531" y="1095606"/>
                </a:lnTo>
                <a:cubicBezTo>
                  <a:pt x="2736056" y="1098781"/>
                  <a:pt x="2746752" y="1099562"/>
                  <a:pt x="2755106" y="1105131"/>
                </a:cubicBezTo>
                <a:cubicBezTo>
                  <a:pt x="2764631" y="1111481"/>
                  <a:pt x="2773220" y="1119532"/>
                  <a:pt x="2783681" y="1124181"/>
                </a:cubicBezTo>
                <a:cubicBezTo>
                  <a:pt x="2802031" y="1132336"/>
                  <a:pt x="2821781" y="1136881"/>
                  <a:pt x="2840831" y="1143231"/>
                </a:cubicBezTo>
                <a:cubicBezTo>
                  <a:pt x="2850356" y="1146406"/>
                  <a:pt x="2860426" y="1148266"/>
                  <a:pt x="2869406" y="1152756"/>
                </a:cubicBezTo>
                <a:cubicBezTo>
                  <a:pt x="2882106" y="1159106"/>
                  <a:pt x="2894211" y="1166820"/>
                  <a:pt x="2907506" y="1171806"/>
                </a:cubicBezTo>
                <a:cubicBezTo>
                  <a:pt x="2930315" y="1180359"/>
                  <a:pt x="2971103" y="1184821"/>
                  <a:pt x="2993231" y="1190856"/>
                </a:cubicBezTo>
                <a:cubicBezTo>
                  <a:pt x="3140031" y="1230892"/>
                  <a:pt x="2988756" y="1188867"/>
                  <a:pt x="3078956" y="1228956"/>
                </a:cubicBezTo>
                <a:cubicBezTo>
                  <a:pt x="3097306" y="1237111"/>
                  <a:pt x="3117056" y="1241656"/>
                  <a:pt x="3136106" y="1248006"/>
                </a:cubicBezTo>
                <a:lnTo>
                  <a:pt x="3164681" y="1257531"/>
                </a:lnTo>
                <a:lnTo>
                  <a:pt x="3193256" y="1267056"/>
                </a:lnTo>
                <a:cubicBezTo>
                  <a:pt x="3202781" y="1270231"/>
                  <a:pt x="3211986" y="1274612"/>
                  <a:pt x="3221831" y="1276581"/>
                </a:cubicBezTo>
                <a:cubicBezTo>
                  <a:pt x="3237706" y="1279756"/>
                  <a:pt x="3253392" y="1284098"/>
                  <a:pt x="3269456" y="1286106"/>
                </a:cubicBezTo>
                <a:cubicBezTo>
                  <a:pt x="3304254" y="1290456"/>
                  <a:pt x="3339306" y="1292456"/>
                  <a:pt x="3374231" y="1295631"/>
                </a:cubicBezTo>
                <a:cubicBezTo>
                  <a:pt x="3444081" y="1292456"/>
                  <a:pt x="3514037" y="1291088"/>
                  <a:pt x="3583781" y="1286106"/>
                </a:cubicBezTo>
                <a:cubicBezTo>
                  <a:pt x="3603045" y="1284730"/>
                  <a:pt x="3621618" y="1276581"/>
                  <a:pt x="3640931" y="1276581"/>
                </a:cubicBezTo>
                <a:cubicBezTo>
                  <a:pt x="3672839" y="1276581"/>
                  <a:pt x="3704431" y="1282931"/>
                  <a:pt x="3736181" y="1286106"/>
                </a:cubicBezTo>
                <a:cubicBezTo>
                  <a:pt x="3745706" y="1289281"/>
                  <a:pt x="3755979" y="1290755"/>
                  <a:pt x="3764756" y="1295631"/>
                </a:cubicBezTo>
                <a:lnTo>
                  <a:pt x="3850481" y="1352781"/>
                </a:lnTo>
                <a:cubicBezTo>
                  <a:pt x="3860006" y="1359131"/>
                  <a:pt x="3868196" y="1368211"/>
                  <a:pt x="3879056" y="1371831"/>
                </a:cubicBezTo>
                <a:lnTo>
                  <a:pt x="3964781" y="1400406"/>
                </a:lnTo>
                <a:cubicBezTo>
                  <a:pt x="3974306" y="1403581"/>
                  <a:pt x="3983452" y="1408280"/>
                  <a:pt x="3993356" y="1409931"/>
                </a:cubicBezTo>
                <a:cubicBezTo>
                  <a:pt x="4129801" y="1432672"/>
                  <a:pt x="4069419" y="1423519"/>
                  <a:pt x="4174331" y="1438506"/>
                </a:cubicBezTo>
                <a:cubicBezTo>
                  <a:pt x="4250531" y="1435331"/>
                  <a:pt x="4326859" y="1434415"/>
                  <a:pt x="4402931" y="1428981"/>
                </a:cubicBezTo>
                <a:cubicBezTo>
                  <a:pt x="4468978" y="1424263"/>
                  <a:pt x="4416464" y="1420404"/>
                  <a:pt x="4469606" y="1390881"/>
                </a:cubicBezTo>
                <a:cubicBezTo>
                  <a:pt x="4487159" y="1381129"/>
                  <a:pt x="4507706" y="1378181"/>
                  <a:pt x="4526756" y="1371831"/>
                </a:cubicBezTo>
                <a:cubicBezTo>
                  <a:pt x="4536281" y="1368656"/>
                  <a:pt x="4546977" y="1367875"/>
                  <a:pt x="4555331" y="1362306"/>
                </a:cubicBezTo>
                <a:cubicBezTo>
                  <a:pt x="4592260" y="1337687"/>
                  <a:pt x="4573046" y="1346876"/>
                  <a:pt x="4612481" y="1333731"/>
                </a:cubicBezTo>
                <a:cubicBezTo>
                  <a:pt x="4615656" y="1324206"/>
                  <a:pt x="4617516" y="1314136"/>
                  <a:pt x="4622006" y="1305156"/>
                </a:cubicBezTo>
                <a:cubicBezTo>
                  <a:pt x="4627126" y="1294917"/>
                  <a:pt x="4640687" y="1288023"/>
                  <a:pt x="4641056" y="1276581"/>
                </a:cubicBezTo>
                <a:cubicBezTo>
                  <a:pt x="4643924" y="1187671"/>
                  <a:pt x="4637080" y="1098664"/>
                  <a:pt x="4631531" y="1009881"/>
                </a:cubicBezTo>
                <a:cubicBezTo>
                  <a:pt x="4630714" y="996816"/>
                  <a:pt x="4625602" y="984368"/>
                  <a:pt x="4622006" y="971781"/>
                </a:cubicBezTo>
                <a:cubicBezTo>
                  <a:pt x="4619248" y="962127"/>
                  <a:pt x="4621656" y="947284"/>
                  <a:pt x="4612481" y="943206"/>
                </a:cubicBezTo>
                <a:cubicBezTo>
                  <a:pt x="4589090" y="932810"/>
                  <a:pt x="4561681" y="936856"/>
                  <a:pt x="4536281" y="933681"/>
                </a:cubicBezTo>
                <a:cubicBezTo>
                  <a:pt x="4380403" y="941104"/>
                  <a:pt x="4349787" y="950850"/>
                  <a:pt x="4212431" y="933681"/>
                </a:cubicBezTo>
                <a:cubicBezTo>
                  <a:pt x="4180509" y="929691"/>
                  <a:pt x="4183643" y="919287"/>
                  <a:pt x="4155281" y="905106"/>
                </a:cubicBezTo>
                <a:cubicBezTo>
                  <a:pt x="4146301" y="900616"/>
                  <a:pt x="4136107" y="899106"/>
                  <a:pt x="4126706" y="895581"/>
                </a:cubicBezTo>
                <a:cubicBezTo>
                  <a:pt x="4110697" y="889578"/>
                  <a:pt x="4095301" y="881938"/>
                  <a:pt x="4079081" y="876531"/>
                </a:cubicBezTo>
                <a:cubicBezTo>
                  <a:pt x="4066662" y="872391"/>
                  <a:pt x="4053520" y="870768"/>
                  <a:pt x="4040981" y="867006"/>
                </a:cubicBezTo>
                <a:cubicBezTo>
                  <a:pt x="4021747" y="861236"/>
                  <a:pt x="4002881" y="854306"/>
                  <a:pt x="3983831" y="847956"/>
                </a:cubicBezTo>
                <a:cubicBezTo>
                  <a:pt x="3974306" y="844781"/>
                  <a:pt x="3965235" y="839540"/>
                  <a:pt x="3955256" y="838431"/>
                </a:cubicBezTo>
                <a:lnTo>
                  <a:pt x="3869531" y="828906"/>
                </a:lnTo>
                <a:cubicBezTo>
                  <a:pt x="3807976" y="808388"/>
                  <a:pt x="3859557" y="823250"/>
                  <a:pt x="3745706" y="809856"/>
                </a:cubicBezTo>
                <a:cubicBezTo>
                  <a:pt x="3588244" y="791331"/>
                  <a:pt x="3746192" y="809944"/>
                  <a:pt x="3640931" y="790806"/>
                </a:cubicBezTo>
                <a:cubicBezTo>
                  <a:pt x="3598216" y="783040"/>
                  <a:pt x="3529436" y="776301"/>
                  <a:pt x="3488531" y="771756"/>
                </a:cubicBezTo>
                <a:cubicBezTo>
                  <a:pt x="3409289" y="745342"/>
                  <a:pt x="3535565" y="785541"/>
                  <a:pt x="3393281" y="752706"/>
                </a:cubicBezTo>
                <a:cubicBezTo>
                  <a:pt x="3373715" y="748191"/>
                  <a:pt x="3355181" y="740006"/>
                  <a:pt x="3336131" y="733656"/>
                </a:cubicBezTo>
                <a:cubicBezTo>
                  <a:pt x="3306145" y="723661"/>
                  <a:pt x="3302944" y="721782"/>
                  <a:pt x="3269456" y="714606"/>
                </a:cubicBezTo>
                <a:cubicBezTo>
                  <a:pt x="3237796" y="707822"/>
                  <a:pt x="3206144" y="700879"/>
                  <a:pt x="3174206" y="695556"/>
                </a:cubicBezTo>
                <a:cubicBezTo>
                  <a:pt x="3155156" y="692381"/>
                  <a:pt x="3135909" y="690221"/>
                  <a:pt x="3117056" y="686031"/>
                </a:cubicBezTo>
                <a:cubicBezTo>
                  <a:pt x="3107255" y="683853"/>
                  <a:pt x="3098264" y="678764"/>
                  <a:pt x="3088481" y="676506"/>
                </a:cubicBezTo>
                <a:cubicBezTo>
                  <a:pt x="3056931" y="669225"/>
                  <a:pt x="3024981" y="663806"/>
                  <a:pt x="2993231" y="657456"/>
                </a:cubicBezTo>
                <a:lnTo>
                  <a:pt x="2993231" y="657456"/>
                </a:lnTo>
                <a:cubicBezTo>
                  <a:pt x="2888502" y="644365"/>
                  <a:pt x="2942472" y="650758"/>
                  <a:pt x="2831306" y="638406"/>
                </a:cubicBezTo>
                <a:cubicBezTo>
                  <a:pt x="2744603" y="609505"/>
                  <a:pt x="2881541" y="653838"/>
                  <a:pt x="2755106" y="619356"/>
                </a:cubicBezTo>
                <a:cubicBezTo>
                  <a:pt x="2735733" y="614072"/>
                  <a:pt x="2717437" y="605176"/>
                  <a:pt x="2697956" y="600306"/>
                </a:cubicBezTo>
                <a:cubicBezTo>
                  <a:pt x="2578849" y="570529"/>
                  <a:pt x="2726934" y="608585"/>
                  <a:pt x="2631281" y="581256"/>
                </a:cubicBezTo>
                <a:cubicBezTo>
                  <a:pt x="2618694" y="577660"/>
                  <a:pt x="2605768" y="575327"/>
                  <a:pt x="2593181" y="571731"/>
                </a:cubicBezTo>
                <a:cubicBezTo>
                  <a:pt x="2583527" y="568973"/>
                  <a:pt x="2574292" y="564848"/>
                  <a:pt x="2564606" y="562206"/>
                </a:cubicBezTo>
                <a:cubicBezTo>
                  <a:pt x="2539347" y="555317"/>
                  <a:pt x="2513244" y="551435"/>
                  <a:pt x="2488406" y="543156"/>
                </a:cubicBezTo>
                <a:lnTo>
                  <a:pt x="2402681" y="514581"/>
                </a:lnTo>
                <a:cubicBezTo>
                  <a:pt x="2393156" y="511406"/>
                  <a:pt x="2383846" y="507491"/>
                  <a:pt x="2374106" y="505056"/>
                </a:cubicBezTo>
                <a:cubicBezTo>
                  <a:pt x="2361406" y="501881"/>
                  <a:pt x="2348785" y="498371"/>
                  <a:pt x="2336006" y="495531"/>
                </a:cubicBezTo>
                <a:cubicBezTo>
                  <a:pt x="2320202" y="492019"/>
                  <a:pt x="2304087" y="489933"/>
                  <a:pt x="2288381" y="486006"/>
                </a:cubicBezTo>
                <a:cubicBezTo>
                  <a:pt x="2278641" y="483571"/>
                  <a:pt x="2269710" y="478132"/>
                  <a:pt x="2259806" y="476481"/>
                </a:cubicBezTo>
                <a:cubicBezTo>
                  <a:pt x="2231446" y="471754"/>
                  <a:pt x="2202580" y="470756"/>
                  <a:pt x="2174081" y="466956"/>
                </a:cubicBezTo>
                <a:cubicBezTo>
                  <a:pt x="2148233" y="463510"/>
                  <a:pt x="2096243" y="453892"/>
                  <a:pt x="2069306" y="447906"/>
                </a:cubicBezTo>
                <a:cubicBezTo>
                  <a:pt x="2056527" y="445066"/>
                  <a:pt x="2043793" y="441977"/>
                  <a:pt x="2031206" y="438381"/>
                </a:cubicBezTo>
                <a:cubicBezTo>
                  <a:pt x="2021552" y="435623"/>
                  <a:pt x="2012432" y="431034"/>
                  <a:pt x="2002631" y="428856"/>
                </a:cubicBezTo>
                <a:cubicBezTo>
                  <a:pt x="1983778" y="424666"/>
                  <a:pt x="1964217" y="424015"/>
                  <a:pt x="1945481" y="419331"/>
                </a:cubicBezTo>
                <a:cubicBezTo>
                  <a:pt x="1926000" y="414461"/>
                  <a:pt x="1908210" y="403121"/>
                  <a:pt x="1888331" y="400281"/>
                </a:cubicBezTo>
                <a:cubicBezTo>
                  <a:pt x="1866106" y="397106"/>
                  <a:pt x="1843953" y="393379"/>
                  <a:pt x="1821656" y="390756"/>
                </a:cubicBezTo>
                <a:cubicBezTo>
                  <a:pt x="1754207" y="382821"/>
                  <a:pt x="1735416" y="385865"/>
                  <a:pt x="1678781" y="371706"/>
                </a:cubicBezTo>
                <a:cubicBezTo>
                  <a:pt x="1652029" y="365018"/>
                  <a:pt x="1628802" y="351871"/>
                  <a:pt x="1602581" y="343131"/>
                </a:cubicBezTo>
                <a:cubicBezTo>
                  <a:pt x="1590162" y="338991"/>
                  <a:pt x="1577020" y="337368"/>
                  <a:pt x="1564481" y="333606"/>
                </a:cubicBezTo>
                <a:cubicBezTo>
                  <a:pt x="1545247" y="327836"/>
                  <a:pt x="1526381" y="320906"/>
                  <a:pt x="1507331" y="314556"/>
                </a:cubicBezTo>
                <a:lnTo>
                  <a:pt x="1478756" y="305031"/>
                </a:lnTo>
                <a:cubicBezTo>
                  <a:pt x="1469231" y="301856"/>
                  <a:pt x="1458535" y="301075"/>
                  <a:pt x="1450181" y="295506"/>
                </a:cubicBezTo>
                <a:cubicBezTo>
                  <a:pt x="1440656" y="289156"/>
                  <a:pt x="1432067" y="281105"/>
                  <a:pt x="1421606" y="276456"/>
                </a:cubicBezTo>
                <a:cubicBezTo>
                  <a:pt x="1374978" y="255732"/>
                  <a:pt x="1368981" y="260669"/>
                  <a:pt x="1326356" y="247881"/>
                </a:cubicBezTo>
                <a:cubicBezTo>
                  <a:pt x="1297506" y="239226"/>
                  <a:pt x="1269206" y="228831"/>
                  <a:pt x="1240631" y="219306"/>
                </a:cubicBezTo>
                <a:cubicBezTo>
                  <a:pt x="1231106" y="216131"/>
                  <a:pt x="1222035" y="210890"/>
                  <a:pt x="1212056" y="209781"/>
                </a:cubicBezTo>
                <a:cubicBezTo>
                  <a:pt x="1085187" y="195684"/>
                  <a:pt x="1154997" y="202461"/>
                  <a:pt x="1002506" y="190731"/>
                </a:cubicBezTo>
                <a:cubicBezTo>
                  <a:pt x="989806" y="187556"/>
                  <a:pt x="977404" y="182766"/>
                  <a:pt x="964406" y="181206"/>
                </a:cubicBezTo>
                <a:cubicBezTo>
                  <a:pt x="897906" y="173226"/>
                  <a:pt x="764381" y="162156"/>
                  <a:pt x="764381" y="162156"/>
                </a:cubicBezTo>
                <a:cubicBezTo>
                  <a:pt x="748506" y="158981"/>
                  <a:pt x="732725" y="155293"/>
                  <a:pt x="716756" y="152631"/>
                </a:cubicBezTo>
                <a:cubicBezTo>
                  <a:pt x="694611" y="148940"/>
                  <a:pt x="671957" y="148154"/>
                  <a:pt x="650081" y="143106"/>
                </a:cubicBezTo>
                <a:cubicBezTo>
                  <a:pt x="630515" y="138591"/>
                  <a:pt x="612810" y="126896"/>
                  <a:pt x="592931" y="124056"/>
                </a:cubicBezTo>
                <a:lnTo>
                  <a:pt x="459581" y="105006"/>
                </a:lnTo>
                <a:cubicBezTo>
                  <a:pt x="377825" y="77754"/>
                  <a:pt x="507963" y="119483"/>
                  <a:pt x="373856" y="85956"/>
                </a:cubicBezTo>
                <a:cubicBezTo>
                  <a:pt x="354375" y="81086"/>
                  <a:pt x="336585" y="69746"/>
                  <a:pt x="316706" y="66906"/>
                </a:cubicBezTo>
                <a:lnTo>
                  <a:pt x="250031" y="57381"/>
                </a:lnTo>
                <a:cubicBezTo>
                  <a:pt x="221502" y="53815"/>
                  <a:pt x="192768" y="51922"/>
                  <a:pt x="164306" y="47856"/>
                </a:cubicBezTo>
                <a:cubicBezTo>
                  <a:pt x="148279" y="45566"/>
                  <a:pt x="132708" y="40621"/>
                  <a:pt x="116681" y="38331"/>
                </a:cubicBezTo>
                <a:cubicBezTo>
                  <a:pt x="40189" y="27404"/>
                  <a:pt x="30956" y="-2944"/>
                  <a:pt x="11906" y="231"/>
                </a:cubicBezTo>
                <a:close/>
              </a:path>
            </a:pathLst>
          </a:cu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2"/>
          <p:cNvSpPr txBox="1">
            <a:spLocks noChangeArrowheads="1"/>
          </p:cNvSpPr>
          <p:nvPr/>
        </p:nvSpPr>
        <p:spPr bwMode="auto">
          <a:xfrm>
            <a:off x="4848225" y="5165229"/>
            <a:ext cx="4038600" cy="1692771"/>
          </a:xfrm>
          <a:prstGeom prst="rect">
            <a:avLst/>
          </a:prstGeom>
          <a:noFill/>
          <a:ln w="9525">
            <a:noFill/>
            <a:miter lim="800000"/>
            <a:headEnd/>
            <a:tailEnd/>
          </a:ln>
        </p:spPr>
        <p:txBody>
          <a:bodyPr wrap="square">
            <a:spAutoFit/>
          </a:bodyPr>
          <a:lstStyle/>
          <a:p>
            <a:r>
              <a:rPr lang="en-US" sz="1600" b="1" dirty="0">
                <a:solidFill>
                  <a:srgbClr val="2E045C"/>
                </a:solidFill>
                <a:latin typeface="Tempus Sans ITC" pitchFamily="82" charset="0"/>
                <a:cs typeface="Times New Roman" pitchFamily="18" charset="0"/>
              </a:rPr>
              <a:t>Yes, this is indeed calcified </a:t>
            </a:r>
            <a:r>
              <a:rPr lang="en-US" sz="1600" b="1" i="1" dirty="0">
                <a:solidFill>
                  <a:srgbClr val="2E045C"/>
                </a:solidFill>
                <a:latin typeface="Tempus Sans ITC" pitchFamily="82" charset="0"/>
                <a:cs typeface="Times New Roman" pitchFamily="18" charset="0"/>
              </a:rPr>
              <a:t>cartilage</a:t>
            </a:r>
            <a:r>
              <a:rPr lang="en-US" sz="1600" b="1" dirty="0">
                <a:solidFill>
                  <a:srgbClr val="2E045C"/>
                </a:solidFill>
                <a:latin typeface="Tempus Sans ITC" pitchFamily="82" charset="0"/>
                <a:cs typeface="Times New Roman" pitchFamily="18" charset="0"/>
              </a:rPr>
              <a:t>, meaning type </a:t>
            </a:r>
            <a:r>
              <a:rPr lang="en-US" sz="1600" b="1" i="1" dirty="0">
                <a:solidFill>
                  <a:srgbClr val="2E045C"/>
                </a:solidFill>
                <a:latin typeface="Tempus Sans ITC" pitchFamily="82" charset="0"/>
                <a:cs typeface="Times New Roman" pitchFamily="18" charset="0"/>
              </a:rPr>
              <a:t>II</a:t>
            </a:r>
            <a:r>
              <a:rPr lang="en-US" sz="1600" b="1" dirty="0">
                <a:solidFill>
                  <a:srgbClr val="2E045C"/>
                </a:solidFill>
                <a:latin typeface="Tempus Sans ITC" pitchFamily="82" charset="0"/>
                <a:cs typeface="Times New Roman" pitchFamily="18" charset="0"/>
              </a:rPr>
              <a:t> collagen + GAGs + calcium.</a:t>
            </a:r>
          </a:p>
          <a:p>
            <a:endParaRPr lang="en-US" sz="800" b="1" dirty="0">
              <a:solidFill>
                <a:srgbClr val="2E045C"/>
              </a:solidFill>
              <a:latin typeface="Tempus Sans ITC" pitchFamily="82" charset="0"/>
              <a:cs typeface="Times New Roman" pitchFamily="18" charset="0"/>
            </a:endParaRPr>
          </a:p>
          <a:p>
            <a:r>
              <a:rPr lang="en-US" sz="1600" b="1" dirty="0">
                <a:solidFill>
                  <a:srgbClr val="C00000"/>
                </a:solidFill>
                <a:latin typeface="Tempus Sans ITC" pitchFamily="82" charset="0"/>
                <a:cs typeface="Times New Roman" pitchFamily="18" charset="0"/>
              </a:rPr>
              <a:t>Like calcified matrix in bone, calcified cartilage matrix is darker than its un-calcified counterpart (i.e. darker than the matrix in the zone of proliferation).</a:t>
            </a:r>
          </a:p>
        </p:txBody>
      </p:sp>
      <p:sp>
        <p:nvSpPr>
          <p:cNvPr id="5" name="TextBox 4"/>
          <p:cNvSpPr txBox="1"/>
          <p:nvPr/>
        </p:nvSpPr>
        <p:spPr>
          <a:xfrm>
            <a:off x="4667250" y="2361879"/>
            <a:ext cx="1130870" cy="1200329"/>
          </a:xfrm>
          <a:prstGeom prst="rect">
            <a:avLst/>
          </a:prstGeom>
          <a:noFill/>
        </p:spPr>
        <p:txBody>
          <a:bodyPr wrap="square" rtlCol="0">
            <a:spAutoFit/>
          </a:bodyPr>
          <a:lstStyle/>
          <a:p>
            <a:r>
              <a:rPr lang="en-US" dirty="0"/>
              <a:t>Darker here than here</a:t>
            </a:r>
          </a:p>
        </p:txBody>
      </p:sp>
      <p:cxnSp>
        <p:nvCxnSpPr>
          <p:cNvPr id="8" name="Straight Arrow Connector 7"/>
          <p:cNvCxnSpPr/>
          <p:nvPr/>
        </p:nvCxnSpPr>
        <p:spPr>
          <a:xfrm flipH="1">
            <a:off x="1476377" y="2867025"/>
            <a:ext cx="3248023" cy="1752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371852" y="3438525"/>
            <a:ext cx="1343023" cy="1066800"/>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2432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hc-webdata\com\LabManuals\MA\VLM\Lab8\SL43M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38173" y="1386243"/>
            <a:ext cx="6096000" cy="4572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89476" y="39469"/>
            <a:ext cx="5588389"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err="1">
                <a:ln w="0"/>
                <a:solidFill>
                  <a:srgbClr val="002060"/>
                </a:solidFill>
                <a:effectLst>
                  <a:reflection blurRad="12700" stA="50000" endPos="50000" dist="5000" dir="5400000" sy="-100000" rotWithShape="0"/>
                </a:effectLst>
                <a:latin typeface="+mn-lt"/>
              </a:rPr>
              <a:t>Endochondral</a:t>
            </a:r>
            <a:r>
              <a:rPr lang="en-US" sz="3200" b="1" cap="all" dirty="0">
                <a:ln w="0"/>
                <a:solidFill>
                  <a:srgbClr val="002060"/>
                </a:solidFill>
                <a:effectLst>
                  <a:reflection blurRad="12700" stA="50000" endPos="50000" dist="5000" dir="5400000" sy="-100000" rotWithShape="0"/>
                </a:effectLst>
                <a:latin typeface="+mn-lt"/>
              </a:rPr>
              <a:t> ossification</a:t>
            </a:r>
          </a:p>
        </p:txBody>
      </p:sp>
      <p:sp>
        <p:nvSpPr>
          <p:cNvPr id="33" name="TextBox 2"/>
          <p:cNvSpPr txBox="1">
            <a:spLocks noChangeArrowheads="1"/>
          </p:cNvSpPr>
          <p:nvPr/>
        </p:nvSpPr>
        <p:spPr bwMode="auto">
          <a:xfrm>
            <a:off x="4876800" y="5089028"/>
            <a:ext cx="4038600" cy="1631216"/>
          </a:xfrm>
          <a:prstGeom prst="rect">
            <a:avLst/>
          </a:prstGeom>
          <a:noFill/>
          <a:ln w="9525">
            <a:noFill/>
            <a:miter lim="800000"/>
            <a:headEnd/>
            <a:tailEnd/>
          </a:ln>
        </p:spPr>
        <p:txBody>
          <a:bodyPr wrap="square">
            <a:spAutoFit/>
          </a:bodyPr>
          <a:lstStyle/>
          <a:p>
            <a:r>
              <a:rPr lang="en-US" b="1" dirty="0">
                <a:solidFill>
                  <a:schemeClr val="accent3">
                    <a:lumMod val="50000"/>
                  </a:schemeClr>
                </a:solidFill>
                <a:latin typeface="Times New Roman" pitchFamily="18" charset="0"/>
                <a:cs typeface="Times New Roman" pitchFamily="18" charset="0"/>
              </a:rPr>
              <a:t>5.  Zone of bone deposition</a:t>
            </a:r>
          </a:p>
          <a:p>
            <a:endParaRPr lang="en-US" sz="1000" b="1" dirty="0">
              <a:solidFill>
                <a:srgbClr val="660066"/>
              </a:solidFill>
              <a:latin typeface="Times New Roman" pitchFamily="18" charset="0"/>
              <a:cs typeface="Times New Roman" pitchFamily="18" charset="0"/>
            </a:endParaRPr>
          </a:p>
          <a:p>
            <a:r>
              <a:rPr lang="en-US" b="1" dirty="0">
                <a:solidFill>
                  <a:srgbClr val="660066"/>
                </a:solidFill>
                <a:latin typeface="Times New Roman" pitchFamily="18" charset="0"/>
                <a:cs typeface="Times New Roman" pitchFamily="18" charset="0"/>
              </a:rPr>
              <a:t>Chondrocytes die.  Some cartilage matrix is removed by osteoclasts, while  bone matrix is deposited on top of the remaining pieces of calcified cartilage</a:t>
            </a:r>
          </a:p>
        </p:txBody>
      </p:sp>
      <p:sp>
        <p:nvSpPr>
          <p:cNvPr id="2" name="Freeform 1"/>
          <p:cNvSpPr/>
          <p:nvPr/>
        </p:nvSpPr>
        <p:spPr>
          <a:xfrm>
            <a:off x="123825" y="4667250"/>
            <a:ext cx="4667399" cy="2171806"/>
          </a:xfrm>
          <a:custGeom>
            <a:avLst/>
            <a:gdLst>
              <a:gd name="connsiteX0" fmla="*/ 2657475 w 4667399"/>
              <a:gd name="connsiteY0" fmla="*/ 590550 h 2171806"/>
              <a:gd name="connsiteX1" fmla="*/ 2609850 w 4667399"/>
              <a:gd name="connsiteY1" fmla="*/ 561975 h 2171806"/>
              <a:gd name="connsiteX2" fmla="*/ 2543175 w 4667399"/>
              <a:gd name="connsiteY2" fmla="*/ 542925 h 2171806"/>
              <a:gd name="connsiteX3" fmla="*/ 2514600 w 4667399"/>
              <a:gd name="connsiteY3" fmla="*/ 523875 h 2171806"/>
              <a:gd name="connsiteX4" fmla="*/ 2400300 w 4667399"/>
              <a:gd name="connsiteY4" fmla="*/ 504825 h 2171806"/>
              <a:gd name="connsiteX5" fmla="*/ 2124075 w 4667399"/>
              <a:gd name="connsiteY5" fmla="*/ 504825 h 2171806"/>
              <a:gd name="connsiteX6" fmla="*/ 1790700 w 4667399"/>
              <a:gd name="connsiteY6" fmla="*/ 495300 h 2171806"/>
              <a:gd name="connsiteX7" fmla="*/ 1752600 w 4667399"/>
              <a:gd name="connsiteY7" fmla="*/ 485775 h 2171806"/>
              <a:gd name="connsiteX8" fmla="*/ 1638300 w 4667399"/>
              <a:gd name="connsiteY8" fmla="*/ 466725 h 2171806"/>
              <a:gd name="connsiteX9" fmla="*/ 1581150 w 4667399"/>
              <a:gd name="connsiteY9" fmla="*/ 447675 h 2171806"/>
              <a:gd name="connsiteX10" fmla="*/ 1514475 w 4667399"/>
              <a:gd name="connsiteY10" fmla="*/ 428625 h 2171806"/>
              <a:gd name="connsiteX11" fmla="*/ 1485900 w 4667399"/>
              <a:gd name="connsiteY11" fmla="*/ 409575 h 2171806"/>
              <a:gd name="connsiteX12" fmla="*/ 1428750 w 4667399"/>
              <a:gd name="connsiteY12" fmla="*/ 390525 h 2171806"/>
              <a:gd name="connsiteX13" fmla="*/ 1381125 w 4667399"/>
              <a:gd name="connsiteY13" fmla="*/ 371475 h 2171806"/>
              <a:gd name="connsiteX14" fmla="*/ 1257300 w 4667399"/>
              <a:gd name="connsiteY14" fmla="*/ 342900 h 2171806"/>
              <a:gd name="connsiteX15" fmla="*/ 1162050 w 4667399"/>
              <a:gd name="connsiteY15" fmla="*/ 314325 h 2171806"/>
              <a:gd name="connsiteX16" fmla="*/ 1123950 w 4667399"/>
              <a:gd name="connsiteY16" fmla="*/ 304800 h 2171806"/>
              <a:gd name="connsiteX17" fmla="*/ 1038225 w 4667399"/>
              <a:gd name="connsiteY17" fmla="*/ 276225 h 2171806"/>
              <a:gd name="connsiteX18" fmla="*/ 1009650 w 4667399"/>
              <a:gd name="connsiteY18" fmla="*/ 266700 h 2171806"/>
              <a:gd name="connsiteX19" fmla="*/ 971550 w 4667399"/>
              <a:gd name="connsiteY19" fmla="*/ 247650 h 2171806"/>
              <a:gd name="connsiteX20" fmla="*/ 914400 w 4667399"/>
              <a:gd name="connsiteY20" fmla="*/ 228600 h 2171806"/>
              <a:gd name="connsiteX21" fmla="*/ 847725 w 4667399"/>
              <a:gd name="connsiteY21" fmla="*/ 209550 h 2171806"/>
              <a:gd name="connsiteX22" fmla="*/ 809625 w 4667399"/>
              <a:gd name="connsiteY22" fmla="*/ 190500 h 2171806"/>
              <a:gd name="connsiteX23" fmla="*/ 723900 w 4667399"/>
              <a:gd name="connsiteY23" fmla="*/ 171450 h 2171806"/>
              <a:gd name="connsiteX24" fmla="*/ 638175 w 4667399"/>
              <a:gd name="connsiteY24" fmla="*/ 142875 h 2171806"/>
              <a:gd name="connsiteX25" fmla="*/ 609600 w 4667399"/>
              <a:gd name="connsiteY25" fmla="*/ 133350 h 2171806"/>
              <a:gd name="connsiteX26" fmla="*/ 581025 w 4667399"/>
              <a:gd name="connsiteY26" fmla="*/ 114300 h 2171806"/>
              <a:gd name="connsiteX27" fmla="*/ 466725 w 4667399"/>
              <a:gd name="connsiteY27" fmla="*/ 76200 h 2171806"/>
              <a:gd name="connsiteX28" fmla="*/ 438150 w 4667399"/>
              <a:gd name="connsiteY28" fmla="*/ 66675 h 2171806"/>
              <a:gd name="connsiteX29" fmla="*/ 409575 w 4667399"/>
              <a:gd name="connsiteY29" fmla="*/ 47625 h 2171806"/>
              <a:gd name="connsiteX30" fmla="*/ 352425 w 4667399"/>
              <a:gd name="connsiteY30" fmla="*/ 28575 h 2171806"/>
              <a:gd name="connsiteX31" fmla="*/ 323850 w 4667399"/>
              <a:gd name="connsiteY31" fmla="*/ 9525 h 2171806"/>
              <a:gd name="connsiteX32" fmla="*/ 257175 w 4667399"/>
              <a:gd name="connsiteY32" fmla="*/ 0 h 2171806"/>
              <a:gd name="connsiteX33" fmla="*/ 114300 w 4667399"/>
              <a:gd name="connsiteY33" fmla="*/ 9525 h 2171806"/>
              <a:gd name="connsiteX34" fmla="*/ 57150 w 4667399"/>
              <a:gd name="connsiteY34" fmla="*/ 47625 h 2171806"/>
              <a:gd name="connsiteX35" fmla="*/ 9525 w 4667399"/>
              <a:gd name="connsiteY35" fmla="*/ 133350 h 2171806"/>
              <a:gd name="connsiteX36" fmla="*/ 0 w 4667399"/>
              <a:gd name="connsiteY36" fmla="*/ 171450 h 2171806"/>
              <a:gd name="connsiteX37" fmla="*/ 9525 w 4667399"/>
              <a:gd name="connsiteY37" fmla="*/ 533400 h 2171806"/>
              <a:gd name="connsiteX38" fmla="*/ 19050 w 4667399"/>
              <a:gd name="connsiteY38" fmla="*/ 571500 h 2171806"/>
              <a:gd name="connsiteX39" fmla="*/ 28575 w 4667399"/>
              <a:gd name="connsiteY39" fmla="*/ 723900 h 2171806"/>
              <a:gd name="connsiteX40" fmla="*/ 47625 w 4667399"/>
              <a:gd name="connsiteY40" fmla="*/ 1095375 h 2171806"/>
              <a:gd name="connsiteX41" fmla="*/ 57150 w 4667399"/>
              <a:gd name="connsiteY41" fmla="*/ 1733550 h 2171806"/>
              <a:gd name="connsiteX42" fmla="*/ 76200 w 4667399"/>
              <a:gd name="connsiteY42" fmla="*/ 1819275 h 2171806"/>
              <a:gd name="connsiteX43" fmla="*/ 104775 w 4667399"/>
              <a:gd name="connsiteY43" fmla="*/ 1885950 h 2171806"/>
              <a:gd name="connsiteX44" fmla="*/ 114300 w 4667399"/>
              <a:gd name="connsiteY44" fmla="*/ 1914525 h 2171806"/>
              <a:gd name="connsiteX45" fmla="*/ 171450 w 4667399"/>
              <a:gd name="connsiteY45" fmla="*/ 1962150 h 2171806"/>
              <a:gd name="connsiteX46" fmla="*/ 266700 w 4667399"/>
              <a:gd name="connsiteY46" fmla="*/ 2000250 h 2171806"/>
              <a:gd name="connsiteX47" fmla="*/ 333375 w 4667399"/>
              <a:gd name="connsiteY47" fmla="*/ 2009775 h 2171806"/>
              <a:gd name="connsiteX48" fmla="*/ 390525 w 4667399"/>
              <a:gd name="connsiteY48" fmla="*/ 2019300 h 2171806"/>
              <a:gd name="connsiteX49" fmla="*/ 495300 w 4667399"/>
              <a:gd name="connsiteY49" fmla="*/ 2028825 h 2171806"/>
              <a:gd name="connsiteX50" fmla="*/ 657225 w 4667399"/>
              <a:gd name="connsiteY50" fmla="*/ 2038350 h 2171806"/>
              <a:gd name="connsiteX51" fmla="*/ 714375 w 4667399"/>
              <a:gd name="connsiteY51" fmla="*/ 2047875 h 2171806"/>
              <a:gd name="connsiteX52" fmla="*/ 1000125 w 4667399"/>
              <a:gd name="connsiteY52" fmla="*/ 2066925 h 2171806"/>
              <a:gd name="connsiteX53" fmla="*/ 1352550 w 4667399"/>
              <a:gd name="connsiteY53" fmla="*/ 2095500 h 2171806"/>
              <a:gd name="connsiteX54" fmla="*/ 1647825 w 4667399"/>
              <a:gd name="connsiteY54" fmla="*/ 2114550 h 2171806"/>
              <a:gd name="connsiteX55" fmla="*/ 1714500 w 4667399"/>
              <a:gd name="connsiteY55" fmla="*/ 2124075 h 2171806"/>
              <a:gd name="connsiteX56" fmla="*/ 1943100 w 4667399"/>
              <a:gd name="connsiteY56" fmla="*/ 2133600 h 2171806"/>
              <a:gd name="connsiteX57" fmla="*/ 2133600 w 4667399"/>
              <a:gd name="connsiteY57" fmla="*/ 2143125 h 2171806"/>
              <a:gd name="connsiteX58" fmla="*/ 2247900 w 4667399"/>
              <a:gd name="connsiteY58" fmla="*/ 2152650 h 2171806"/>
              <a:gd name="connsiteX59" fmla="*/ 2686050 w 4667399"/>
              <a:gd name="connsiteY59" fmla="*/ 2162175 h 2171806"/>
              <a:gd name="connsiteX60" fmla="*/ 3009900 w 4667399"/>
              <a:gd name="connsiteY60" fmla="*/ 2162175 h 2171806"/>
              <a:gd name="connsiteX61" fmla="*/ 3333750 w 4667399"/>
              <a:gd name="connsiteY61" fmla="*/ 2143125 h 2171806"/>
              <a:gd name="connsiteX62" fmla="*/ 3409950 w 4667399"/>
              <a:gd name="connsiteY62" fmla="*/ 2133600 h 2171806"/>
              <a:gd name="connsiteX63" fmla="*/ 3438525 w 4667399"/>
              <a:gd name="connsiteY63" fmla="*/ 2124075 h 2171806"/>
              <a:gd name="connsiteX64" fmla="*/ 3933825 w 4667399"/>
              <a:gd name="connsiteY64" fmla="*/ 2105025 h 2171806"/>
              <a:gd name="connsiteX65" fmla="*/ 4029075 w 4667399"/>
              <a:gd name="connsiteY65" fmla="*/ 2095500 h 2171806"/>
              <a:gd name="connsiteX66" fmla="*/ 4257675 w 4667399"/>
              <a:gd name="connsiteY66" fmla="*/ 2076450 h 2171806"/>
              <a:gd name="connsiteX67" fmla="*/ 4324350 w 4667399"/>
              <a:gd name="connsiteY67" fmla="*/ 2057400 h 2171806"/>
              <a:gd name="connsiteX68" fmla="*/ 4352925 w 4667399"/>
              <a:gd name="connsiteY68" fmla="*/ 2047875 h 2171806"/>
              <a:gd name="connsiteX69" fmla="*/ 4457700 w 4667399"/>
              <a:gd name="connsiteY69" fmla="*/ 2019300 h 2171806"/>
              <a:gd name="connsiteX70" fmla="*/ 4486275 w 4667399"/>
              <a:gd name="connsiteY70" fmla="*/ 1990725 h 2171806"/>
              <a:gd name="connsiteX71" fmla="*/ 4514850 w 4667399"/>
              <a:gd name="connsiteY71" fmla="*/ 1981200 h 2171806"/>
              <a:gd name="connsiteX72" fmla="*/ 4533900 w 4667399"/>
              <a:gd name="connsiteY72" fmla="*/ 1952625 h 2171806"/>
              <a:gd name="connsiteX73" fmla="*/ 4562475 w 4667399"/>
              <a:gd name="connsiteY73" fmla="*/ 1933575 h 2171806"/>
              <a:gd name="connsiteX74" fmla="*/ 4591050 w 4667399"/>
              <a:gd name="connsiteY74" fmla="*/ 1876425 h 2171806"/>
              <a:gd name="connsiteX75" fmla="*/ 4619625 w 4667399"/>
              <a:gd name="connsiteY75" fmla="*/ 1857375 h 2171806"/>
              <a:gd name="connsiteX76" fmla="*/ 4648200 w 4667399"/>
              <a:gd name="connsiteY76" fmla="*/ 1819275 h 2171806"/>
              <a:gd name="connsiteX77" fmla="*/ 4667250 w 4667399"/>
              <a:gd name="connsiteY77" fmla="*/ 1695450 h 2171806"/>
              <a:gd name="connsiteX78" fmla="*/ 4648200 w 4667399"/>
              <a:gd name="connsiteY78" fmla="*/ 1314450 h 2171806"/>
              <a:gd name="connsiteX79" fmla="*/ 4629150 w 4667399"/>
              <a:gd name="connsiteY79" fmla="*/ 1238250 h 2171806"/>
              <a:gd name="connsiteX80" fmla="*/ 4562475 w 4667399"/>
              <a:gd name="connsiteY80" fmla="*/ 1162050 h 2171806"/>
              <a:gd name="connsiteX81" fmla="*/ 4533900 w 4667399"/>
              <a:gd name="connsiteY81" fmla="*/ 1123950 h 2171806"/>
              <a:gd name="connsiteX82" fmla="*/ 4505325 w 4667399"/>
              <a:gd name="connsiteY82" fmla="*/ 1104900 h 2171806"/>
              <a:gd name="connsiteX83" fmla="*/ 4438650 w 4667399"/>
              <a:gd name="connsiteY83" fmla="*/ 1066800 h 2171806"/>
              <a:gd name="connsiteX84" fmla="*/ 4391025 w 4667399"/>
              <a:gd name="connsiteY84" fmla="*/ 1019175 h 2171806"/>
              <a:gd name="connsiteX85" fmla="*/ 4362450 w 4667399"/>
              <a:gd name="connsiteY85" fmla="*/ 1009650 h 2171806"/>
              <a:gd name="connsiteX86" fmla="*/ 4295775 w 4667399"/>
              <a:gd name="connsiteY86" fmla="*/ 971550 h 2171806"/>
              <a:gd name="connsiteX87" fmla="*/ 4257675 w 4667399"/>
              <a:gd name="connsiteY87" fmla="*/ 962025 h 2171806"/>
              <a:gd name="connsiteX88" fmla="*/ 4219575 w 4667399"/>
              <a:gd name="connsiteY88" fmla="*/ 942975 h 2171806"/>
              <a:gd name="connsiteX89" fmla="*/ 4162425 w 4667399"/>
              <a:gd name="connsiteY89" fmla="*/ 933450 h 2171806"/>
              <a:gd name="connsiteX90" fmla="*/ 4133850 w 4667399"/>
              <a:gd name="connsiteY90" fmla="*/ 923925 h 2171806"/>
              <a:gd name="connsiteX91" fmla="*/ 3867150 w 4667399"/>
              <a:gd name="connsiteY91" fmla="*/ 904875 h 2171806"/>
              <a:gd name="connsiteX92" fmla="*/ 3752850 w 4667399"/>
              <a:gd name="connsiteY92" fmla="*/ 885825 h 2171806"/>
              <a:gd name="connsiteX93" fmla="*/ 3676650 w 4667399"/>
              <a:gd name="connsiteY93" fmla="*/ 876300 h 2171806"/>
              <a:gd name="connsiteX94" fmla="*/ 3524250 w 4667399"/>
              <a:gd name="connsiteY94" fmla="*/ 857250 h 2171806"/>
              <a:gd name="connsiteX95" fmla="*/ 3390900 w 4667399"/>
              <a:gd name="connsiteY95" fmla="*/ 838200 h 2171806"/>
              <a:gd name="connsiteX96" fmla="*/ 3362325 w 4667399"/>
              <a:gd name="connsiteY96" fmla="*/ 828675 h 2171806"/>
              <a:gd name="connsiteX97" fmla="*/ 3305175 w 4667399"/>
              <a:gd name="connsiteY97" fmla="*/ 819150 h 2171806"/>
              <a:gd name="connsiteX98" fmla="*/ 3267075 w 4667399"/>
              <a:gd name="connsiteY98" fmla="*/ 809625 h 2171806"/>
              <a:gd name="connsiteX99" fmla="*/ 3171825 w 4667399"/>
              <a:gd name="connsiteY99" fmla="*/ 800100 h 2171806"/>
              <a:gd name="connsiteX100" fmla="*/ 3133725 w 4667399"/>
              <a:gd name="connsiteY100" fmla="*/ 790575 h 2171806"/>
              <a:gd name="connsiteX101" fmla="*/ 3009900 w 4667399"/>
              <a:gd name="connsiteY101" fmla="*/ 771525 h 2171806"/>
              <a:gd name="connsiteX102" fmla="*/ 2952750 w 4667399"/>
              <a:gd name="connsiteY102" fmla="*/ 752475 h 2171806"/>
              <a:gd name="connsiteX103" fmla="*/ 2924175 w 4667399"/>
              <a:gd name="connsiteY103" fmla="*/ 742950 h 2171806"/>
              <a:gd name="connsiteX104" fmla="*/ 2895600 w 4667399"/>
              <a:gd name="connsiteY104" fmla="*/ 723900 h 2171806"/>
              <a:gd name="connsiteX105" fmla="*/ 2838450 w 4667399"/>
              <a:gd name="connsiteY105" fmla="*/ 704850 h 2171806"/>
              <a:gd name="connsiteX106" fmla="*/ 2781300 w 4667399"/>
              <a:gd name="connsiteY106" fmla="*/ 676275 h 2171806"/>
              <a:gd name="connsiteX107" fmla="*/ 2752725 w 4667399"/>
              <a:gd name="connsiteY107" fmla="*/ 657225 h 2171806"/>
              <a:gd name="connsiteX108" fmla="*/ 2657475 w 4667399"/>
              <a:gd name="connsiteY108" fmla="*/ 600075 h 2171806"/>
              <a:gd name="connsiteX109" fmla="*/ 2628900 w 4667399"/>
              <a:gd name="connsiteY109" fmla="*/ 581025 h 2171806"/>
              <a:gd name="connsiteX110" fmla="*/ 2600325 w 4667399"/>
              <a:gd name="connsiteY110" fmla="*/ 571500 h 2171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4667399" h="2171806">
                <a:moveTo>
                  <a:pt x="2657475" y="590550"/>
                </a:moveTo>
                <a:cubicBezTo>
                  <a:pt x="2641600" y="581025"/>
                  <a:pt x="2626768" y="569494"/>
                  <a:pt x="2609850" y="561975"/>
                </a:cubicBezTo>
                <a:cubicBezTo>
                  <a:pt x="2554917" y="537560"/>
                  <a:pt x="2589609" y="566142"/>
                  <a:pt x="2543175" y="542925"/>
                </a:cubicBezTo>
                <a:cubicBezTo>
                  <a:pt x="2532936" y="537805"/>
                  <a:pt x="2524839" y="528995"/>
                  <a:pt x="2514600" y="523875"/>
                </a:cubicBezTo>
                <a:cubicBezTo>
                  <a:pt x="2482685" y="507918"/>
                  <a:pt x="2427462" y="507843"/>
                  <a:pt x="2400300" y="504825"/>
                </a:cubicBezTo>
                <a:cubicBezTo>
                  <a:pt x="2278510" y="474377"/>
                  <a:pt x="2415473" y="504825"/>
                  <a:pt x="2124075" y="504825"/>
                </a:cubicBezTo>
                <a:cubicBezTo>
                  <a:pt x="2012905" y="504825"/>
                  <a:pt x="1901825" y="498475"/>
                  <a:pt x="1790700" y="495300"/>
                </a:cubicBezTo>
                <a:cubicBezTo>
                  <a:pt x="1778000" y="492125"/>
                  <a:pt x="1765480" y="488117"/>
                  <a:pt x="1752600" y="485775"/>
                </a:cubicBezTo>
                <a:cubicBezTo>
                  <a:pt x="1711713" y="478341"/>
                  <a:pt x="1677787" y="477494"/>
                  <a:pt x="1638300" y="466725"/>
                </a:cubicBezTo>
                <a:cubicBezTo>
                  <a:pt x="1618927" y="461441"/>
                  <a:pt x="1600384" y="453445"/>
                  <a:pt x="1581150" y="447675"/>
                </a:cubicBezTo>
                <a:cubicBezTo>
                  <a:pt x="1565891" y="443097"/>
                  <a:pt x="1530480" y="436628"/>
                  <a:pt x="1514475" y="428625"/>
                </a:cubicBezTo>
                <a:cubicBezTo>
                  <a:pt x="1504236" y="423505"/>
                  <a:pt x="1496361" y="414224"/>
                  <a:pt x="1485900" y="409575"/>
                </a:cubicBezTo>
                <a:cubicBezTo>
                  <a:pt x="1467550" y="401420"/>
                  <a:pt x="1447394" y="397983"/>
                  <a:pt x="1428750" y="390525"/>
                </a:cubicBezTo>
                <a:cubicBezTo>
                  <a:pt x="1412875" y="384175"/>
                  <a:pt x="1397193" y="377318"/>
                  <a:pt x="1381125" y="371475"/>
                </a:cubicBezTo>
                <a:cubicBezTo>
                  <a:pt x="1299162" y="341670"/>
                  <a:pt x="1347783" y="359351"/>
                  <a:pt x="1257300" y="342900"/>
                </a:cubicBezTo>
                <a:cubicBezTo>
                  <a:pt x="1201868" y="332821"/>
                  <a:pt x="1228323" y="330893"/>
                  <a:pt x="1162050" y="314325"/>
                </a:cubicBezTo>
                <a:cubicBezTo>
                  <a:pt x="1149350" y="311150"/>
                  <a:pt x="1136489" y="308562"/>
                  <a:pt x="1123950" y="304800"/>
                </a:cubicBezTo>
                <a:lnTo>
                  <a:pt x="1038225" y="276225"/>
                </a:lnTo>
                <a:cubicBezTo>
                  <a:pt x="1028700" y="273050"/>
                  <a:pt x="1018630" y="271190"/>
                  <a:pt x="1009650" y="266700"/>
                </a:cubicBezTo>
                <a:cubicBezTo>
                  <a:pt x="996950" y="260350"/>
                  <a:pt x="984733" y="252923"/>
                  <a:pt x="971550" y="247650"/>
                </a:cubicBezTo>
                <a:cubicBezTo>
                  <a:pt x="952906" y="240192"/>
                  <a:pt x="933881" y="233470"/>
                  <a:pt x="914400" y="228600"/>
                </a:cubicBezTo>
                <a:cubicBezTo>
                  <a:pt x="895066" y="223767"/>
                  <a:pt x="866856" y="217749"/>
                  <a:pt x="847725" y="209550"/>
                </a:cubicBezTo>
                <a:cubicBezTo>
                  <a:pt x="834674" y="203957"/>
                  <a:pt x="822920" y="195486"/>
                  <a:pt x="809625" y="190500"/>
                </a:cubicBezTo>
                <a:cubicBezTo>
                  <a:pt x="786816" y="181947"/>
                  <a:pt x="746028" y="177485"/>
                  <a:pt x="723900" y="171450"/>
                </a:cubicBezTo>
                <a:lnTo>
                  <a:pt x="638175" y="142875"/>
                </a:lnTo>
                <a:cubicBezTo>
                  <a:pt x="628650" y="139700"/>
                  <a:pt x="617954" y="138919"/>
                  <a:pt x="609600" y="133350"/>
                </a:cubicBezTo>
                <a:cubicBezTo>
                  <a:pt x="600075" y="127000"/>
                  <a:pt x="591592" y="118703"/>
                  <a:pt x="581025" y="114300"/>
                </a:cubicBezTo>
                <a:lnTo>
                  <a:pt x="466725" y="76200"/>
                </a:lnTo>
                <a:cubicBezTo>
                  <a:pt x="457200" y="73025"/>
                  <a:pt x="446504" y="72244"/>
                  <a:pt x="438150" y="66675"/>
                </a:cubicBezTo>
                <a:cubicBezTo>
                  <a:pt x="428625" y="60325"/>
                  <a:pt x="420036" y="52274"/>
                  <a:pt x="409575" y="47625"/>
                </a:cubicBezTo>
                <a:cubicBezTo>
                  <a:pt x="391225" y="39470"/>
                  <a:pt x="369133" y="39714"/>
                  <a:pt x="352425" y="28575"/>
                </a:cubicBezTo>
                <a:cubicBezTo>
                  <a:pt x="342900" y="22225"/>
                  <a:pt x="334815" y="12814"/>
                  <a:pt x="323850" y="9525"/>
                </a:cubicBezTo>
                <a:cubicBezTo>
                  <a:pt x="302346" y="3074"/>
                  <a:pt x="279400" y="3175"/>
                  <a:pt x="257175" y="0"/>
                </a:cubicBezTo>
                <a:cubicBezTo>
                  <a:pt x="209550" y="3175"/>
                  <a:pt x="161739" y="4254"/>
                  <a:pt x="114300" y="9525"/>
                </a:cubicBezTo>
                <a:cubicBezTo>
                  <a:pt x="87238" y="12532"/>
                  <a:pt x="73650" y="26410"/>
                  <a:pt x="57150" y="47625"/>
                </a:cubicBezTo>
                <a:cubicBezTo>
                  <a:pt x="26339" y="87239"/>
                  <a:pt x="20651" y="94408"/>
                  <a:pt x="9525" y="133350"/>
                </a:cubicBezTo>
                <a:cubicBezTo>
                  <a:pt x="5929" y="145937"/>
                  <a:pt x="3175" y="158750"/>
                  <a:pt x="0" y="171450"/>
                </a:cubicBezTo>
                <a:cubicBezTo>
                  <a:pt x="3175" y="292100"/>
                  <a:pt x="3784" y="412845"/>
                  <a:pt x="9525" y="533400"/>
                </a:cubicBezTo>
                <a:cubicBezTo>
                  <a:pt x="10148" y="546476"/>
                  <a:pt x="17747" y="558474"/>
                  <a:pt x="19050" y="571500"/>
                </a:cubicBezTo>
                <a:cubicBezTo>
                  <a:pt x="24115" y="622147"/>
                  <a:pt x="26033" y="673064"/>
                  <a:pt x="28575" y="723900"/>
                </a:cubicBezTo>
                <a:cubicBezTo>
                  <a:pt x="49297" y="1138334"/>
                  <a:pt x="27263" y="789946"/>
                  <a:pt x="47625" y="1095375"/>
                </a:cubicBezTo>
                <a:cubicBezTo>
                  <a:pt x="50800" y="1308100"/>
                  <a:pt x="51323" y="1520881"/>
                  <a:pt x="57150" y="1733550"/>
                </a:cubicBezTo>
                <a:cubicBezTo>
                  <a:pt x="58452" y="1781081"/>
                  <a:pt x="65701" y="1782527"/>
                  <a:pt x="76200" y="1819275"/>
                </a:cubicBezTo>
                <a:cubicBezTo>
                  <a:pt x="102631" y="1911785"/>
                  <a:pt x="66107" y="1808614"/>
                  <a:pt x="104775" y="1885950"/>
                </a:cubicBezTo>
                <a:cubicBezTo>
                  <a:pt x="109265" y="1894930"/>
                  <a:pt x="108731" y="1906171"/>
                  <a:pt x="114300" y="1914525"/>
                </a:cubicBezTo>
                <a:cubicBezTo>
                  <a:pt x="126423" y="1932710"/>
                  <a:pt x="152527" y="1951337"/>
                  <a:pt x="171450" y="1962150"/>
                </a:cubicBezTo>
                <a:cubicBezTo>
                  <a:pt x="195973" y="1976163"/>
                  <a:pt x="240680" y="1996533"/>
                  <a:pt x="266700" y="2000250"/>
                </a:cubicBezTo>
                <a:lnTo>
                  <a:pt x="333375" y="2009775"/>
                </a:lnTo>
                <a:cubicBezTo>
                  <a:pt x="352463" y="2012712"/>
                  <a:pt x="371345" y="2017043"/>
                  <a:pt x="390525" y="2019300"/>
                </a:cubicBezTo>
                <a:cubicBezTo>
                  <a:pt x="425354" y="2023398"/>
                  <a:pt x="460320" y="2026326"/>
                  <a:pt x="495300" y="2028825"/>
                </a:cubicBezTo>
                <a:cubicBezTo>
                  <a:pt x="549231" y="2032677"/>
                  <a:pt x="603250" y="2035175"/>
                  <a:pt x="657225" y="2038350"/>
                </a:cubicBezTo>
                <a:cubicBezTo>
                  <a:pt x="676275" y="2041525"/>
                  <a:pt x="695211" y="2045480"/>
                  <a:pt x="714375" y="2047875"/>
                </a:cubicBezTo>
                <a:cubicBezTo>
                  <a:pt x="820051" y="2061084"/>
                  <a:pt x="883039" y="2061071"/>
                  <a:pt x="1000125" y="2066925"/>
                </a:cubicBezTo>
                <a:cubicBezTo>
                  <a:pt x="1218760" y="2094254"/>
                  <a:pt x="1101388" y="2083540"/>
                  <a:pt x="1352550" y="2095500"/>
                </a:cubicBezTo>
                <a:cubicBezTo>
                  <a:pt x="1535337" y="2118348"/>
                  <a:pt x="1305925" y="2091757"/>
                  <a:pt x="1647825" y="2114550"/>
                </a:cubicBezTo>
                <a:cubicBezTo>
                  <a:pt x="1670226" y="2116043"/>
                  <a:pt x="1692096" y="2122630"/>
                  <a:pt x="1714500" y="2124075"/>
                </a:cubicBezTo>
                <a:cubicBezTo>
                  <a:pt x="1790608" y="2128985"/>
                  <a:pt x="1866913" y="2130137"/>
                  <a:pt x="1943100" y="2133600"/>
                </a:cubicBezTo>
                <a:lnTo>
                  <a:pt x="2133600" y="2143125"/>
                </a:lnTo>
                <a:cubicBezTo>
                  <a:pt x="2171758" y="2145510"/>
                  <a:pt x="2209691" y="2151332"/>
                  <a:pt x="2247900" y="2152650"/>
                </a:cubicBezTo>
                <a:cubicBezTo>
                  <a:pt x="2393898" y="2157684"/>
                  <a:pt x="2540000" y="2159000"/>
                  <a:pt x="2686050" y="2162175"/>
                </a:cubicBezTo>
                <a:cubicBezTo>
                  <a:pt x="2883378" y="2175330"/>
                  <a:pt x="2788628" y="2174700"/>
                  <a:pt x="3009900" y="2162175"/>
                </a:cubicBezTo>
                <a:lnTo>
                  <a:pt x="3333750" y="2143125"/>
                </a:lnTo>
                <a:cubicBezTo>
                  <a:pt x="3359150" y="2139950"/>
                  <a:pt x="3384765" y="2138179"/>
                  <a:pt x="3409950" y="2133600"/>
                </a:cubicBezTo>
                <a:cubicBezTo>
                  <a:pt x="3419828" y="2131804"/>
                  <a:pt x="3428519" y="2124909"/>
                  <a:pt x="3438525" y="2124075"/>
                </a:cubicBezTo>
                <a:cubicBezTo>
                  <a:pt x="3528266" y="2116597"/>
                  <a:pt x="3879650" y="2106773"/>
                  <a:pt x="3933825" y="2105025"/>
                </a:cubicBezTo>
                <a:cubicBezTo>
                  <a:pt x="3965575" y="2101850"/>
                  <a:pt x="3997254" y="2097857"/>
                  <a:pt x="4029075" y="2095500"/>
                </a:cubicBezTo>
                <a:cubicBezTo>
                  <a:pt x="4254283" y="2078818"/>
                  <a:pt x="4120504" y="2096046"/>
                  <a:pt x="4257675" y="2076450"/>
                </a:cubicBezTo>
                <a:cubicBezTo>
                  <a:pt x="4326188" y="2053612"/>
                  <a:pt x="4240629" y="2081320"/>
                  <a:pt x="4324350" y="2057400"/>
                </a:cubicBezTo>
                <a:cubicBezTo>
                  <a:pt x="4334004" y="2054642"/>
                  <a:pt x="4343239" y="2050517"/>
                  <a:pt x="4352925" y="2047875"/>
                </a:cubicBezTo>
                <a:cubicBezTo>
                  <a:pt x="4471093" y="2015647"/>
                  <a:pt x="4391928" y="2041224"/>
                  <a:pt x="4457700" y="2019300"/>
                </a:cubicBezTo>
                <a:cubicBezTo>
                  <a:pt x="4467225" y="2009775"/>
                  <a:pt x="4475067" y="1998197"/>
                  <a:pt x="4486275" y="1990725"/>
                </a:cubicBezTo>
                <a:cubicBezTo>
                  <a:pt x="4494629" y="1985156"/>
                  <a:pt x="4507010" y="1987472"/>
                  <a:pt x="4514850" y="1981200"/>
                </a:cubicBezTo>
                <a:cubicBezTo>
                  <a:pt x="4523789" y="1974049"/>
                  <a:pt x="4525805" y="1960720"/>
                  <a:pt x="4533900" y="1952625"/>
                </a:cubicBezTo>
                <a:cubicBezTo>
                  <a:pt x="4541995" y="1944530"/>
                  <a:pt x="4552950" y="1939925"/>
                  <a:pt x="4562475" y="1933575"/>
                </a:cubicBezTo>
                <a:cubicBezTo>
                  <a:pt x="4570222" y="1910334"/>
                  <a:pt x="4572586" y="1894889"/>
                  <a:pt x="4591050" y="1876425"/>
                </a:cubicBezTo>
                <a:cubicBezTo>
                  <a:pt x="4599145" y="1868330"/>
                  <a:pt x="4611530" y="1865470"/>
                  <a:pt x="4619625" y="1857375"/>
                </a:cubicBezTo>
                <a:cubicBezTo>
                  <a:pt x="4630850" y="1846150"/>
                  <a:pt x="4638675" y="1831975"/>
                  <a:pt x="4648200" y="1819275"/>
                </a:cubicBezTo>
                <a:cubicBezTo>
                  <a:pt x="4659703" y="1773263"/>
                  <a:pt x="4667250" y="1750303"/>
                  <a:pt x="4667250" y="1695450"/>
                </a:cubicBezTo>
                <a:cubicBezTo>
                  <a:pt x="4667250" y="1533602"/>
                  <a:pt x="4670364" y="1447431"/>
                  <a:pt x="4648200" y="1314450"/>
                </a:cubicBezTo>
                <a:cubicBezTo>
                  <a:pt x="4646189" y="1302386"/>
                  <a:pt x="4637913" y="1254024"/>
                  <a:pt x="4629150" y="1238250"/>
                </a:cubicBezTo>
                <a:cubicBezTo>
                  <a:pt x="4561681" y="1116806"/>
                  <a:pt x="4621609" y="1221184"/>
                  <a:pt x="4562475" y="1162050"/>
                </a:cubicBezTo>
                <a:cubicBezTo>
                  <a:pt x="4551250" y="1150825"/>
                  <a:pt x="4545125" y="1135175"/>
                  <a:pt x="4533900" y="1123950"/>
                </a:cubicBezTo>
                <a:cubicBezTo>
                  <a:pt x="4525805" y="1115855"/>
                  <a:pt x="4514119" y="1112229"/>
                  <a:pt x="4505325" y="1104900"/>
                </a:cubicBezTo>
                <a:cubicBezTo>
                  <a:pt x="4456684" y="1064366"/>
                  <a:pt x="4500323" y="1082218"/>
                  <a:pt x="4438650" y="1066800"/>
                </a:cubicBezTo>
                <a:cubicBezTo>
                  <a:pt x="4422775" y="1050925"/>
                  <a:pt x="4408986" y="1032645"/>
                  <a:pt x="4391025" y="1019175"/>
                </a:cubicBezTo>
                <a:cubicBezTo>
                  <a:pt x="4382993" y="1013151"/>
                  <a:pt x="4371430" y="1014140"/>
                  <a:pt x="4362450" y="1009650"/>
                </a:cubicBezTo>
                <a:cubicBezTo>
                  <a:pt x="4307180" y="982015"/>
                  <a:pt x="4362571" y="996598"/>
                  <a:pt x="4295775" y="971550"/>
                </a:cubicBezTo>
                <a:cubicBezTo>
                  <a:pt x="4283518" y="966953"/>
                  <a:pt x="4269932" y="966622"/>
                  <a:pt x="4257675" y="962025"/>
                </a:cubicBezTo>
                <a:cubicBezTo>
                  <a:pt x="4244380" y="957039"/>
                  <a:pt x="4233175" y="947055"/>
                  <a:pt x="4219575" y="942975"/>
                </a:cubicBezTo>
                <a:cubicBezTo>
                  <a:pt x="4201077" y="937426"/>
                  <a:pt x="4181278" y="937640"/>
                  <a:pt x="4162425" y="933450"/>
                </a:cubicBezTo>
                <a:cubicBezTo>
                  <a:pt x="4152624" y="931272"/>
                  <a:pt x="4143813" y="925170"/>
                  <a:pt x="4133850" y="923925"/>
                </a:cubicBezTo>
                <a:cubicBezTo>
                  <a:pt x="4093864" y="918927"/>
                  <a:pt x="3899793" y="907713"/>
                  <a:pt x="3867150" y="904875"/>
                </a:cubicBezTo>
                <a:cubicBezTo>
                  <a:pt x="3691876" y="889634"/>
                  <a:pt x="3859808" y="903651"/>
                  <a:pt x="3752850" y="885825"/>
                </a:cubicBezTo>
                <a:cubicBezTo>
                  <a:pt x="3727601" y="881617"/>
                  <a:pt x="3702072" y="879291"/>
                  <a:pt x="3676650" y="876300"/>
                </a:cubicBezTo>
                <a:cubicBezTo>
                  <a:pt x="3449625" y="849591"/>
                  <a:pt x="3712300" y="882323"/>
                  <a:pt x="3524250" y="857250"/>
                </a:cubicBezTo>
                <a:cubicBezTo>
                  <a:pt x="3488205" y="852444"/>
                  <a:pt x="3428545" y="846566"/>
                  <a:pt x="3390900" y="838200"/>
                </a:cubicBezTo>
                <a:cubicBezTo>
                  <a:pt x="3381099" y="836022"/>
                  <a:pt x="3372126" y="830853"/>
                  <a:pt x="3362325" y="828675"/>
                </a:cubicBezTo>
                <a:cubicBezTo>
                  <a:pt x="3343472" y="824485"/>
                  <a:pt x="3324113" y="822938"/>
                  <a:pt x="3305175" y="819150"/>
                </a:cubicBezTo>
                <a:cubicBezTo>
                  <a:pt x="3292338" y="816583"/>
                  <a:pt x="3280034" y="811476"/>
                  <a:pt x="3267075" y="809625"/>
                </a:cubicBezTo>
                <a:cubicBezTo>
                  <a:pt x="3235487" y="805112"/>
                  <a:pt x="3203575" y="803275"/>
                  <a:pt x="3171825" y="800100"/>
                </a:cubicBezTo>
                <a:cubicBezTo>
                  <a:pt x="3159125" y="796925"/>
                  <a:pt x="3146664" y="792566"/>
                  <a:pt x="3133725" y="790575"/>
                </a:cubicBezTo>
                <a:cubicBezTo>
                  <a:pt x="3055702" y="778572"/>
                  <a:pt x="3066461" y="788493"/>
                  <a:pt x="3009900" y="771525"/>
                </a:cubicBezTo>
                <a:cubicBezTo>
                  <a:pt x="2990666" y="765755"/>
                  <a:pt x="2971800" y="758825"/>
                  <a:pt x="2952750" y="752475"/>
                </a:cubicBezTo>
                <a:cubicBezTo>
                  <a:pt x="2943225" y="749300"/>
                  <a:pt x="2932529" y="748519"/>
                  <a:pt x="2924175" y="742950"/>
                </a:cubicBezTo>
                <a:cubicBezTo>
                  <a:pt x="2914650" y="736600"/>
                  <a:pt x="2906061" y="728549"/>
                  <a:pt x="2895600" y="723900"/>
                </a:cubicBezTo>
                <a:cubicBezTo>
                  <a:pt x="2877250" y="715745"/>
                  <a:pt x="2855158" y="715989"/>
                  <a:pt x="2838450" y="704850"/>
                </a:cubicBezTo>
                <a:cubicBezTo>
                  <a:pt x="2756558" y="650255"/>
                  <a:pt x="2860170" y="715710"/>
                  <a:pt x="2781300" y="676275"/>
                </a:cubicBezTo>
                <a:cubicBezTo>
                  <a:pt x="2771061" y="671155"/>
                  <a:pt x="2762664" y="662905"/>
                  <a:pt x="2752725" y="657225"/>
                </a:cubicBezTo>
                <a:cubicBezTo>
                  <a:pt x="2650213" y="598647"/>
                  <a:pt x="2797280" y="693278"/>
                  <a:pt x="2657475" y="600075"/>
                </a:cubicBezTo>
                <a:cubicBezTo>
                  <a:pt x="2647950" y="593725"/>
                  <a:pt x="2639760" y="584645"/>
                  <a:pt x="2628900" y="581025"/>
                </a:cubicBezTo>
                <a:lnTo>
                  <a:pt x="2600325" y="571500"/>
                </a:lnTo>
              </a:path>
            </a:pathLst>
          </a:cu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0531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ookseeedit.com/resources/ti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724" t="13857" r="4778"/>
          <a:stretch/>
        </p:blipFill>
        <p:spPr bwMode="auto">
          <a:xfrm>
            <a:off x="7924800" y="2361201"/>
            <a:ext cx="1219200" cy="1153786"/>
          </a:xfrm>
          <a:prstGeom prst="rect">
            <a:avLst/>
          </a:prstGeom>
          <a:noFill/>
          <a:extLst>
            <a:ext uri="{909E8E84-426E-40DD-AFC4-6F175D3DCCD1}">
              <a14:hiddenFill xmlns:a14="http://schemas.microsoft.com/office/drawing/2010/main">
                <a:solidFill>
                  <a:srgbClr val="FFFFFF"/>
                </a:solidFill>
              </a14:hiddenFill>
            </a:ext>
          </a:extLst>
        </p:spPr>
      </p:pic>
      <p:sp>
        <p:nvSpPr>
          <p:cNvPr id="27654" name="TextBox 2"/>
          <p:cNvSpPr txBox="1">
            <a:spLocks noChangeArrowheads="1"/>
          </p:cNvSpPr>
          <p:nvPr/>
        </p:nvSpPr>
        <p:spPr bwMode="auto">
          <a:xfrm>
            <a:off x="1" y="624243"/>
            <a:ext cx="9144000" cy="923330"/>
          </a:xfrm>
          <a:prstGeom prst="rect">
            <a:avLst/>
          </a:prstGeom>
          <a:noFill/>
          <a:ln w="9525">
            <a:noFill/>
            <a:miter lim="800000"/>
            <a:headEnd/>
            <a:tailEnd/>
          </a:ln>
        </p:spPr>
        <p:txBody>
          <a:bodyPr wrap="square">
            <a:spAutoFit/>
          </a:bodyPr>
          <a:lstStyle/>
          <a:p>
            <a:pPr marL="914400" indent="-862013"/>
            <a:r>
              <a:rPr lang="en-US" b="1" dirty="0">
                <a:solidFill>
                  <a:srgbClr val="BA52AB"/>
                </a:solidFill>
                <a:latin typeface="Times New Roman" pitchFamily="18" charset="0"/>
                <a:cs typeface="Times New Roman" pitchFamily="18" charset="0"/>
              </a:rPr>
              <a:t>osteoblasts </a:t>
            </a:r>
            <a:r>
              <a:rPr lang="en-US" b="1" dirty="0">
                <a:solidFill>
                  <a:srgbClr val="660066"/>
                </a:solidFill>
                <a:latin typeface="Times New Roman" pitchFamily="18" charset="0"/>
                <a:cs typeface="Times New Roman" pitchFamily="18" charset="0"/>
              </a:rPr>
              <a:t>– these cells are actively secreting bone matrix, which includes:</a:t>
            </a:r>
          </a:p>
          <a:p>
            <a:pPr marL="461963" indent="-346075"/>
            <a:r>
              <a:rPr lang="en-US" b="1" dirty="0">
                <a:solidFill>
                  <a:srgbClr val="660066"/>
                </a:solidFill>
                <a:latin typeface="Times New Roman" pitchFamily="18" charset="0"/>
                <a:cs typeface="Times New Roman" pitchFamily="18" charset="0"/>
              </a:rPr>
              <a:t>--type I collagen</a:t>
            </a:r>
          </a:p>
          <a:p>
            <a:pPr marL="461963" indent="-346075"/>
            <a:r>
              <a:rPr lang="en-US" b="1" dirty="0">
                <a:solidFill>
                  <a:srgbClr val="660066"/>
                </a:solidFill>
                <a:latin typeface="Times New Roman" pitchFamily="18" charset="0"/>
                <a:cs typeface="Times New Roman" pitchFamily="18" charset="0"/>
              </a:rPr>
              <a:t>--inorganic calcium, (</a:t>
            </a:r>
            <a:r>
              <a:rPr lang="en-US" b="1" dirty="0" err="1">
                <a:solidFill>
                  <a:srgbClr val="660066"/>
                </a:solidFill>
                <a:latin typeface="Times New Roman" pitchFamily="18" charset="0"/>
                <a:cs typeface="Times New Roman" pitchFamily="18" charset="0"/>
              </a:rPr>
              <a:t>Ca</a:t>
            </a:r>
            <a:r>
              <a:rPr lang="en-US" b="1" baseline="30000" dirty="0">
                <a:solidFill>
                  <a:srgbClr val="660066"/>
                </a:solidFill>
                <a:latin typeface="Times New Roman" pitchFamily="18" charset="0"/>
                <a:cs typeface="Times New Roman" pitchFamily="18" charset="0"/>
              </a:rPr>
              <a:t>++</a:t>
            </a:r>
            <a:r>
              <a:rPr lang="en-US" b="1" dirty="0">
                <a:solidFill>
                  <a:srgbClr val="660066"/>
                </a:solidFill>
                <a:latin typeface="Times New Roman" pitchFamily="18" charset="0"/>
                <a:cs typeface="Times New Roman" pitchFamily="18" charset="0"/>
              </a:rPr>
              <a:t>), and phosphate, (PO</a:t>
            </a:r>
            <a:r>
              <a:rPr lang="en-US" b="1" baseline="-25000" dirty="0">
                <a:solidFill>
                  <a:srgbClr val="660066"/>
                </a:solidFill>
                <a:latin typeface="Times New Roman" pitchFamily="18" charset="0"/>
                <a:cs typeface="Times New Roman" pitchFamily="18" charset="0"/>
              </a:rPr>
              <a:t>4</a:t>
            </a:r>
            <a:r>
              <a:rPr lang="en-US" b="1" dirty="0">
                <a:solidFill>
                  <a:srgbClr val="660066"/>
                </a:solidFill>
                <a:latin typeface="Times New Roman" pitchFamily="18" charset="0"/>
                <a:cs typeface="Times New Roman" pitchFamily="18" charset="0"/>
              </a:rPr>
              <a:t>)</a:t>
            </a:r>
            <a:r>
              <a:rPr lang="en-US" b="1" baseline="30000" dirty="0">
                <a:solidFill>
                  <a:srgbClr val="660066"/>
                </a:solidFill>
                <a:latin typeface="Times New Roman" pitchFamily="18" charset="0"/>
                <a:cs typeface="Times New Roman" pitchFamily="18" charset="0"/>
              </a:rPr>
              <a:t>-3</a:t>
            </a:r>
            <a:r>
              <a:rPr lang="en-US" b="1" dirty="0">
                <a:solidFill>
                  <a:srgbClr val="660066"/>
                </a:solidFill>
                <a:latin typeface="Times New Roman" pitchFamily="18" charset="0"/>
                <a:cs typeface="Times New Roman" pitchFamily="18" charset="0"/>
              </a:rPr>
              <a:t>, in large crystals called hydroxyapatite</a:t>
            </a:r>
          </a:p>
        </p:txBody>
      </p:sp>
      <p:sp>
        <p:nvSpPr>
          <p:cNvPr id="7" name="Rectangle 6"/>
          <p:cNvSpPr/>
          <p:nvPr/>
        </p:nvSpPr>
        <p:spPr>
          <a:xfrm>
            <a:off x="2187006" y="39469"/>
            <a:ext cx="4593309"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BA52AB"/>
                </a:solidFill>
                <a:effectLst>
                  <a:reflection blurRad="12700" stA="50000" endPos="50000" dist="5000" dir="5400000" sy="-100000" rotWithShape="0"/>
                </a:effectLst>
                <a:latin typeface="+mn-lt"/>
              </a:rPr>
              <a:t>Bone matrix secretion</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r="47179"/>
          <a:stretch/>
        </p:blipFill>
        <p:spPr>
          <a:xfrm>
            <a:off x="0" y="1832987"/>
            <a:ext cx="3581399" cy="3395820"/>
          </a:xfrm>
          <a:prstGeom prst="rect">
            <a:avLst/>
          </a:prstGeom>
        </p:spPr>
      </p:pic>
      <p:sp>
        <p:nvSpPr>
          <p:cNvPr id="9" name="TextBox 2"/>
          <p:cNvSpPr txBox="1">
            <a:spLocks noChangeArrowheads="1"/>
          </p:cNvSpPr>
          <p:nvPr/>
        </p:nvSpPr>
        <p:spPr bwMode="auto">
          <a:xfrm>
            <a:off x="3581400" y="1828800"/>
            <a:ext cx="4495800" cy="2985433"/>
          </a:xfrm>
          <a:prstGeom prst="rect">
            <a:avLst/>
          </a:prstGeom>
          <a:noFill/>
          <a:ln w="9525">
            <a:noFill/>
            <a:miter lim="800000"/>
            <a:headEnd/>
            <a:tailEnd/>
          </a:ln>
        </p:spPr>
        <p:txBody>
          <a:bodyPr wrap="square">
            <a:spAutoFit/>
          </a:bodyPr>
          <a:lstStyle/>
          <a:p>
            <a:r>
              <a:rPr lang="en-US" b="1" dirty="0">
                <a:solidFill>
                  <a:srgbClr val="002060"/>
                </a:solidFill>
                <a:latin typeface="Tempus Sans ITC" pitchFamily="82" charset="0"/>
                <a:cs typeface="Times New Roman" pitchFamily="18" charset="0"/>
              </a:rPr>
              <a:t>So, I presume you’re thinking of osteoblasts as cells that are actively secreting components of bone matrix, and, therefore, would have abundant rER and a prominent Golgi apparatus for collagen production.  If this is the case, you are correct.</a:t>
            </a:r>
          </a:p>
          <a:p>
            <a:endParaRPr lang="en-US" sz="800" b="1" dirty="0">
              <a:solidFill>
                <a:srgbClr val="002060"/>
              </a:solidFill>
              <a:latin typeface="Tempus Sans ITC" pitchFamily="82" charset="0"/>
              <a:cs typeface="Times New Roman" pitchFamily="18" charset="0"/>
            </a:endParaRPr>
          </a:p>
          <a:p>
            <a:r>
              <a:rPr lang="en-US" b="1" dirty="0">
                <a:solidFill>
                  <a:srgbClr val="002060"/>
                </a:solidFill>
                <a:latin typeface="Tempus Sans ITC" pitchFamily="82" charset="0"/>
                <a:cs typeface="Times New Roman" pitchFamily="18" charset="0"/>
              </a:rPr>
              <a:t>The other identifying factor for osteoblasts is the presence of calcified bone.  Is bone matrix electron dense? Or electron lucent?  How will this matrix appear on H&amp;E?</a:t>
            </a:r>
          </a:p>
        </p:txBody>
      </p:sp>
      <p:sp>
        <p:nvSpPr>
          <p:cNvPr id="3" name="TextBox 2"/>
          <p:cNvSpPr txBox="1"/>
          <p:nvPr/>
        </p:nvSpPr>
        <p:spPr>
          <a:xfrm>
            <a:off x="2156221" y="5638800"/>
            <a:ext cx="5768579" cy="923330"/>
          </a:xfrm>
          <a:prstGeom prst="rect">
            <a:avLst/>
          </a:prstGeom>
          <a:noFill/>
        </p:spPr>
        <p:txBody>
          <a:bodyPr wrap="square" rtlCol="0">
            <a:spAutoFit/>
          </a:bodyPr>
          <a:lstStyle/>
          <a:p>
            <a:r>
              <a:rPr lang="en-US" b="1" dirty="0">
                <a:solidFill>
                  <a:srgbClr val="0070C0"/>
                </a:solidFill>
                <a:latin typeface="Tempus Sans ITC" pitchFamily="82" charset="0"/>
                <a:cs typeface="Times New Roman" pitchFamily="18" charset="0"/>
              </a:rPr>
              <a:t>There is an issue about the timing of secretion (i.e. type I collagen is secreted earlier than the inorganic component), but that can wait until the next module.</a:t>
            </a:r>
            <a:endParaRPr lang="en-US" dirty="0"/>
          </a:p>
        </p:txBody>
      </p:sp>
      <p:sp>
        <p:nvSpPr>
          <p:cNvPr id="4" name="Rectangle 3"/>
          <p:cNvSpPr/>
          <p:nvPr/>
        </p:nvSpPr>
        <p:spPr>
          <a:xfrm rot="839618">
            <a:off x="994840" y="2859869"/>
            <a:ext cx="6977632" cy="1938992"/>
          </a:xfrm>
          <a:prstGeom prst="rect">
            <a:avLst/>
          </a:prstGeom>
          <a:solidFill>
            <a:srgbClr val="FFFF00"/>
          </a:solidFill>
        </p:spPr>
        <p:txBody>
          <a:bodyPr wrap="square" lIns="91440" tIns="45720" rIns="91440" bIns="45720">
            <a:spAutoFit/>
          </a:bodyPr>
          <a:lstStyle/>
          <a:p>
            <a:pPr algn="ct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Remember these statements from the bone histology module?</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Up Arrow 4"/>
          <p:cNvSpPr/>
          <p:nvPr/>
        </p:nvSpPr>
        <p:spPr>
          <a:xfrm rot="19707482">
            <a:off x="2239425" y="1587687"/>
            <a:ext cx="457200" cy="991695"/>
          </a:xfrm>
          <a:prstGeom prst="up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rot="10800000">
            <a:off x="4248095" y="4865938"/>
            <a:ext cx="457200" cy="696661"/>
          </a:xfrm>
          <a:prstGeom prst="up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3209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604616">
            <a:off x="3916556" y="2239234"/>
            <a:ext cx="5069174" cy="2783076"/>
          </a:xfrm>
          <a:prstGeom prst="rect">
            <a:avLst/>
          </a:prstGeom>
        </p:spPr>
      </p:pic>
      <p:sp>
        <p:nvSpPr>
          <p:cNvPr id="6" name="Rectangle 5"/>
          <p:cNvSpPr/>
          <p:nvPr/>
        </p:nvSpPr>
        <p:spPr>
          <a:xfrm>
            <a:off x="1689476" y="39469"/>
            <a:ext cx="5588389"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err="1">
                <a:ln w="0"/>
                <a:solidFill>
                  <a:srgbClr val="002060"/>
                </a:solidFill>
                <a:effectLst>
                  <a:reflection blurRad="12700" stA="50000" endPos="50000" dist="5000" dir="5400000" sy="-100000" rotWithShape="0"/>
                </a:effectLst>
                <a:latin typeface="+mn-lt"/>
              </a:rPr>
              <a:t>Endochondral</a:t>
            </a:r>
            <a:r>
              <a:rPr lang="en-US" sz="3200" b="1" cap="all" dirty="0">
                <a:ln w="0"/>
                <a:solidFill>
                  <a:srgbClr val="002060"/>
                </a:solidFill>
                <a:effectLst>
                  <a:reflection blurRad="12700" stA="50000" endPos="50000" dist="5000" dir="5400000" sy="-100000" rotWithShape="0"/>
                </a:effectLst>
                <a:latin typeface="+mn-lt"/>
              </a:rPr>
              <a:t> ossification</a:t>
            </a:r>
          </a:p>
        </p:txBody>
      </p:sp>
      <p:sp>
        <p:nvSpPr>
          <p:cNvPr id="33" name="TextBox 2"/>
          <p:cNvSpPr txBox="1">
            <a:spLocks noChangeArrowheads="1"/>
          </p:cNvSpPr>
          <p:nvPr/>
        </p:nvSpPr>
        <p:spPr bwMode="auto">
          <a:xfrm>
            <a:off x="94038" y="2624435"/>
            <a:ext cx="3190875" cy="3816429"/>
          </a:xfrm>
          <a:prstGeom prst="rect">
            <a:avLst/>
          </a:prstGeom>
          <a:noFill/>
          <a:ln w="9525">
            <a:noFill/>
            <a:miter lim="800000"/>
            <a:headEnd/>
            <a:tailEnd/>
          </a:ln>
        </p:spPr>
        <p:txBody>
          <a:bodyPr wrap="square">
            <a:spAutoFit/>
          </a:bodyPr>
          <a:lstStyle/>
          <a:p>
            <a:r>
              <a:rPr lang="en-US" b="1" dirty="0">
                <a:solidFill>
                  <a:srgbClr val="660066"/>
                </a:solidFill>
                <a:latin typeface="Times New Roman" pitchFamily="18" charset="0"/>
                <a:cs typeface="Times New Roman" pitchFamily="18" charset="0"/>
              </a:rPr>
              <a:t>Closer view of the zone of bone deposition.  Note that:</a:t>
            </a:r>
          </a:p>
          <a:p>
            <a:endParaRPr lang="en-US" sz="800" b="1" dirty="0">
              <a:solidFill>
                <a:srgbClr val="660066"/>
              </a:solidFill>
              <a:latin typeface="Times New Roman" pitchFamily="18" charset="0"/>
              <a:cs typeface="Times New Roman" pitchFamily="18" charset="0"/>
            </a:endParaRPr>
          </a:p>
          <a:p>
            <a:r>
              <a:rPr lang="en-US" b="1" dirty="0">
                <a:solidFill>
                  <a:srgbClr val="660066"/>
                </a:solidFill>
                <a:latin typeface="Times New Roman" pitchFamily="18" charset="0"/>
                <a:cs typeface="Times New Roman" pitchFamily="18" charset="0"/>
              </a:rPr>
              <a:t>--osteoclast degradation is targeted to occur in columns along the same orientation as the cell columns created by chondrocytes in the zone of proliferation (see green arrows for path of osteoclast).  This leaves spicules of cartilage that are “vertically” oriented (black arrows), and upon which bone matrix is added.</a:t>
            </a:r>
          </a:p>
        </p:txBody>
      </p:sp>
      <p:pic>
        <p:nvPicPr>
          <p:cNvPr id="7" name="Picture 2" descr="\\ahc-webdata\com\LabManuals\MA\VLM\Lab8\SL43M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296988" y="779463"/>
            <a:ext cx="1968499" cy="14763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flipV="1">
            <a:off x="2847975" y="739905"/>
            <a:ext cx="3552825" cy="885833"/>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47975" y="2187274"/>
            <a:ext cx="3781425" cy="4289726"/>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209800" y="1600200"/>
            <a:ext cx="638175" cy="620644"/>
          </a:xfrm>
          <a:prstGeom prst="rect">
            <a:avLst/>
          </a:prstGeom>
          <a:noFill/>
          <a:ln w="5715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V="1">
            <a:off x="5467347" y="3276600"/>
            <a:ext cx="400053" cy="4505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6048022" y="3573447"/>
            <a:ext cx="400053" cy="4505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5829300" y="2076450"/>
            <a:ext cx="76200" cy="752475"/>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6524625" y="2181226"/>
            <a:ext cx="28575" cy="723899"/>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5648326" y="2124077"/>
            <a:ext cx="76199" cy="695323"/>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6395174" y="3365073"/>
            <a:ext cx="400053" cy="4505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289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89476" y="39469"/>
            <a:ext cx="5588389"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err="1">
                <a:ln w="0"/>
                <a:solidFill>
                  <a:srgbClr val="002060"/>
                </a:solidFill>
                <a:effectLst>
                  <a:reflection blurRad="12700" stA="50000" endPos="50000" dist="5000" dir="5400000" sy="-100000" rotWithShape="0"/>
                </a:effectLst>
                <a:latin typeface="+mn-lt"/>
              </a:rPr>
              <a:t>Endochondral</a:t>
            </a:r>
            <a:r>
              <a:rPr lang="en-US" sz="3200" b="1" cap="all" dirty="0">
                <a:ln w="0"/>
                <a:solidFill>
                  <a:srgbClr val="002060"/>
                </a:solidFill>
                <a:effectLst>
                  <a:reflection blurRad="12700" stA="50000" endPos="50000" dist="5000" dir="5400000" sy="-100000" rotWithShape="0"/>
                </a:effectLst>
                <a:latin typeface="+mn-lt"/>
              </a:rPr>
              <a:t> ossification</a:t>
            </a:r>
          </a:p>
        </p:txBody>
      </p:sp>
      <p:sp>
        <p:nvSpPr>
          <p:cNvPr id="33" name="TextBox 2"/>
          <p:cNvSpPr txBox="1">
            <a:spLocks noChangeArrowheads="1"/>
          </p:cNvSpPr>
          <p:nvPr/>
        </p:nvSpPr>
        <p:spPr bwMode="auto">
          <a:xfrm>
            <a:off x="0" y="2514600"/>
            <a:ext cx="3630236" cy="4093428"/>
          </a:xfrm>
          <a:prstGeom prst="rect">
            <a:avLst/>
          </a:prstGeom>
          <a:noFill/>
          <a:ln w="9525">
            <a:noFill/>
            <a:miter lim="800000"/>
            <a:headEnd/>
            <a:tailEnd/>
          </a:ln>
        </p:spPr>
        <p:txBody>
          <a:bodyPr wrap="square">
            <a:spAutoFit/>
          </a:bodyPr>
          <a:lstStyle/>
          <a:p>
            <a:r>
              <a:rPr lang="en-US" b="1" dirty="0">
                <a:solidFill>
                  <a:srgbClr val="660066"/>
                </a:solidFill>
                <a:latin typeface="Times New Roman" pitchFamily="18" charset="0"/>
                <a:cs typeface="Times New Roman" pitchFamily="18" charset="0"/>
              </a:rPr>
              <a:t>Closer view of the zone of bone deposition.  Note that:</a:t>
            </a:r>
          </a:p>
          <a:p>
            <a:endParaRPr lang="en-US" sz="800" b="1" dirty="0">
              <a:solidFill>
                <a:srgbClr val="660066"/>
              </a:solidFill>
              <a:latin typeface="Times New Roman" pitchFamily="18" charset="0"/>
              <a:cs typeface="Times New Roman" pitchFamily="18" charset="0"/>
            </a:endParaRPr>
          </a:p>
          <a:p>
            <a:r>
              <a:rPr lang="en-US" b="1" dirty="0">
                <a:solidFill>
                  <a:srgbClr val="660066"/>
                </a:solidFill>
                <a:latin typeface="Times New Roman" pitchFamily="18" charset="0"/>
                <a:cs typeface="Times New Roman" pitchFamily="18" charset="0"/>
              </a:rPr>
              <a:t>--the core of the spicules in this region is calcified cartilage (</a:t>
            </a:r>
            <a:r>
              <a:rPr lang="en-US" b="1" dirty="0" err="1">
                <a:solidFill>
                  <a:srgbClr val="660066"/>
                </a:solidFill>
                <a:latin typeface="Times New Roman" pitchFamily="18" charset="0"/>
                <a:cs typeface="Times New Roman" pitchFamily="18" charset="0"/>
              </a:rPr>
              <a:t>Xs</a:t>
            </a:r>
            <a:r>
              <a:rPr lang="en-US" b="1" dirty="0">
                <a:solidFill>
                  <a:srgbClr val="660066"/>
                </a:solidFill>
                <a:latin typeface="Times New Roman" pitchFamily="18" charset="0"/>
                <a:cs typeface="Times New Roman" pitchFamily="18" charset="0"/>
              </a:rPr>
              <a:t>, trace central core up to the matrix in the zone of calcification).  The darker magenta is calcified bone matrix that has been deposited onto the surface of these spicules of calcified cartilage by osteoblasts (black arrows indicate osteoblasts).  In some places, you can see paler osteoid between the osteoblasts and dark calcified bone matrix.</a:t>
            </a:r>
          </a:p>
        </p:txBody>
      </p:sp>
      <p:pic>
        <p:nvPicPr>
          <p:cNvPr id="13" name="Picture 3" descr="\\ahc-webdata\com\LabManuals\MA\VLM\Lab8\SL43H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581399" y="1295400"/>
            <a:ext cx="6324600" cy="47434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hc-webdata\com\LabManuals\MA\VLM\Lab8\SL43M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116138" y="779463"/>
            <a:ext cx="1968499" cy="14763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flipV="1">
            <a:off x="3152775" y="533400"/>
            <a:ext cx="1438275" cy="129388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00400" y="2438400"/>
            <a:ext cx="1047749" cy="441960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562225" y="1817756"/>
            <a:ext cx="638175" cy="620644"/>
          </a:xfrm>
          <a:prstGeom prst="rect">
            <a:avLst/>
          </a:prstGeom>
          <a:noFill/>
          <a:ln w="5715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58099" y="4352925"/>
            <a:ext cx="276225" cy="276999"/>
          </a:xfrm>
          <a:prstGeom prst="rect">
            <a:avLst/>
          </a:prstGeom>
          <a:noFill/>
        </p:spPr>
        <p:txBody>
          <a:bodyPr wrap="square" rtlCol="0">
            <a:spAutoFit/>
          </a:bodyPr>
          <a:lstStyle/>
          <a:p>
            <a:r>
              <a:rPr lang="en-US" sz="1200" b="1" dirty="0"/>
              <a:t>X</a:t>
            </a:r>
          </a:p>
        </p:txBody>
      </p:sp>
      <p:sp>
        <p:nvSpPr>
          <p:cNvPr id="14" name="TextBox 13"/>
          <p:cNvSpPr txBox="1"/>
          <p:nvPr/>
        </p:nvSpPr>
        <p:spPr>
          <a:xfrm>
            <a:off x="7534274" y="3228975"/>
            <a:ext cx="276225" cy="276999"/>
          </a:xfrm>
          <a:prstGeom prst="rect">
            <a:avLst/>
          </a:prstGeom>
          <a:noFill/>
        </p:spPr>
        <p:txBody>
          <a:bodyPr wrap="square" rtlCol="0">
            <a:spAutoFit/>
          </a:bodyPr>
          <a:lstStyle/>
          <a:p>
            <a:r>
              <a:rPr lang="en-US" sz="1200" b="1" dirty="0"/>
              <a:t>X</a:t>
            </a:r>
          </a:p>
        </p:txBody>
      </p:sp>
      <p:sp>
        <p:nvSpPr>
          <p:cNvPr id="15" name="TextBox 14"/>
          <p:cNvSpPr txBox="1"/>
          <p:nvPr/>
        </p:nvSpPr>
        <p:spPr>
          <a:xfrm>
            <a:off x="5514974" y="4933950"/>
            <a:ext cx="276225" cy="276999"/>
          </a:xfrm>
          <a:prstGeom prst="rect">
            <a:avLst/>
          </a:prstGeom>
          <a:noFill/>
        </p:spPr>
        <p:txBody>
          <a:bodyPr wrap="square" rtlCol="0">
            <a:spAutoFit/>
          </a:bodyPr>
          <a:lstStyle/>
          <a:p>
            <a:r>
              <a:rPr lang="en-US" sz="1200" b="1" dirty="0"/>
              <a:t>X</a:t>
            </a:r>
          </a:p>
        </p:txBody>
      </p:sp>
      <p:cxnSp>
        <p:nvCxnSpPr>
          <p:cNvPr id="17" name="Straight Arrow Connector 16"/>
          <p:cNvCxnSpPr/>
          <p:nvPr/>
        </p:nvCxnSpPr>
        <p:spPr>
          <a:xfrm flipV="1">
            <a:off x="7019925" y="4374549"/>
            <a:ext cx="400053" cy="4505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7172325" y="5022249"/>
            <a:ext cx="400053" cy="4505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flipH="1" flipV="1">
            <a:off x="7402076" y="2628123"/>
            <a:ext cx="30538" cy="35794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624744" y="4557768"/>
            <a:ext cx="7412" cy="34364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6907591" y="2378573"/>
            <a:ext cx="400053" cy="4505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3207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2590800" y="2286000"/>
            <a:ext cx="4191000"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endochondral ossification – SL43</a:t>
            </a:r>
            <a:endParaRPr lang="en-US" dirty="0">
              <a:latin typeface="Calibri" pitchFamily="34" charset="0"/>
            </a:endParaRPr>
          </a:p>
        </p:txBody>
      </p:sp>
      <p:sp>
        <p:nvSpPr>
          <p:cNvPr id="37891" name="TextBox 4"/>
          <p:cNvSpPr txBox="1">
            <a:spLocks noChangeArrowheads="1"/>
          </p:cNvSpPr>
          <p:nvPr/>
        </p:nvSpPr>
        <p:spPr bwMode="auto">
          <a:xfrm>
            <a:off x="1867116" y="3962400"/>
            <a:ext cx="4495800" cy="2862322"/>
          </a:xfrm>
          <a:prstGeom prst="rect">
            <a:avLst/>
          </a:prstGeom>
          <a:noFill/>
          <a:ln w="9525">
            <a:noFill/>
            <a:miter lim="800000"/>
            <a:headEnd/>
            <a:tailEnd/>
          </a:ln>
        </p:spPr>
        <p:txBody>
          <a:bodyPr>
            <a:spAutoFit/>
          </a:bodyPr>
          <a:lstStyle/>
          <a:p>
            <a:r>
              <a:rPr lang="en-US" dirty="0">
                <a:latin typeface="Calibri" pitchFamily="34" charset="0"/>
              </a:rPr>
              <a:t>Link to </a:t>
            </a:r>
            <a:r>
              <a:rPr lang="en-US" u="sng" dirty="0">
                <a:hlinkClick r:id="rId4"/>
              </a:rPr>
              <a:t>SL 043</a:t>
            </a:r>
            <a:endParaRPr lang="en-US" u="sng" dirty="0"/>
          </a:p>
          <a:p>
            <a:r>
              <a:rPr lang="en-US" b="1" dirty="0">
                <a:latin typeface="Calibri" pitchFamily="34" charset="0"/>
              </a:rPr>
              <a:t>Be able to identify:</a:t>
            </a:r>
          </a:p>
          <a:p>
            <a:pPr lvl="1" eaLnBrk="0" hangingPunct="0">
              <a:buFontTx/>
              <a:buChar char="•"/>
            </a:pPr>
            <a:r>
              <a:rPr lang="en-US" sz="1200" b="1" dirty="0" err="1">
                <a:solidFill>
                  <a:srgbClr val="002060"/>
                </a:solidFill>
                <a:latin typeface="Georgia" pitchFamily="18" charset="0"/>
                <a:ea typeface="Times" pitchFamily="18" charset="0"/>
                <a:cs typeface="Arial" charset="0"/>
              </a:rPr>
              <a:t>endochondral</a:t>
            </a:r>
            <a:r>
              <a:rPr lang="en-US" sz="1200" b="1" dirty="0">
                <a:solidFill>
                  <a:srgbClr val="002060"/>
                </a:solidFill>
                <a:latin typeface="Georgia" pitchFamily="18" charset="0"/>
                <a:ea typeface="Times" pitchFamily="18" charset="0"/>
                <a:cs typeface="Arial" charset="0"/>
              </a:rPr>
              <a:t> ossification</a:t>
            </a:r>
          </a:p>
          <a:p>
            <a:pPr lvl="2" eaLnBrk="0" hangingPunct="0">
              <a:buFontTx/>
              <a:buChar char="•"/>
            </a:pPr>
            <a:r>
              <a:rPr lang="en-US" sz="1200" b="1" dirty="0">
                <a:solidFill>
                  <a:srgbClr val="002060"/>
                </a:solidFill>
                <a:latin typeface="Georgia" pitchFamily="18" charset="0"/>
                <a:ea typeface="Times" pitchFamily="18" charset="0"/>
                <a:cs typeface="Arial" charset="0"/>
              </a:rPr>
              <a:t>Review bone cells</a:t>
            </a:r>
          </a:p>
          <a:p>
            <a:pPr lvl="2" eaLnBrk="0" hangingPunct="0">
              <a:buFontTx/>
              <a:buChar char="•"/>
            </a:pPr>
            <a:r>
              <a:rPr lang="en-US" sz="1200" b="1" dirty="0">
                <a:solidFill>
                  <a:srgbClr val="002060"/>
                </a:solidFill>
                <a:latin typeface="Georgia" pitchFamily="18" charset="0"/>
                <a:ea typeface="Times" pitchFamily="18" charset="0"/>
                <a:cs typeface="Arial" charset="0"/>
              </a:rPr>
              <a:t>Hyaline cartilage</a:t>
            </a:r>
          </a:p>
          <a:p>
            <a:pPr lvl="2" eaLnBrk="0" hangingPunct="0">
              <a:buFontTx/>
              <a:buChar char="•"/>
            </a:pPr>
            <a:r>
              <a:rPr lang="en-US" sz="1200" b="1" dirty="0">
                <a:solidFill>
                  <a:srgbClr val="002060"/>
                </a:solidFill>
                <a:latin typeface="Georgia" pitchFamily="18" charset="0"/>
                <a:ea typeface="Times" pitchFamily="18" charset="0"/>
                <a:cs typeface="Arial" charset="0"/>
              </a:rPr>
              <a:t>Calcified cartilage</a:t>
            </a:r>
          </a:p>
          <a:p>
            <a:pPr lvl="2" eaLnBrk="0" hangingPunct="0">
              <a:buFontTx/>
              <a:buChar char="•"/>
            </a:pPr>
            <a:r>
              <a:rPr lang="en-US" sz="1200" b="1" dirty="0">
                <a:solidFill>
                  <a:srgbClr val="002060"/>
                </a:solidFill>
                <a:latin typeface="Georgia" pitchFamily="18" charset="0"/>
                <a:ea typeface="Times" pitchFamily="18" charset="0"/>
                <a:cs typeface="Arial" charset="0"/>
              </a:rPr>
              <a:t>Osteoid</a:t>
            </a:r>
          </a:p>
          <a:p>
            <a:pPr lvl="2" eaLnBrk="0" hangingPunct="0">
              <a:buFontTx/>
              <a:buChar char="•"/>
            </a:pPr>
            <a:r>
              <a:rPr lang="en-US" sz="1200" b="1" dirty="0">
                <a:solidFill>
                  <a:srgbClr val="002060"/>
                </a:solidFill>
                <a:latin typeface="Georgia" pitchFamily="18" charset="0"/>
                <a:ea typeface="Times" pitchFamily="18" charset="0"/>
                <a:cs typeface="Arial" charset="0"/>
              </a:rPr>
              <a:t>Calcified bone matrix</a:t>
            </a:r>
          </a:p>
          <a:p>
            <a:pPr lvl="2" eaLnBrk="0" hangingPunct="0">
              <a:buFontTx/>
              <a:buChar char="•"/>
            </a:pPr>
            <a:r>
              <a:rPr lang="en-US" sz="1200" b="1" dirty="0" err="1">
                <a:solidFill>
                  <a:srgbClr val="002060"/>
                </a:solidFill>
                <a:latin typeface="Georgia" pitchFamily="18" charset="0"/>
                <a:ea typeface="Times" pitchFamily="18" charset="0"/>
                <a:cs typeface="Arial" charset="0"/>
              </a:rPr>
              <a:t>Metaphyseal</a:t>
            </a:r>
            <a:r>
              <a:rPr lang="en-US" sz="1200" b="1" dirty="0">
                <a:solidFill>
                  <a:srgbClr val="002060"/>
                </a:solidFill>
                <a:latin typeface="Georgia" pitchFamily="18" charset="0"/>
                <a:ea typeface="Times" pitchFamily="18" charset="0"/>
                <a:cs typeface="Arial" charset="0"/>
              </a:rPr>
              <a:t> plate</a:t>
            </a:r>
          </a:p>
          <a:p>
            <a:pPr lvl="3" eaLnBrk="0" hangingPunct="0">
              <a:buFontTx/>
              <a:buChar char="•"/>
            </a:pPr>
            <a:r>
              <a:rPr lang="en-US" sz="1200" b="1" dirty="0">
                <a:solidFill>
                  <a:srgbClr val="002060"/>
                </a:solidFill>
                <a:latin typeface="Georgia" pitchFamily="18" charset="0"/>
                <a:ea typeface="Times" pitchFamily="18" charset="0"/>
                <a:cs typeface="Arial" charset="0"/>
              </a:rPr>
              <a:t>Zone of resting cartilage</a:t>
            </a:r>
          </a:p>
          <a:p>
            <a:pPr lvl="3" eaLnBrk="0" hangingPunct="0">
              <a:buFontTx/>
              <a:buChar char="•"/>
            </a:pPr>
            <a:r>
              <a:rPr lang="en-US" sz="1200" b="1" dirty="0">
                <a:solidFill>
                  <a:srgbClr val="002060"/>
                </a:solidFill>
                <a:latin typeface="Georgia" pitchFamily="18" charset="0"/>
                <a:ea typeface="Times" pitchFamily="18" charset="0"/>
                <a:cs typeface="Arial" charset="0"/>
              </a:rPr>
              <a:t>Zone of proliferation</a:t>
            </a:r>
          </a:p>
          <a:p>
            <a:pPr lvl="3" eaLnBrk="0" hangingPunct="0">
              <a:buFontTx/>
              <a:buChar char="•"/>
            </a:pPr>
            <a:r>
              <a:rPr lang="en-US" sz="1200" b="1" dirty="0">
                <a:solidFill>
                  <a:srgbClr val="002060"/>
                </a:solidFill>
                <a:latin typeface="Georgia" pitchFamily="18" charset="0"/>
                <a:ea typeface="Times" pitchFamily="18" charset="0"/>
                <a:cs typeface="Arial" charset="0"/>
              </a:rPr>
              <a:t>Zone of hypertrophy</a:t>
            </a:r>
          </a:p>
          <a:p>
            <a:pPr lvl="3" eaLnBrk="0" hangingPunct="0">
              <a:buFontTx/>
              <a:buChar char="•"/>
            </a:pPr>
            <a:r>
              <a:rPr lang="en-US" sz="1200" b="1" dirty="0">
                <a:solidFill>
                  <a:srgbClr val="002060"/>
                </a:solidFill>
                <a:latin typeface="Georgia" pitchFamily="18" charset="0"/>
                <a:ea typeface="Times" pitchFamily="18" charset="0"/>
                <a:cs typeface="Arial" charset="0"/>
              </a:rPr>
              <a:t>Zone of calcification</a:t>
            </a:r>
          </a:p>
          <a:p>
            <a:pPr lvl="3" eaLnBrk="0" hangingPunct="0">
              <a:buFontTx/>
              <a:buChar char="•"/>
            </a:pPr>
            <a:r>
              <a:rPr lang="en-US" sz="1200" b="1" dirty="0">
                <a:solidFill>
                  <a:srgbClr val="002060"/>
                </a:solidFill>
                <a:latin typeface="Georgia" pitchFamily="18" charset="0"/>
                <a:ea typeface="Times" pitchFamily="18" charset="0"/>
                <a:cs typeface="Arial" charset="0"/>
              </a:rPr>
              <a:t>Zone of bone deposition</a:t>
            </a:r>
          </a:p>
        </p:txBody>
      </p:sp>
      <p:sp>
        <p:nvSpPr>
          <p:cNvPr id="6" name="Rectangle 5"/>
          <p:cNvSpPr/>
          <p:nvPr/>
        </p:nvSpPr>
        <p:spPr>
          <a:xfrm>
            <a:off x="1310364" y="39469"/>
            <a:ext cx="6346609"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002060"/>
                </a:solidFill>
                <a:effectLst>
                  <a:reflection blurRad="12700" stA="50000" endPos="50000" dist="5000" dir="5400000" sy="-100000" rotWithShape="0"/>
                </a:effectLst>
                <a:latin typeface="+mn-lt"/>
              </a:rPr>
              <a:t>Intramembranous ossification</a:t>
            </a:r>
          </a:p>
        </p:txBody>
      </p:sp>
    </p:spTree>
    <p:extLst>
      <p:ext uri="{BB962C8B-B14F-4D97-AF65-F5344CB8AC3E}">
        <p14:creationId xmlns:p14="http://schemas.microsoft.com/office/powerpoint/2010/main" val="1688002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89476" y="39469"/>
            <a:ext cx="5588389"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err="1">
                <a:ln w="0"/>
                <a:solidFill>
                  <a:srgbClr val="002060"/>
                </a:solidFill>
                <a:effectLst>
                  <a:reflection blurRad="12700" stA="50000" endPos="50000" dist="5000" dir="5400000" sy="-100000" rotWithShape="0"/>
                </a:effectLst>
                <a:latin typeface="+mn-lt"/>
              </a:rPr>
              <a:t>Endochondral</a:t>
            </a:r>
            <a:r>
              <a:rPr lang="en-US" sz="3200" b="1" cap="all" dirty="0">
                <a:ln w="0"/>
                <a:solidFill>
                  <a:srgbClr val="002060"/>
                </a:solidFill>
                <a:effectLst>
                  <a:reflection blurRad="12700" stA="50000" endPos="50000" dist="5000" dir="5400000" sy="-100000" rotWithShape="0"/>
                </a:effectLst>
                <a:latin typeface="+mn-lt"/>
              </a:rPr>
              <a:t> ossification</a:t>
            </a:r>
          </a:p>
        </p:txBody>
      </p:sp>
      <p:sp>
        <p:nvSpPr>
          <p:cNvPr id="33" name="TextBox 2"/>
          <p:cNvSpPr txBox="1">
            <a:spLocks noChangeArrowheads="1"/>
          </p:cNvSpPr>
          <p:nvPr/>
        </p:nvSpPr>
        <p:spPr bwMode="auto">
          <a:xfrm>
            <a:off x="98195" y="2807097"/>
            <a:ext cx="3182562" cy="3308598"/>
          </a:xfrm>
          <a:prstGeom prst="rect">
            <a:avLst/>
          </a:prstGeom>
          <a:noFill/>
          <a:ln w="9525">
            <a:noFill/>
            <a:miter lim="800000"/>
            <a:headEnd/>
            <a:tailEnd/>
          </a:ln>
        </p:spPr>
        <p:txBody>
          <a:bodyPr wrap="square">
            <a:spAutoFit/>
          </a:bodyPr>
          <a:lstStyle/>
          <a:p>
            <a:r>
              <a:rPr lang="en-US" b="1" dirty="0">
                <a:solidFill>
                  <a:srgbClr val="660066"/>
                </a:solidFill>
                <a:latin typeface="Times New Roman" pitchFamily="18" charset="0"/>
                <a:cs typeface="Times New Roman" pitchFamily="18" charset="0"/>
              </a:rPr>
              <a:t>One thing I forgot to mention at the end of the video:</a:t>
            </a:r>
          </a:p>
          <a:p>
            <a:endParaRPr lang="en-US" sz="1100" b="1" dirty="0">
              <a:solidFill>
                <a:srgbClr val="660066"/>
              </a:solidFill>
              <a:latin typeface="Times New Roman" pitchFamily="18" charset="0"/>
              <a:cs typeface="Times New Roman" pitchFamily="18" charset="0"/>
            </a:endParaRPr>
          </a:p>
          <a:p>
            <a:r>
              <a:rPr lang="en-US" b="1" dirty="0">
                <a:solidFill>
                  <a:srgbClr val="660066"/>
                </a:solidFill>
                <a:latin typeface="Times New Roman" pitchFamily="18" charset="0"/>
                <a:cs typeface="Times New Roman" pitchFamily="18" charset="0"/>
              </a:rPr>
              <a:t>After (and while) osteoblasts lay down bone matrix onto spicules of calcified cartilage, osteoclasts continue to remodel the newly formed tissue, chewing up pieces of this cartilage/bone composite so that, eventually, it is completely converted to bone. </a:t>
            </a:r>
          </a:p>
        </p:txBody>
      </p:sp>
      <p:pic>
        <p:nvPicPr>
          <p:cNvPr id="13" name="Picture 3" descr="\\ahc-webdata\com\LabManuals\MA\VLM\Lab8\SL43H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581399" y="1295400"/>
            <a:ext cx="6324600" cy="47434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hc-webdata\com\LabManuals\MA\VLM\Lab8\SL43M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116138" y="779463"/>
            <a:ext cx="1968499" cy="14763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flipV="1">
            <a:off x="3152775" y="533400"/>
            <a:ext cx="1438275" cy="129388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00400" y="2438400"/>
            <a:ext cx="1047749" cy="441960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562225" y="1817756"/>
            <a:ext cx="638175" cy="620644"/>
          </a:xfrm>
          <a:prstGeom prst="rect">
            <a:avLst/>
          </a:prstGeom>
          <a:noFill/>
          <a:ln w="5715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58099" y="4352925"/>
            <a:ext cx="276225" cy="276999"/>
          </a:xfrm>
          <a:prstGeom prst="rect">
            <a:avLst/>
          </a:prstGeom>
          <a:noFill/>
        </p:spPr>
        <p:txBody>
          <a:bodyPr wrap="square" rtlCol="0">
            <a:spAutoFit/>
          </a:bodyPr>
          <a:lstStyle/>
          <a:p>
            <a:r>
              <a:rPr lang="en-US" sz="1200" b="1" dirty="0"/>
              <a:t>X</a:t>
            </a:r>
          </a:p>
        </p:txBody>
      </p:sp>
      <p:sp>
        <p:nvSpPr>
          <p:cNvPr id="14" name="TextBox 13"/>
          <p:cNvSpPr txBox="1"/>
          <p:nvPr/>
        </p:nvSpPr>
        <p:spPr>
          <a:xfrm>
            <a:off x="7534274" y="3228975"/>
            <a:ext cx="276225" cy="276999"/>
          </a:xfrm>
          <a:prstGeom prst="rect">
            <a:avLst/>
          </a:prstGeom>
          <a:noFill/>
        </p:spPr>
        <p:txBody>
          <a:bodyPr wrap="square" rtlCol="0">
            <a:spAutoFit/>
          </a:bodyPr>
          <a:lstStyle/>
          <a:p>
            <a:r>
              <a:rPr lang="en-US" sz="1200" b="1" dirty="0"/>
              <a:t>X</a:t>
            </a:r>
          </a:p>
        </p:txBody>
      </p:sp>
      <p:sp>
        <p:nvSpPr>
          <p:cNvPr id="15" name="TextBox 14"/>
          <p:cNvSpPr txBox="1"/>
          <p:nvPr/>
        </p:nvSpPr>
        <p:spPr>
          <a:xfrm>
            <a:off x="5514974" y="4933950"/>
            <a:ext cx="276225" cy="276999"/>
          </a:xfrm>
          <a:prstGeom prst="rect">
            <a:avLst/>
          </a:prstGeom>
          <a:noFill/>
        </p:spPr>
        <p:txBody>
          <a:bodyPr wrap="square" rtlCol="0">
            <a:spAutoFit/>
          </a:bodyPr>
          <a:lstStyle/>
          <a:p>
            <a:r>
              <a:rPr lang="en-US" sz="1200" b="1" dirty="0"/>
              <a:t>X</a:t>
            </a:r>
          </a:p>
        </p:txBody>
      </p:sp>
    </p:spTree>
    <p:extLst>
      <p:ext uri="{BB962C8B-B14F-4D97-AF65-F5344CB8AC3E}">
        <p14:creationId xmlns:p14="http://schemas.microsoft.com/office/powerpoint/2010/main" val="1290815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hc-webdata\com\LabManuals\MA\VLM\Lab8\SL43M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38173" y="1386243"/>
            <a:ext cx="6096000" cy="4572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89476" y="39469"/>
            <a:ext cx="5588389"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err="1">
                <a:ln w="0"/>
                <a:solidFill>
                  <a:srgbClr val="002060"/>
                </a:solidFill>
                <a:effectLst>
                  <a:reflection blurRad="12700" stA="50000" endPos="50000" dist="5000" dir="5400000" sy="-100000" rotWithShape="0"/>
                </a:effectLst>
                <a:latin typeface="+mn-lt"/>
              </a:rPr>
              <a:t>Endochondral</a:t>
            </a:r>
            <a:r>
              <a:rPr lang="en-US" sz="3200" b="1" cap="all" dirty="0">
                <a:ln w="0"/>
                <a:solidFill>
                  <a:srgbClr val="002060"/>
                </a:solidFill>
                <a:effectLst>
                  <a:reflection blurRad="12700" stA="50000" endPos="50000" dist="5000" dir="5400000" sy="-100000" rotWithShape="0"/>
                </a:effectLst>
                <a:latin typeface="+mn-lt"/>
              </a:rPr>
              <a:t> ossification</a:t>
            </a:r>
          </a:p>
        </p:txBody>
      </p:sp>
      <p:sp>
        <p:nvSpPr>
          <p:cNvPr id="33" name="TextBox 2"/>
          <p:cNvSpPr txBox="1">
            <a:spLocks noChangeArrowheads="1"/>
          </p:cNvSpPr>
          <p:nvPr/>
        </p:nvSpPr>
        <p:spPr bwMode="auto">
          <a:xfrm>
            <a:off x="4691346" y="685800"/>
            <a:ext cx="4452654" cy="6186309"/>
          </a:xfrm>
          <a:prstGeom prst="rect">
            <a:avLst/>
          </a:prstGeom>
          <a:noFill/>
          <a:ln w="9525">
            <a:noFill/>
            <a:miter lim="800000"/>
            <a:headEnd/>
            <a:tailEnd/>
          </a:ln>
        </p:spPr>
        <p:txBody>
          <a:bodyPr wrap="square">
            <a:spAutoFit/>
          </a:bodyPr>
          <a:lstStyle/>
          <a:p>
            <a:r>
              <a:rPr lang="en-US" b="1" dirty="0">
                <a:solidFill>
                  <a:schemeClr val="accent3">
                    <a:lumMod val="50000"/>
                  </a:schemeClr>
                </a:solidFill>
                <a:latin typeface="Times New Roman" pitchFamily="18" charset="0"/>
                <a:cs typeface="Times New Roman" pitchFamily="18" charset="0"/>
              </a:rPr>
              <a:t>Two final notes about the metaphysis.</a:t>
            </a:r>
          </a:p>
          <a:p>
            <a:endParaRPr lang="en-US" sz="800" b="1" dirty="0">
              <a:solidFill>
                <a:schemeClr val="accent3">
                  <a:lumMod val="50000"/>
                </a:schemeClr>
              </a:solidFill>
              <a:latin typeface="Times New Roman" pitchFamily="18" charset="0"/>
              <a:cs typeface="Times New Roman" pitchFamily="18" charset="0"/>
            </a:endParaRPr>
          </a:p>
          <a:p>
            <a:pPr marL="342900" indent="-342900">
              <a:buAutoNum type="arabicPeriod"/>
            </a:pPr>
            <a:r>
              <a:rPr lang="en-US" b="1" dirty="0">
                <a:solidFill>
                  <a:schemeClr val="accent3">
                    <a:lumMod val="50000"/>
                  </a:schemeClr>
                </a:solidFill>
                <a:latin typeface="Times New Roman" pitchFamily="18" charset="0"/>
                <a:cs typeface="Times New Roman" pitchFamily="18" charset="0"/>
              </a:rPr>
              <a:t>In a slide such as this we define five zones (and will do so for exams).  However, similar to processes such as mitosis, there is a gradual transition from one zone to the next, so there are no absolute borders between these zones, and the borders between zones certainly do not form straight lines.</a:t>
            </a:r>
          </a:p>
          <a:p>
            <a:pPr marL="342900" indent="-342900">
              <a:buAutoNum type="arabicPeriod"/>
            </a:pPr>
            <a:r>
              <a:rPr lang="en-US" b="1" dirty="0">
                <a:solidFill>
                  <a:schemeClr val="accent3">
                    <a:lumMod val="50000"/>
                  </a:schemeClr>
                </a:solidFill>
                <a:latin typeface="Times New Roman" pitchFamily="18" charset="0"/>
                <a:cs typeface="Times New Roman" pitchFamily="18" charset="0"/>
              </a:rPr>
              <a:t>In this static slide, we see five zones.  However, from the perspective of one region / area / or cell, the region or cell passes through the five stages temporally.  For example, the tissue at X is in the resting cartilage stage, and will sequentially transition through the stages of proliferation, hypertrophy, cartilage calcification, and bone deposition.  In this way, the metaphysis is like a traveling wave that follows the proliferating cartilage.</a:t>
            </a:r>
            <a:endParaRPr lang="en-US" b="1" dirty="0">
              <a:solidFill>
                <a:srgbClr val="660066"/>
              </a:solidFill>
              <a:latin typeface="Times New Roman" pitchFamily="18" charset="0"/>
              <a:cs typeface="Times New Roman" pitchFamily="18" charset="0"/>
            </a:endParaRPr>
          </a:p>
        </p:txBody>
      </p:sp>
      <p:sp>
        <p:nvSpPr>
          <p:cNvPr id="9" name="TextBox 8"/>
          <p:cNvSpPr txBox="1"/>
          <p:nvPr/>
        </p:nvSpPr>
        <p:spPr>
          <a:xfrm>
            <a:off x="2133601" y="762581"/>
            <a:ext cx="533400" cy="523220"/>
          </a:xfrm>
          <a:prstGeom prst="rect">
            <a:avLst/>
          </a:prstGeom>
          <a:noFill/>
        </p:spPr>
        <p:txBody>
          <a:bodyPr wrap="square" rtlCol="0">
            <a:spAutoFit/>
          </a:bodyPr>
          <a:lstStyle/>
          <a:p>
            <a:r>
              <a:rPr lang="en-US" sz="2800" b="1" dirty="0"/>
              <a:t>X</a:t>
            </a:r>
          </a:p>
        </p:txBody>
      </p:sp>
    </p:spTree>
    <p:extLst>
      <p:ext uri="{BB962C8B-B14F-4D97-AF65-F5344CB8AC3E}">
        <p14:creationId xmlns:p14="http://schemas.microsoft.com/office/powerpoint/2010/main" val="8609590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228600" y="0"/>
            <a:ext cx="8610600" cy="5724644"/>
          </a:xfrm>
          <a:prstGeom prst="rect">
            <a:avLst/>
          </a:prstGeom>
          <a:noFill/>
          <a:ln w="9525">
            <a:noFill/>
            <a:miter lim="800000"/>
            <a:headEnd/>
            <a:tailEnd/>
          </a:ln>
        </p:spPr>
        <p:txBody>
          <a:bodyPr>
            <a:spAutoFit/>
          </a:bodyPr>
          <a:lstStyle/>
          <a:p>
            <a:pPr>
              <a:tabLst>
                <a:tab pos="457200" algn="l"/>
              </a:tabLst>
            </a:pPr>
            <a:r>
              <a:rPr lang="en-US" b="1" dirty="0">
                <a:solidFill>
                  <a:srgbClr val="002060"/>
                </a:solidFill>
                <a:latin typeface="Helvetica" pitchFamily="34" charset="0"/>
                <a:cs typeface="Times New Roman" pitchFamily="18" charset="0"/>
              </a:rPr>
              <a:t>The next set of slides is a quiz for this module.  You should review the structures covered in this module and try to visualize each of these in light and electron micrographs.</a:t>
            </a:r>
            <a:endParaRPr lang="en-US" sz="900" b="1" dirty="0">
              <a:solidFill>
                <a:srgbClr val="002060"/>
              </a:solidFill>
            </a:endParaRPr>
          </a:p>
          <a:p>
            <a:pPr>
              <a:tabLst>
                <a:tab pos="457200" algn="l"/>
              </a:tabLst>
            </a:pPr>
            <a:r>
              <a:rPr lang="en-US" sz="1200" dirty="0">
                <a:solidFill>
                  <a:srgbClr val="002060"/>
                </a:solidFill>
                <a:latin typeface="Georgia" pitchFamily="18" charset="0"/>
              </a:rPr>
              <a:t> </a:t>
            </a:r>
            <a:endParaRPr lang="en-US" sz="800" dirty="0">
              <a:solidFill>
                <a:srgbClr val="002060"/>
              </a:solidFill>
              <a:latin typeface="Georgia" pitchFamily="18" charset="0"/>
            </a:endParaRPr>
          </a:p>
          <a:p>
            <a:pPr marL="171450" lvl="0" indent="-171450">
              <a:buFont typeface="Arial" pitchFamily="34" charset="0"/>
              <a:buChar char="•"/>
            </a:pPr>
            <a:r>
              <a:rPr lang="en-US" sz="1200" b="1" dirty="0">
                <a:solidFill>
                  <a:srgbClr val="002060"/>
                </a:solidFill>
                <a:latin typeface="Georgia" pitchFamily="18" charset="0"/>
              </a:rPr>
              <a:t>Distinguish, at the light microscope level, each of the following::</a:t>
            </a:r>
          </a:p>
          <a:p>
            <a:pPr marL="692150" lvl="2" indent="-234950">
              <a:buFont typeface="Arial" pitchFamily="34" charset="0"/>
              <a:buChar char="•"/>
            </a:pPr>
            <a:endParaRPr lang="en-US" sz="1200" dirty="0">
              <a:solidFill>
                <a:srgbClr val="002060"/>
              </a:solidFill>
              <a:latin typeface="Georgia" pitchFamily="18" charset="0"/>
            </a:endParaRPr>
          </a:p>
          <a:p>
            <a:pPr marL="742950" lvl="7" indent="-280988">
              <a:buFont typeface="Arial" pitchFamily="34" charset="0"/>
              <a:buChar char="•"/>
            </a:pPr>
            <a:r>
              <a:rPr lang="en-US" sz="1200" dirty="0">
                <a:solidFill>
                  <a:srgbClr val="002060"/>
                </a:solidFill>
                <a:latin typeface="Georgia" pitchFamily="18" charset="0"/>
              </a:rPr>
              <a:t>Review cells of bone</a:t>
            </a:r>
          </a:p>
          <a:p>
            <a:pPr marL="742950" lvl="7" indent="-280988">
              <a:buFont typeface="Arial" pitchFamily="34" charset="0"/>
              <a:buChar char="•"/>
            </a:pPr>
            <a:r>
              <a:rPr lang="en-US" sz="1200" dirty="0">
                <a:solidFill>
                  <a:srgbClr val="002060"/>
                </a:solidFill>
                <a:latin typeface="Georgia" pitchFamily="18" charset="0"/>
              </a:rPr>
              <a:t>Bone formation</a:t>
            </a:r>
          </a:p>
          <a:p>
            <a:pPr marL="1200150" lvl="8" indent="-280988">
              <a:buFont typeface="Arial" pitchFamily="34" charset="0"/>
              <a:buChar char="•"/>
            </a:pPr>
            <a:r>
              <a:rPr lang="en-US" sz="1200" dirty="0">
                <a:solidFill>
                  <a:srgbClr val="002060"/>
                </a:solidFill>
                <a:latin typeface="Georgia" pitchFamily="18" charset="0"/>
              </a:rPr>
              <a:t>Intramembranous</a:t>
            </a:r>
          </a:p>
          <a:p>
            <a:pPr marL="1484313" lvl="8" indent="-280988">
              <a:buFont typeface="Arial" pitchFamily="34" charset="0"/>
              <a:buChar char="•"/>
            </a:pPr>
            <a:r>
              <a:rPr lang="en-US" sz="1200" dirty="0">
                <a:solidFill>
                  <a:srgbClr val="002060"/>
                </a:solidFill>
                <a:latin typeface="Georgia" pitchFamily="18" charset="0"/>
              </a:rPr>
              <a:t>Spicule or </a:t>
            </a:r>
            <a:r>
              <a:rPr lang="en-US" sz="1200" dirty="0" err="1">
                <a:solidFill>
                  <a:srgbClr val="002060"/>
                </a:solidFill>
                <a:latin typeface="Georgia" pitchFamily="18" charset="0"/>
              </a:rPr>
              <a:t>trabecula</a:t>
            </a:r>
            <a:endParaRPr lang="en-US" sz="1200" dirty="0">
              <a:solidFill>
                <a:srgbClr val="002060"/>
              </a:solidFill>
              <a:latin typeface="Georgia" pitchFamily="18" charset="0"/>
            </a:endParaRPr>
          </a:p>
          <a:p>
            <a:pPr marL="1484313" lvl="8" indent="-280988">
              <a:buFont typeface="Arial" pitchFamily="34" charset="0"/>
              <a:buChar char="•"/>
            </a:pPr>
            <a:r>
              <a:rPr lang="en-US" sz="1200" dirty="0">
                <a:solidFill>
                  <a:srgbClr val="002060"/>
                </a:solidFill>
                <a:latin typeface="Georgia" pitchFamily="18" charset="0"/>
              </a:rPr>
              <a:t>Osteoid</a:t>
            </a:r>
          </a:p>
          <a:p>
            <a:pPr marL="1484313" lvl="8" indent="-280988">
              <a:buFont typeface="Arial" pitchFamily="34" charset="0"/>
              <a:buChar char="•"/>
            </a:pPr>
            <a:r>
              <a:rPr lang="en-US" sz="1200" dirty="0">
                <a:solidFill>
                  <a:srgbClr val="002060"/>
                </a:solidFill>
                <a:latin typeface="Georgia" pitchFamily="18" charset="0"/>
              </a:rPr>
              <a:t>Calcified bone matrix</a:t>
            </a:r>
          </a:p>
          <a:p>
            <a:pPr marL="1203325" lvl="2" indent="-288925">
              <a:buFont typeface="Arial" pitchFamily="34" charset="0"/>
              <a:buChar char="•"/>
            </a:pPr>
            <a:r>
              <a:rPr lang="en-US" sz="1200" dirty="0" err="1">
                <a:solidFill>
                  <a:srgbClr val="002060"/>
                </a:solidFill>
                <a:latin typeface="Georgia" pitchFamily="18" charset="0"/>
              </a:rPr>
              <a:t>Endochondral</a:t>
            </a:r>
            <a:endParaRPr lang="en-US" sz="1200" dirty="0">
              <a:solidFill>
                <a:srgbClr val="002060"/>
              </a:solidFill>
              <a:latin typeface="Georgia" pitchFamily="18" charset="0"/>
            </a:endParaRPr>
          </a:p>
          <a:p>
            <a:pPr marL="1657350" lvl="5" indent="-280988">
              <a:buFont typeface="Arial" pitchFamily="34" charset="0"/>
              <a:buChar char="•"/>
            </a:pPr>
            <a:r>
              <a:rPr lang="en-US" sz="1200" dirty="0">
                <a:solidFill>
                  <a:srgbClr val="002060"/>
                </a:solidFill>
                <a:latin typeface="Georgia" pitchFamily="18" charset="0"/>
              </a:rPr>
              <a:t>Hyaline cartilage</a:t>
            </a:r>
          </a:p>
          <a:p>
            <a:pPr marL="1657350" lvl="5" indent="-280988">
              <a:buFont typeface="Arial" pitchFamily="34" charset="0"/>
              <a:buChar char="•"/>
            </a:pPr>
            <a:r>
              <a:rPr lang="en-US" sz="1200" dirty="0">
                <a:solidFill>
                  <a:srgbClr val="002060"/>
                </a:solidFill>
                <a:latin typeface="Georgia" pitchFamily="18" charset="0"/>
              </a:rPr>
              <a:t>Calcified cartilage</a:t>
            </a:r>
          </a:p>
          <a:p>
            <a:pPr marL="1657350" lvl="5" indent="-280988">
              <a:buFont typeface="Arial" pitchFamily="34" charset="0"/>
              <a:buChar char="•"/>
            </a:pPr>
            <a:r>
              <a:rPr lang="en-US" sz="1200" dirty="0">
                <a:solidFill>
                  <a:srgbClr val="002060"/>
                </a:solidFill>
                <a:latin typeface="Georgia" pitchFamily="18" charset="0"/>
              </a:rPr>
              <a:t>Osteoid</a:t>
            </a:r>
          </a:p>
          <a:p>
            <a:pPr marL="1657350" lvl="5" indent="-280988">
              <a:buFont typeface="Arial" pitchFamily="34" charset="0"/>
              <a:buChar char="•"/>
            </a:pPr>
            <a:r>
              <a:rPr lang="en-US" sz="1200" dirty="0">
                <a:solidFill>
                  <a:srgbClr val="002060"/>
                </a:solidFill>
                <a:latin typeface="Georgia" pitchFamily="18" charset="0"/>
              </a:rPr>
              <a:t>Calcified bone matrix</a:t>
            </a:r>
          </a:p>
          <a:p>
            <a:pPr marL="1657350" lvl="5" indent="-280988">
              <a:buFont typeface="Arial" pitchFamily="34" charset="0"/>
              <a:buChar char="•"/>
            </a:pPr>
            <a:r>
              <a:rPr lang="en-US" sz="1200" dirty="0" err="1">
                <a:solidFill>
                  <a:srgbClr val="002060"/>
                </a:solidFill>
                <a:latin typeface="Georgia" pitchFamily="18" charset="0"/>
              </a:rPr>
              <a:t>Metaphyseal</a:t>
            </a:r>
            <a:r>
              <a:rPr lang="en-US" sz="1200" dirty="0">
                <a:solidFill>
                  <a:srgbClr val="002060"/>
                </a:solidFill>
                <a:latin typeface="Georgia" pitchFamily="18" charset="0"/>
              </a:rPr>
              <a:t> plate</a:t>
            </a:r>
          </a:p>
          <a:p>
            <a:pPr marL="2114550" lvl="6" indent="-280988">
              <a:buFont typeface="Arial" pitchFamily="34" charset="0"/>
              <a:buChar char="•"/>
            </a:pPr>
            <a:r>
              <a:rPr lang="en-US" sz="1200" dirty="0">
                <a:solidFill>
                  <a:srgbClr val="002060"/>
                </a:solidFill>
                <a:latin typeface="Georgia" pitchFamily="18" charset="0"/>
              </a:rPr>
              <a:t>Zone of resting cartilage</a:t>
            </a:r>
          </a:p>
          <a:p>
            <a:pPr marL="2114550" lvl="6" indent="-280988">
              <a:buFont typeface="Arial" pitchFamily="34" charset="0"/>
              <a:buChar char="•"/>
            </a:pPr>
            <a:r>
              <a:rPr lang="en-US" sz="1200" dirty="0">
                <a:solidFill>
                  <a:srgbClr val="002060"/>
                </a:solidFill>
                <a:latin typeface="Georgia" pitchFamily="18" charset="0"/>
              </a:rPr>
              <a:t>Zone of proliferation</a:t>
            </a:r>
          </a:p>
          <a:p>
            <a:pPr marL="2114550" lvl="6" indent="-280988">
              <a:buFont typeface="Arial" pitchFamily="34" charset="0"/>
              <a:buChar char="•"/>
            </a:pPr>
            <a:r>
              <a:rPr lang="en-US" sz="1200" dirty="0">
                <a:solidFill>
                  <a:srgbClr val="002060"/>
                </a:solidFill>
                <a:latin typeface="Georgia" pitchFamily="18" charset="0"/>
              </a:rPr>
              <a:t>Zone of hypertrophy</a:t>
            </a:r>
          </a:p>
          <a:p>
            <a:pPr marL="2114550" lvl="6" indent="-280988">
              <a:buFont typeface="Arial" pitchFamily="34" charset="0"/>
              <a:buChar char="•"/>
            </a:pPr>
            <a:r>
              <a:rPr lang="en-US" sz="1200" dirty="0">
                <a:solidFill>
                  <a:srgbClr val="002060"/>
                </a:solidFill>
                <a:latin typeface="Georgia" pitchFamily="18" charset="0"/>
              </a:rPr>
              <a:t>Zone of calcification</a:t>
            </a:r>
          </a:p>
          <a:p>
            <a:pPr marL="2114550" lvl="6" indent="-280988">
              <a:buFont typeface="Arial" pitchFamily="34" charset="0"/>
              <a:buChar char="•"/>
            </a:pPr>
            <a:r>
              <a:rPr lang="en-US" sz="1200" dirty="0">
                <a:solidFill>
                  <a:srgbClr val="002060"/>
                </a:solidFill>
                <a:latin typeface="Georgia" pitchFamily="18" charset="0"/>
              </a:rPr>
              <a:t>Zone of bone deposition</a:t>
            </a:r>
          </a:p>
          <a:p>
            <a:pPr marL="1200150" lvl="7" indent="-280988">
              <a:buFont typeface="Arial" pitchFamily="34" charset="0"/>
              <a:buChar char="•"/>
            </a:pPr>
            <a:endParaRPr lang="en-US" sz="1200" dirty="0">
              <a:solidFill>
                <a:srgbClr val="002060"/>
              </a:solidFill>
              <a:latin typeface="Georgia" pitchFamily="18" charset="0"/>
            </a:endParaRPr>
          </a:p>
          <a:p>
            <a:pPr marL="171450" lvl="0" indent="-171450">
              <a:buFont typeface="Arial" pitchFamily="34" charset="0"/>
              <a:buChar char="•"/>
            </a:pPr>
            <a:r>
              <a:rPr lang="en-US" sz="1200" b="1" dirty="0">
                <a:solidFill>
                  <a:srgbClr val="002060"/>
                </a:solidFill>
                <a:latin typeface="Georgia" pitchFamily="18" charset="0"/>
              </a:rPr>
              <a:t>Distinguish, at the electron microscope level, each of the following::</a:t>
            </a:r>
          </a:p>
          <a:p>
            <a:pPr marL="692150" lvl="2" indent="-234950">
              <a:buFont typeface="Arial" pitchFamily="34" charset="0"/>
              <a:buChar char="•"/>
            </a:pPr>
            <a:endParaRPr lang="en-US" sz="1200" dirty="0">
              <a:solidFill>
                <a:srgbClr val="002060"/>
              </a:solidFill>
              <a:latin typeface="Georgia" pitchFamily="18" charset="0"/>
            </a:endParaRPr>
          </a:p>
          <a:p>
            <a:pPr marL="742950" lvl="7" indent="-280988">
              <a:buFont typeface="Arial" pitchFamily="34" charset="0"/>
              <a:buChar char="•"/>
            </a:pPr>
            <a:r>
              <a:rPr lang="en-US" sz="1200" dirty="0">
                <a:solidFill>
                  <a:srgbClr val="002060"/>
                </a:solidFill>
                <a:latin typeface="Georgia" pitchFamily="18" charset="0"/>
              </a:rPr>
              <a:t>Review cells of bone</a:t>
            </a:r>
          </a:p>
          <a:p>
            <a:pPr marL="742950" lvl="7" indent="-280988">
              <a:buFont typeface="Arial" pitchFamily="34" charset="0"/>
              <a:buChar char="•"/>
            </a:pPr>
            <a:r>
              <a:rPr lang="en-US" sz="1200" dirty="0">
                <a:solidFill>
                  <a:srgbClr val="002060"/>
                </a:solidFill>
                <a:latin typeface="Georgia" pitchFamily="18" charset="0"/>
              </a:rPr>
              <a:t>Osteoid </a:t>
            </a:r>
          </a:p>
          <a:p>
            <a:pPr marL="742950" lvl="7" indent="-280988">
              <a:buFont typeface="Arial" pitchFamily="34" charset="0"/>
              <a:buChar char="•"/>
            </a:pPr>
            <a:r>
              <a:rPr lang="en-US" sz="1200" dirty="0">
                <a:solidFill>
                  <a:srgbClr val="002060"/>
                </a:solidFill>
                <a:latin typeface="Georgia" pitchFamily="18" charset="0"/>
              </a:rPr>
              <a:t>Calcified bone matrix</a:t>
            </a:r>
          </a:p>
        </p:txBody>
      </p:sp>
    </p:spTree>
    <p:extLst>
      <p:ext uri="{BB962C8B-B14F-4D97-AF65-F5344CB8AC3E}">
        <p14:creationId xmlns:p14="http://schemas.microsoft.com/office/powerpoint/2010/main" val="38263885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312" y="1676400"/>
            <a:ext cx="7038975" cy="4829175"/>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substance in the outlined region. (advance slide for answer)</a:t>
            </a:r>
          </a:p>
        </p:txBody>
      </p:sp>
      <p:sp>
        <p:nvSpPr>
          <p:cNvPr id="15" name="Rectangle 14"/>
          <p:cNvSpPr/>
          <p:nvPr/>
        </p:nvSpPr>
        <p:spPr>
          <a:xfrm>
            <a:off x="4267200" y="3079793"/>
            <a:ext cx="3066025"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latin typeface="+mn-lt"/>
              </a:rPr>
              <a:t>osteoid</a:t>
            </a:r>
          </a:p>
        </p:txBody>
      </p:sp>
      <p:sp>
        <p:nvSpPr>
          <p:cNvPr id="6" name="Freeform 5"/>
          <p:cNvSpPr/>
          <p:nvPr/>
        </p:nvSpPr>
        <p:spPr>
          <a:xfrm>
            <a:off x="3868498" y="3079793"/>
            <a:ext cx="2241206" cy="1753464"/>
          </a:xfrm>
          <a:custGeom>
            <a:avLst/>
            <a:gdLst>
              <a:gd name="connsiteX0" fmla="*/ 135770 w 2241206"/>
              <a:gd name="connsiteY0" fmla="*/ 27 h 1753464"/>
              <a:gd name="connsiteX1" fmla="*/ 125722 w 2241206"/>
              <a:gd name="connsiteY1" fmla="*/ 25148 h 1753464"/>
              <a:gd name="connsiteX2" fmla="*/ 110649 w 2241206"/>
              <a:gd name="connsiteY2" fmla="*/ 35196 h 1753464"/>
              <a:gd name="connsiteX3" fmla="*/ 85528 w 2241206"/>
              <a:gd name="connsiteY3" fmla="*/ 60317 h 1753464"/>
              <a:gd name="connsiteX4" fmla="*/ 55383 w 2241206"/>
              <a:gd name="connsiteY4" fmla="*/ 90462 h 1753464"/>
              <a:gd name="connsiteX5" fmla="*/ 35287 w 2241206"/>
              <a:gd name="connsiteY5" fmla="*/ 115583 h 1753464"/>
              <a:gd name="connsiteX6" fmla="*/ 30262 w 2241206"/>
              <a:gd name="connsiteY6" fmla="*/ 130655 h 1753464"/>
              <a:gd name="connsiteX7" fmla="*/ 20214 w 2241206"/>
              <a:gd name="connsiteY7" fmla="*/ 140704 h 1753464"/>
              <a:gd name="connsiteX8" fmla="*/ 10166 w 2241206"/>
              <a:gd name="connsiteY8" fmla="*/ 155776 h 1753464"/>
              <a:gd name="connsiteX9" fmla="*/ 117 w 2241206"/>
              <a:gd name="connsiteY9" fmla="*/ 185921 h 1753464"/>
              <a:gd name="connsiteX10" fmla="*/ 15190 w 2241206"/>
              <a:gd name="connsiteY10" fmla="*/ 261284 h 1753464"/>
              <a:gd name="connsiteX11" fmla="*/ 20214 w 2241206"/>
              <a:gd name="connsiteY11" fmla="*/ 276356 h 1753464"/>
              <a:gd name="connsiteX12" fmla="*/ 30262 w 2241206"/>
              <a:gd name="connsiteY12" fmla="*/ 286405 h 1753464"/>
              <a:gd name="connsiteX13" fmla="*/ 40311 w 2241206"/>
              <a:gd name="connsiteY13" fmla="*/ 301477 h 1753464"/>
              <a:gd name="connsiteX14" fmla="*/ 50359 w 2241206"/>
              <a:gd name="connsiteY14" fmla="*/ 321574 h 1753464"/>
              <a:gd name="connsiteX15" fmla="*/ 65432 w 2241206"/>
              <a:gd name="connsiteY15" fmla="*/ 326598 h 1753464"/>
              <a:gd name="connsiteX16" fmla="*/ 90553 w 2241206"/>
              <a:gd name="connsiteY16" fmla="*/ 351719 h 1753464"/>
              <a:gd name="connsiteX17" fmla="*/ 100601 w 2241206"/>
              <a:gd name="connsiteY17" fmla="*/ 366792 h 1753464"/>
              <a:gd name="connsiteX18" fmla="*/ 115673 w 2241206"/>
              <a:gd name="connsiteY18" fmla="*/ 371816 h 1753464"/>
              <a:gd name="connsiteX19" fmla="*/ 125722 w 2241206"/>
              <a:gd name="connsiteY19" fmla="*/ 381864 h 1753464"/>
              <a:gd name="connsiteX20" fmla="*/ 140794 w 2241206"/>
              <a:gd name="connsiteY20" fmla="*/ 391912 h 1753464"/>
              <a:gd name="connsiteX21" fmla="*/ 150843 w 2241206"/>
              <a:gd name="connsiteY21" fmla="*/ 406985 h 1753464"/>
              <a:gd name="connsiteX22" fmla="*/ 186012 w 2241206"/>
              <a:gd name="connsiteY22" fmla="*/ 427082 h 1753464"/>
              <a:gd name="connsiteX23" fmla="*/ 211133 w 2241206"/>
              <a:gd name="connsiteY23" fmla="*/ 447178 h 1753464"/>
              <a:gd name="connsiteX24" fmla="*/ 221181 w 2241206"/>
              <a:gd name="connsiteY24" fmla="*/ 462251 h 1753464"/>
              <a:gd name="connsiteX25" fmla="*/ 251326 w 2241206"/>
              <a:gd name="connsiteY25" fmla="*/ 477323 h 1753464"/>
              <a:gd name="connsiteX26" fmla="*/ 261375 w 2241206"/>
              <a:gd name="connsiteY26" fmla="*/ 487372 h 1753464"/>
              <a:gd name="connsiteX27" fmla="*/ 271423 w 2241206"/>
              <a:gd name="connsiteY27" fmla="*/ 502444 h 1753464"/>
              <a:gd name="connsiteX28" fmla="*/ 286495 w 2241206"/>
              <a:gd name="connsiteY28" fmla="*/ 507469 h 1753464"/>
              <a:gd name="connsiteX29" fmla="*/ 316640 w 2241206"/>
              <a:gd name="connsiteY29" fmla="*/ 527565 h 1753464"/>
              <a:gd name="connsiteX30" fmla="*/ 346786 w 2241206"/>
              <a:gd name="connsiteY30" fmla="*/ 557710 h 1753464"/>
              <a:gd name="connsiteX31" fmla="*/ 361858 w 2241206"/>
              <a:gd name="connsiteY31" fmla="*/ 572783 h 1753464"/>
              <a:gd name="connsiteX32" fmla="*/ 376931 w 2241206"/>
              <a:gd name="connsiteY32" fmla="*/ 582831 h 1753464"/>
              <a:gd name="connsiteX33" fmla="*/ 402051 w 2241206"/>
              <a:gd name="connsiteY33" fmla="*/ 607952 h 1753464"/>
              <a:gd name="connsiteX34" fmla="*/ 432197 w 2241206"/>
              <a:gd name="connsiteY34" fmla="*/ 628049 h 1753464"/>
              <a:gd name="connsiteX35" fmla="*/ 462342 w 2241206"/>
              <a:gd name="connsiteY35" fmla="*/ 648145 h 1753464"/>
              <a:gd name="connsiteX36" fmla="*/ 472390 w 2241206"/>
              <a:gd name="connsiteY36" fmla="*/ 658194 h 1753464"/>
              <a:gd name="connsiteX37" fmla="*/ 487462 w 2241206"/>
              <a:gd name="connsiteY37" fmla="*/ 668242 h 1753464"/>
              <a:gd name="connsiteX38" fmla="*/ 497511 w 2241206"/>
              <a:gd name="connsiteY38" fmla="*/ 678291 h 1753464"/>
              <a:gd name="connsiteX39" fmla="*/ 512583 w 2241206"/>
              <a:gd name="connsiteY39" fmla="*/ 688339 h 1753464"/>
              <a:gd name="connsiteX40" fmla="*/ 532680 w 2241206"/>
              <a:gd name="connsiteY40" fmla="*/ 708436 h 1753464"/>
              <a:gd name="connsiteX41" fmla="*/ 542728 w 2241206"/>
              <a:gd name="connsiteY41" fmla="*/ 728532 h 1753464"/>
              <a:gd name="connsiteX42" fmla="*/ 557801 w 2241206"/>
              <a:gd name="connsiteY42" fmla="*/ 733556 h 1753464"/>
              <a:gd name="connsiteX43" fmla="*/ 567849 w 2241206"/>
              <a:gd name="connsiteY43" fmla="*/ 743605 h 1753464"/>
              <a:gd name="connsiteX44" fmla="*/ 597994 w 2241206"/>
              <a:gd name="connsiteY44" fmla="*/ 768726 h 1753464"/>
              <a:gd name="connsiteX45" fmla="*/ 618091 w 2241206"/>
              <a:gd name="connsiteY45" fmla="*/ 793847 h 1753464"/>
              <a:gd name="connsiteX46" fmla="*/ 648236 w 2241206"/>
              <a:gd name="connsiteY46" fmla="*/ 813943 h 1753464"/>
              <a:gd name="connsiteX47" fmla="*/ 663309 w 2241206"/>
              <a:gd name="connsiteY47" fmla="*/ 823992 h 1753464"/>
              <a:gd name="connsiteX48" fmla="*/ 683405 w 2241206"/>
              <a:gd name="connsiteY48" fmla="*/ 839064 h 1753464"/>
              <a:gd name="connsiteX49" fmla="*/ 703502 w 2241206"/>
              <a:gd name="connsiteY49" fmla="*/ 859161 h 1753464"/>
              <a:gd name="connsiteX50" fmla="*/ 718575 w 2241206"/>
              <a:gd name="connsiteY50" fmla="*/ 864185 h 1753464"/>
              <a:gd name="connsiteX51" fmla="*/ 748720 w 2241206"/>
              <a:gd name="connsiteY51" fmla="*/ 889306 h 1753464"/>
              <a:gd name="connsiteX52" fmla="*/ 763792 w 2241206"/>
              <a:gd name="connsiteY52" fmla="*/ 904378 h 1753464"/>
              <a:gd name="connsiteX53" fmla="*/ 783889 w 2241206"/>
              <a:gd name="connsiteY53" fmla="*/ 919451 h 1753464"/>
              <a:gd name="connsiteX54" fmla="*/ 814034 w 2241206"/>
              <a:gd name="connsiteY54" fmla="*/ 944572 h 1753464"/>
              <a:gd name="connsiteX55" fmla="*/ 839155 w 2241206"/>
              <a:gd name="connsiteY55" fmla="*/ 964669 h 1753464"/>
              <a:gd name="connsiteX56" fmla="*/ 864276 w 2241206"/>
              <a:gd name="connsiteY56" fmla="*/ 989789 h 1753464"/>
              <a:gd name="connsiteX57" fmla="*/ 894421 w 2241206"/>
              <a:gd name="connsiteY57" fmla="*/ 1019934 h 1753464"/>
              <a:gd name="connsiteX58" fmla="*/ 904469 w 2241206"/>
              <a:gd name="connsiteY58" fmla="*/ 1029983 h 1753464"/>
              <a:gd name="connsiteX59" fmla="*/ 954711 w 2241206"/>
              <a:gd name="connsiteY59" fmla="*/ 1065152 h 1753464"/>
              <a:gd name="connsiteX60" fmla="*/ 969783 w 2241206"/>
              <a:gd name="connsiteY60" fmla="*/ 1075200 h 1753464"/>
              <a:gd name="connsiteX61" fmla="*/ 979832 w 2241206"/>
              <a:gd name="connsiteY61" fmla="*/ 1085249 h 1753464"/>
              <a:gd name="connsiteX62" fmla="*/ 994904 w 2241206"/>
              <a:gd name="connsiteY62" fmla="*/ 1090273 h 1753464"/>
              <a:gd name="connsiteX63" fmla="*/ 1025049 w 2241206"/>
              <a:gd name="connsiteY63" fmla="*/ 1125442 h 1753464"/>
              <a:gd name="connsiteX64" fmla="*/ 1040122 w 2241206"/>
              <a:gd name="connsiteY64" fmla="*/ 1140515 h 1753464"/>
              <a:gd name="connsiteX65" fmla="*/ 1050170 w 2241206"/>
              <a:gd name="connsiteY65" fmla="*/ 1155587 h 1753464"/>
              <a:gd name="connsiteX66" fmla="*/ 1070267 w 2241206"/>
              <a:gd name="connsiteY66" fmla="*/ 1175684 h 1753464"/>
              <a:gd name="connsiteX67" fmla="*/ 1110460 w 2241206"/>
              <a:gd name="connsiteY67" fmla="*/ 1220902 h 1753464"/>
              <a:gd name="connsiteX68" fmla="*/ 1125533 w 2241206"/>
              <a:gd name="connsiteY68" fmla="*/ 1225926 h 1753464"/>
              <a:gd name="connsiteX69" fmla="*/ 1140605 w 2241206"/>
              <a:gd name="connsiteY69" fmla="*/ 1235974 h 1753464"/>
              <a:gd name="connsiteX70" fmla="*/ 1155678 w 2241206"/>
              <a:gd name="connsiteY70" fmla="*/ 1240998 h 1753464"/>
              <a:gd name="connsiteX71" fmla="*/ 1175775 w 2241206"/>
              <a:gd name="connsiteY71" fmla="*/ 1261095 h 1753464"/>
              <a:gd name="connsiteX72" fmla="*/ 1205920 w 2241206"/>
              <a:gd name="connsiteY72" fmla="*/ 1271143 h 1753464"/>
              <a:gd name="connsiteX73" fmla="*/ 1220992 w 2241206"/>
              <a:gd name="connsiteY73" fmla="*/ 1281192 h 1753464"/>
              <a:gd name="connsiteX74" fmla="*/ 1266210 w 2241206"/>
              <a:gd name="connsiteY74" fmla="*/ 1301288 h 1753464"/>
              <a:gd name="connsiteX75" fmla="*/ 1281282 w 2241206"/>
              <a:gd name="connsiteY75" fmla="*/ 1306312 h 1753464"/>
              <a:gd name="connsiteX76" fmla="*/ 1296355 w 2241206"/>
              <a:gd name="connsiteY76" fmla="*/ 1316361 h 1753464"/>
              <a:gd name="connsiteX77" fmla="*/ 1331524 w 2241206"/>
              <a:gd name="connsiteY77" fmla="*/ 1326409 h 1753464"/>
              <a:gd name="connsiteX78" fmla="*/ 1341572 w 2241206"/>
              <a:gd name="connsiteY78" fmla="*/ 1336458 h 1753464"/>
              <a:gd name="connsiteX79" fmla="*/ 1366693 w 2241206"/>
              <a:gd name="connsiteY79" fmla="*/ 1346506 h 1753464"/>
              <a:gd name="connsiteX80" fmla="*/ 1406887 w 2241206"/>
              <a:gd name="connsiteY80" fmla="*/ 1361578 h 1753464"/>
              <a:gd name="connsiteX81" fmla="*/ 1437032 w 2241206"/>
              <a:gd name="connsiteY81" fmla="*/ 1376651 h 1753464"/>
              <a:gd name="connsiteX82" fmla="*/ 1452104 w 2241206"/>
              <a:gd name="connsiteY82" fmla="*/ 1386699 h 1753464"/>
              <a:gd name="connsiteX83" fmla="*/ 1462153 w 2241206"/>
              <a:gd name="connsiteY83" fmla="*/ 1396748 h 1753464"/>
              <a:gd name="connsiteX84" fmla="*/ 1492298 w 2241206"/>
              <a:gd name="connsiteY84" fmla="*/ 1416844 h 1753464"/>
              <a:gd name="connsiteX85" fmla="*/ 1502346 w 2241206"/>
              <a:gd name="connsiteY85" fmla="*/ 1431917 h 1753464"/>
              <a:gd name="connsiteX86" fmla="*/ 1542539 w 2241206"/>
              <a:gd name="connsiteY86" fmla="*/ 1467086 h 1753464"/>
              <a:gd name="connsiteX87" fmla="*/ 1567660 w 2241206"/>
              <a:gd name="connsiteY87" fmla="*/ 1487183 h 1753464"/>
              <a:gd name="connsiteX88" fmla="*/ 1587757 w 2241206"/>
              <a:gd name="connsiteY88" fmla="*/ 1507280 h 1753464"/>
              <a:gd name="connsiteX89" fmla="*/ 1602829 w 2241206"/>
              <a:gd name="connsiteY89" fmla="*/ 1517328 h 1753464"/>
              <a:gd name="connsiteX90" fmla="*/ 1612878 w 2241206"/>
              <a:gd name="connsiteY90" fmla="*/ 1527376 h 1753464"/>
              <a:gd name="connsiteX91" fmla="*/ 1643023 w 2241206"/>
              <a:gd name="connsiteY91" fmla="*/ 1547473 h 1753464"/>
              <a:gd name="connsiteX92" fmla="*/ 1653071 w 2241206"/>
              <a:gd name="connsiteY92" fmla="*/ 1562545 h 1753464"/>
              <a:gd name="connsiteX93" fmla="*/ 1668144 w 2241206"/>
              <a:gd name="connsiteY93" fmla="*/ 1567570 h 1753464"/>
              <a:gd name="connsiteX94" fmla="*/ 1683216 w 2241206"/>
              <a:gd name="connsiteY94" fmla="*/ 1577618 h 1753464"/>
              <a:gd name="connsiteX95" fmla="*/ 1703313 w 2241206"/>
              <a:gd name="connsiteY95" fmla="*/ 1597715 h 1753464"/>
              <a:gd name="connsiteX96" fmla="*/ 1718386 w 2241206"/>
              <a:gd name="connsiteY96" fmla="*/ 1612787 h 1753464"/>
              <a:gd name="connsiteX97" fmla="*/ 1733458 w 2241206"/>
              <a:gd name="connsiteY97" fmla="*/ 1617811 h 1753464"/>
              <a:gd name="connsiteX98" fmla="*/ 1743506 w 2241206"/>
              <a:gd name="connsiteY98" fmla="*/ 1627860 h 1753464"/>
              <a:gd name="connsiteX99" fmla="*/ 1763603 w 2241206"/>
              <a:gd name="connsiteY99" fmla="*/ 1632884 h 1753464"/>
              <a:gd name="connsiteX100" fmla="*/ 1793748 w 2241206"/>
              <a:gd name="connsiteY100" fmla="*/ 1642932 h 1753464"/>
              <a:gd name="connsiteX101" fmla="*/ 1808821 w 2241206"/>
              <a:gd name="connsiteY101" fmla="*/ 1647956 h 1753464"/>
              <a:gd name="connsiteX102" fmla="*/ 1818869 w 2241206"/>
              <a:gd name="connsiteY102" fmla="*/ 1658005 h 1753464"/>
              <a:gd name="connsiteX103" fmla="*/ 1854038 w 2241206"/>
              <a:gd name="connsiteY103" fmla="*/ 1668053 h 1753464"/>
              <a:gd name="connsiteX104" fmla="*/ 1914328 w 2241206"/>
              <a:gd name="connsiteY104" fmla="*/ 1678102 h 1753464"/>
              <a:gd name="connsiteX105" fmla="*/ 1949498 w 2241206"/>
              <a:gd name="connsiteY105" fmla="*/ 1683126 h 1753464"/>
              <a:gd name="connsiteX106" fmla="*/ 2039933 w 2241206"/>
              <a:gd name="connsiteY106" fmla="*/ 1693174 h 1753464"/>
              <a:gd name="connsiteX107" fmla="*/ 2070078 w 2241206"/>
              <a:gd name="connsiteY107" fmla="*/ 1703222 h 1753464"/>
              <a:gd name="connsiteX108" fmla="*/ 2080126 w 2241206"/>
              <a:gd name="connsiteY108" fmla="*/ 1713271 h 1753464"/>
              <a:gd name="connsiteX109" fmla="*/ 2095199 w 2241206"/>
              <a:gd name="connsiteY109" fmla="*/ 1718295 h 1753464"/>
              <a:gd name="connsiteX110" fmla="*/ 2115295 w 2241206"/>
              <a:gd name="connsiteY110" fmla="*/ 1728343 h 1753464"/>
              <a:gd name="connsiteX111" fmla="*/ 2130368 w 2241206"/>
              <a:gd name="connsiteY111" fmla="*/ 1738392 h 1753464"/>
              <a:gd name="connsiteX112" fmla="*/ 2150465 w 2241206"/>
              <a:gd name="connsiteY112" fmla="*/ 1743416 h 1753464"/>
              <a:gd name="connsiteX113" fmla="*/ 2180610 w 2241206"/>
              <a:gd name="connsiteY113" fmla="*/ 1753464 h 1753464"/>
              <a:gd name="connsiteX114" fmla="*/ 2210755 w 2241206"/>
              <a:gd name="connsiteY114" fmla="*/ 1743416 h 1753464"/>
              <a:gd name="connsiteX115" fmla="*/ 2225827 w 2241206"/>
              <a:gd name="connsiteY115" fmla="*/ 1713271 h 1753464"/>
              <a:gd name="connsiteX116" fmla="*/ 2235876 w 2241206"/>
              <a:gd name="connsiteY116" fmla="*/ 1698198 h 1753464"/>
              <a:gd name="connsiteX117" fmla="*/ 2240900 w 2241206"/>
              <a:gd name="connsiteY117" fmla="*/ 1683126 h 1753464"/>
              <a:gd name="connsiteX118" fmla="*/ 2235876 w 2241206"/>
              <a:gd name="connsiteY118" fmla="*/ 1637908 h 1753464"/>
              <a:gd name="connsiteX119" fmla="*/ 2205731 w 2241206"/>
              <a:gd name="connsiteY119" fmla="*/ 1617811 h 1753464"/>
              <a:gd name="connsiteX120" fmla="*/ 2175586 w 2241206"/>
              <a:gd name="connsiteY120" fmla="*/ 1607763 h 1753464"/>
              <a:gd name="connsiteX121" fmla="*/ 2140416 w 2241206"/>
              <a:gd name="connsiteY121" fmla="*/ 1597715 h 1753464"/>
              <a:gd name="connsiteX122" fmla="*/ 2125344 w 2241206"/>
              <a:gd name="connsiteY122" fmla="*/ 1587666 h 1753464"/>
              <a:gd name="connsiteX123" fmla="*/ 2095199 w 2241206"/>
              <a:gd name="connsiteY123" fmla="*/ 1577618 h 1753464"/>
              <a:gd name="connsiteX124" fmla="*/ 2060029 w 2241206"/>
              <a:gd name="connsiteY124" fmla="*/ 1567570 h 1753464"/>
              <a:gd name="connsiteX125" fmla="*/ 2044957 w 2241206"/>
              <a:gd name="connsiteY125" fmla="*/ 1562545 h 1753464"/>
              <a:gd name="connsiteX126" fmla="*/ 2024860 w 2241206"/>
              <a:gd name="connsiteY126" fmla="*/ 1552497 h 1753464"/>
              <a:gd name="connsiteX127" fmla="*/ 1999739 w 2241206"/>
              <a:gd name="connsiteY127" fmla="*/ 1547473 h 1753464"/>
              <a:gd name="connsiteX128" fmla="*/ 1979643 w 2241206"/>
              <a:gd name="connsiteY128" fmla="*/ 1542449 h 1753464"/>
              <a:gd name="connsiteX129" fmla="*/ 1949498 w 2241206"/>
              <a:gd name="connsiteY129" fmla="*/ 1532400 h 1753464"/>
              <a:gd name="connsiteX130" fmla="*/ 1934425 w 2241206"/>
              <a:gd name="connsiteY130" fmla="*/ 1527376 h 1753464"/>
              <a:gd name="connsiteX131" fmla="*/ 1914328 w 2241206"/>
              <a:gd name="connsiteY131" fmla="*/ 1522352 h 1753464"/>
              <a:gd name="connsiteX132" fmla="*/ 1884183 w 2241206"/>
              <a:gd name="connsiteY132" fmla="*/ 1512304 h 1753464"/>
              <a:gd name="connsiteX133" fmla="*/ 1869111 w 2241206"/>
              <a:gd name="connsiteY133" fmla="*/ 1502255 h 1753464"/>
              <a:gd name="connsiteX134" fmla="*/ 1854038 w 2241206"/>
              <a:gd name="connsiteY134" fmla="*/ 1497231 h 1753464"/>
              <a:gd name="connsiteX135" fmla="*/ 1833942 w 2241206"/>
              <a:gd name="connsiteY135" fmla="*/ 1487183 h 1753464"/>
              <a:gd name="connsiteX136" fmla="*/ 1818869 w 2241206"/>
              <a:gd name="connsiteY136" fmla="*/ 1477134 h 1753464"/>
              <a:gd name="connsiteX137" fmla="*/ 1798772 w 2241206"/>
              <a:gd name="connsiteY137" fmla="*/ 1467086 h 1753464"/>
              <a:gd name="connsiteX138" fmla="*/ 1783700 w 2241206"/>
              <a:gd name="connsiteY138" fmla="*/ 1457038 h 1753464"/>
              <a:gd name="connsiteX139" fmla="*/ 1768627 w 2241206"/>
              <a:gd name="connsiteY139" fmla="*/ 1452014 h 1753464"/>
              <a:gd name="connsiteX140" fmla="*/ 1728434 w 2241206"/>
              <a:gd name="connsiteY140" fmla="*/ 1421869 h 1753464"/>
              <a:gd name="connsiteX141" fmla="*/ 1698289 w 2241206"/>
              <a:gd name="connsiteY141" fmla="*/ 1401772 h 1753464"/>
              <a:gd name="connsiteX142" fmla="*/ 1678192 w 2241206"/>
              <a:gd name="connsiteY142" fmla="*/ 1391723 h 1753464"/>
              <a:gd name="connsiteX143" fmla="*/ 1648047 w 2241206"/>
              <a:gd name="connsiteY143" fmla="*/ 1381675 h 1753464"/>
              <a:gd name="connsiteX144" fmla="*/ 1632975 w 2241206"/>
              <a:gd name="connsiteY144" fmla="*/ 1371627 h 1753464"/>
              <a:gd name="connsiteX145" fmla="*/ 1607854 w 2241206"/>
              <a:gd name="connsiteY145" fmla="*/ 1361578 h 1753464"/>
              <a:gd name="connsiteX146" fmla="*/ 1597805 w 2241206"/>
              <a:gd name="connsiteY146" fmla="*/ 1351530 h 1753464"/>
              <a:gd name="connsiteX147" fmla="*/ 1567660 w 2241206"/>
              <a:gd name="connsiteY147" fmla="*/ 1341482 h 1753464"/>
              <a:gd name="connsiteX148" fmla="*/ 1542539 w 2241206"/>
              <a:gd name="connsiteY148" fmla="*/ 1326409 h 1753464"/>
              <a:gd name="connsiteX149" fmla="*/ 1517418 w 2241206"/>
              <a:gd name="connsiteY149" fmla="*/ 1306312 h 1753464"/>
              <a:gd name="connsiteX150" fmla="*/ 1502346 w 2241206"/>
              <a:gd name="connsiteY150" fmla="*/ 1296264 h 1753464"/>
              <a:gd name="connsiteX151" fmla="*/ 1462153 w 2241206"/>
              <a:gd name="connsiteY151" fmla="*/ 1261095 h 1753464"/>
              <a:gd name="connsiteX152" fmla="*/ 1437032 w 2241206"/>
              <a:gd name="connsiteY152" fmla="*/ 1246022 h 1753464"/>
              <a:gd name="connsiteX153" fmla="*/ 1426983 w 2241206"/>
              <a:gd name="connsiteY153" fmla="*/ 1235974 h 1753464"/>
              <a:gd name="connsiteX154" fmla="*/ 1391814 w 2241206"/>
              <a:gd name="connsiteY154" fmla="*/ 1215877 h 1753464"/>
              <a:gd name="connsiteX155" fmla="*/ 1376742 w 2241206"/>
              <a:gd name="connsiteY155" fmla="*/ 1210853 h 1753464"/>
              <a:gd name="connsiteX156" fmla="*/ 1366693 w 2241206"/>
              <a:gd name="connsiteY156" fmla="*/ 1195781 h 1753464"/>
              <a:gd name="connsiteX157" fmla="*/ 1321476 w 2241206"/>
              <a:gd name="connsiteY157" fmla="*/ 1170660 h 1753464"/>
              <a:gd name="connsiteX158" fmla="*/ 1296355 w 2241206"/>
              <a:gd name="connsiteY158" fmla="*/ 1150563 h 1753464"/>
              <a:gd name="connsiteX159" fmla="*/ 1276258 w 2241206"/>
              <a:gd name="connsiteY159" fmla="*/ 1130466 h 1753464"/>
              <a:gd name="connsiteX160" fmla="*/ 1251137 w 2241206"/>
              <a:gd name="connsiteY160" fmla="*/ 1110370 h 1753464"/>
              <a:gd name="connsiteX161" fmla="*/ 1236065 w 2241206"/>
              <a:gd name="connsiteY161" fmla="*/ 1100321 h 1753464"/>
              <a:gd name="connsiteX162" fmla="*/ 1226016 w 2241206"/>
              <a:gd name="connsiteY162" fmla="*/ 1090273 h 1753464"/>
              <a:gd name="connsiteX163" fmla="*/ 1210944 w 2241206"/>
              <a:gd name="connsiteY163" fmla="*/ 1080225 h 1753464"/>
              <a:gd name="connsiteX164" fmla="*/ 1200895 w 2241206"/>
              <a:gd name="connsiteY164" fmla="*/ 1070176 h 1753464"/>
              <a:gd name="connsiteX165" fmla="*/ 1170750 w 2241206"/>
              <a:gd name="connsiteY165" fmla="*/ 1050080 h 1753464"/>
              <a:gd name="connsiteX166" fmla="*/ 1145629 w 2241206"/>
              <a:gd name="connsiteY166" fmla="*/ 1035007 h 1753464"/>
              <a:gd name="connsiteX167" fmla="*/ 1105436 w 2241206"/>
              <a:gd name="connsiteY167" fmla="*/ 1009886 h 1753464"/>
              <a:gd name="connsiteX168" fmla="*/ 1085339 w 2241206"/>
              <a:gd name="connsiteY168" fmla="*/ 994814 h 1753464"/>
              <a:gd name="connsiteX169" fmla="*/ 1070267 w 2241206"/>
              <a:gd name="connsiteY169" fmla="*/ 984765 h 1753464"/>
              <a:gd name="connsiteX170" fmla="*/ 1060218 w 2241206"/>
              <a:gd name="connsiteY170" fmla="*/ 974717 h 1753464"/>
              <a:gd name="connsiteX171" fmla="*/ 1045146 w 2241206"/>
              <a:gd name="connsiteY171" fmla="*/ 969693 h 1753464"/>
              <a:gd name="connsiteX172" fmla="*/ 1020025 w 2241206"/>
              <a:gd name="connsiteY172" fmla="*/ 954620 h 1753464"/>
              <a:gd name="connsiteX173" fmla="*/ 994904 w 2241206"/>
              <a:gd name="connsiteY173" fmla="*/ 934523 h 1753464"/>
              <a:gd name="connsiteX174" fmla="*/ 964759 w 2241206"/>
              <a:gd name="connsiteY174" fmla="*/ 914427 h 1753464"/>
              <a:gd name="connsiteX175" fmla="*/ 949687 w 2241206"/>
              <a:gd name="connsiteY175" fmla="*/ 904378 h 1753464"/>
              <a:gd name="connsiteX176" fmla="*/ 939638 w 2241206"/>
              <a:gd name="connsiteY176" fmla="*/ 889306 h 1753464"/>
              <a:gd name="connsiteX177" fmla="*/ 909493 w 2241206"/>
              <a:gd name="connsiteY177" fmla="*/ 869209 h 1753464"/>
              <a:gd name="connsiteX178" fmla="*/ 894421 w 2241206"/>
              <a:gd name="connsiteY178" fmla="*/ 859161 h 1753464"/>
              <a:gd name="connsiteX179" fmla="*/ 869300 w 2241206"/>
              <a:gd name="connsiteY179" fmla="*/ 834040 h 1753464"/>
              <a:gd name="connsiteX180" fmla="*/ 859251 w 2241206"/>
              <a:gd name="connsiteY180" fmla="*/ 823992 h 1753464"/>
              <a:gd name="connsiteX181" fmla="*/ 844179 w 2241206"/>
              <a:gd name="connsiteY181" fmla="*/ 818967 h 1753464"/>
              <a:gd name="connsiteX182" fmla="*/ 834131 w 2241206"/>
              <a:gd name="connsiteY182" fmla="*/ 803895 h 1753464"/>
              <a:gd name="connsiteX183" fmla="*/ 803986 w 2241206"/>
              <a:gd name="connsiteY183" fmla="*/ 783798 h 1753464"/>
              <a:gd name="connsiteX184" fmla="*/ 783889 w 2241206"/>
              <a:gd name="connsiteY184" fmla="*/ 758677 h 1753464"/>
              <a:gd name="connsiteX185" fmla="*/ 773840 w 2241206"/>
              <a:gd name="connsiteY185" fmla="*/ 743605 h 1753464"/>
              <a:gd name="connsiteX186" fmla="*/ 743695 w 2241206"/>
              <a:gd name="connsiteY186" fmla="*/ 723508 h 1753464"/>
              <a:gd name="connsiteX187" fmla="*/ 738671 w 2241206"/>
              <a:gd name="connsiteY187" fmla="*/ 708436 h 1753464"/>
              <a:gd name="connsiteX188" fmla="*/ 708526 w 2241206"/>
              <a:gd name="connsiteY188" fmla="*/ 688339 h 1753464"/>
              <a:gd name="connsiteX189" fmla="*/ 688429 w 2241206"/>
              <a:gd name="connsiteY189" fmla="*/ 663218 h 1753464"/>
              <a:gd name="connsiteX190" fmla="*/ 673357 w 2241206"/>
              <a:gd name="connsiteY190" fmla="*/ 653170 h 1753464"/>
              <a:gd name="connsiteX191" fmla="*/ 638188 w 2241206"/>
              <a:gd name="connsiteY191" fmla="*/ 623025 h 1753464"/>
              <a:gd name="connsiteX192" fmla="*/ 623115 w 2241206"/>
              <a:gd name="connsiteY192" fmla="*/ 618000 h 1753464"/>
              <a:gd name="connsiteX193" fmla="*/ 597994 w 2241206"/>
              <a:gd name="connsiteY193" fmla="*/ 597904 h 1753464"/>
              <a:gd name="connsiteX194" fmla="*/ 572873 w 2241206"/>
              <a:gd name="connsiteY194" fmla="*/ 582831 h 1753464"/>
              <a:gd name="connsiteX195" fmla="*/ 547753 w 2241206"/>
              <a:gd name="connsiteY195" fmla="*/ 552686 h 1753464"/>
              <a:gd name="connsiteX196" fmla="*/ 527656 w 2241206"/>
              <a:gd name="connsiteY196" fmla="*/ 532589 h 1753464"/>
              <a:gd name="connsiteX197" fmla="*/ 517607 w 2241206"/>
              <a:gd name="connsiteY197" fmla="*/ 522541 h 1753464"/>
              <a:gd name="connsiteX198" fmla="*/ 502535 w 2241206"/>
              <a:gd name="connsiteY198" fmla="*/ 507469 h 1753464"/>
              <a:gd name="connsiteX199" fmla="*/ 487462 w 2241206"/>
              <a:gd name="connsiteY199" fmla="*/ 497420 h 1753464"/>
              <a:gd name="connsiteX200" fmla="*/ 472390 w 2241206"/>
              <a:gd name="connsiteY200" fmla="*/ 477323 h 1753464"/>
              <a:gd name="connsiteX201" fmla="*/ 442245 w 2241206"/>
              <a:gd name="connsiteY201" fmla="*/ 452203 h 1753464"/>
              <a:gd name="connsiteX202" fmla="*/ 432197 w 2241206"/>
              <a:gd name="connsiteY202" fmla="*/ 437130 h 1753464"/>
              <a:gd name="connsiteX203" fmla="*/ 412100 w 2241206"/>
              <a:gd name="connsiteY203" fmla="*/ 417033 h 1753464"/>
              <a:gd name="connsiteX204" fmla="*/ 381955 w 2241206"/>
              <a:gd name="connsiteY204" fmla="*/ 376840 h 1753464"/>
              <a:gd name="connsiteX205" fmla="*/ 361858 w 2241206"/>
              <a:gd name="connsiteY205" fmla="*/ 346695 h 1753464"/>
              <a:gd name="connsiteX206" fmla="*/ 336737 w 2241206"/>
              <a:gd name="connsiteY206" fmla="*/ 321574 h 1753464"/>
              <a:gd name="connsiteX207" fmla="*/ 311616 w 2241206"/>
              <a:gd name="connsiteY207" fmla="*/ 286405 h 1753464"/>
              <a:gd name="connsiteX208" fmla="*/ 291520 w 2241206"/>
              <a:gd name="connsiteY208" fmla="*/ 256260 h 1753464"/>
              <a:gd name="connsiteX209" fmla="*/ 281471 w 2241206"/>
              <a:gd name="connsiteY209" fmla="*/ 241187 h 1753464"/>
              <a:gd name="connsiteX210" fmla="*/ 266399 w 2241206"/>
              <a:gd name="connsiteY210" fmla="*/ 226115 h 1753464"/>
              <a:gd name="connsiteX211" fmla="*/ 246302 w 2241206"/>
              <a:gd name="connsiteY211" fmla="*/ 195970 h 1753464"/>
              <a:gd name="connsiteX212" fmla="*/ 236254 w 2241206"/>
              <a:gd name="connsiteY212" fmla="*/ 180897 h 1753464"/>
              <a:gd name="connsiteX213" fmla="*/ 226205 w 2241206"/>
              <a:gd name="connsiteY213" fmla="*/ 165825 h 1753464"/>
              <a:gd name="connsiteX214" fmla="*/ 216157 w 2241206"/>
              <a:gd name="connsiteY214" fmla="*/ 145728 h 1753464"/>
              <a:gd name="connsiteX215" fmla="*/ 201084 w 2241206"/>
              <a:gd name="connsiteY215" fmla="*/ 130655 h 1753464"/>
              <a:gd name="connsiteX216" fmla="*/ 191036 w 2241206"/>
              <a:gd name="connsiteY216" fmla="*/ 115583 h 1753464"/>
              <a:gd name="connsiteX217" fmla="*/ 175964 w 2241206"/>
              <a:gd name="connsiteY217" fmla="*/ 85438 h 1753464"/>
              <a:gd name="connsiteX218" fmla="*/ 165915 w 2241206"/>
              <a:gd name="connsiteY218" fmla="*/ 75389 h 1753464"/>
              <a:gd name="connsiteX219" fmla="*/ 145818 w 2241206"/>
              <a:gd name="connsiteY219" fmla="*/ 45244 h 1753464"/>
              <a:gd name="connsiteX220" fmla="*/ 135770 w 2241206"/>
              <a:gd name="connsiteY220" fmla="*/ 30172 h 1753464"/>
              <a:gd name="connsiteX221" fmla="*/ 135770 w 2241206"/>
              <a:gd name="connsiteY221" fmla="*/ 27 h 175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2241206" h="1753464">
                <a:moveTo>
                  <a:pt x="135770" y="27"/>
                </a:moveTo>
                <a:cubicBezTo>
                  <a:pt x="134095" y="-810"/>
                  <a:pt x="130964" y="17809"/>
                  <a:pt x="125722" y="25148"/>
                </a:cubicBezTo>
                <a:cubicBezTo>
                  <a:pt x="122212" y="30062"/>
                  <a:pt x="115193" y="31220"/>
                  <a:pt x="110649" y="35196"/>
                </a:cubicBezTo>
                <a:cubicBezTo>
                  <a:pt x="101737" y="42994"/>
                  <a:pt x="93902" y="51943"/>
                  <a:pt x="85528" y="60317"/>
                </a:cubicBezTo>
                <a:lnTo>
                  <a:pt x="55383" y="90462"/>
                </a:lnTo>
                <a:cubicBezTo>
                  <a:pt x="42707" y="109475"/>
                  <a:pt x="49604" y="101264"/>
                  <a:pt x="35287" y="115583"/>
                </a:cubicBezTo>
                <a:cubicBezTo>
                  <a:pt x="33612" y="120607"/>
                  <a:pt x="32987" y="126114"/>
                  <a:pt x="30262" y="130655"/>
                </a:cubicBezTo>
                <a:cubicBezTo>
                  <a:pt x="27825" y="134717"/>
                  <a:pt x="23173" y="137005"/>
                  <a:pt x="20214" y="140704"/>
                </a:cubicBezTo>
                <a:cubicBezTo>
                  <a:pt x="16442" y="145419"/>
                  <a:pt x="13515" y="150752"/>
                  <a:pt x="10166" y="155776"/>
                </a:cubicBezTo>
                <a:cubicBezTo>
                  <a:pt x="6816" y="165824"/>
                  <a:pt x="-1053" y="175394"/>
                  <a:pt x="117" y="185921"/>
                </a:cubicBezTo>
                <a:cubicBezTo>
                  <a:pt x="6312" y="241665"/>
                  <a:pt x="346" y="216752"/>
                  <a:pt x="15190" y="261284"/>
                </a:cubicBezTo>
                <a:cubicBezTo>
                  <a:pt x="16865" y="266308"/>
                  <a:pt x="16470" y="272611"/>
                  <a:pt x="20214" y="276356"/>
                </a:cubicBezTo>
                <a:cubicBezTo>
                  <a:pt x="23563" y="279706"/>
                  <a:pt x="27303" y="282706"/>
                  <a:pt x="30262" y="286405"/>
                </a:cubicBezTo>
                <a:cubicBezTo>
                  <a:pt x="34034" y="291120"/>
                  <a:pt x="37315" y="296234"/>
                  <a:pt x="40311" y="301477"/>
                </a:cubicBezTo>
                <a:cubicBezTo>
                  <a:pt x="44027" y="307980"/>
                  <a:pt x="45063" y="316278"/>
                  <a:pt x="50359" y="321574"/>
                </a:cubicBezTo>
                <a:cubicBezTo>
                  <a:pt x="54104" y="325319"/>
                  <a:pt x="60408" y="324923"/>
                  <a:pt x="65432" y="326598"/>
                </a:cubicBezTo>
                <a:cubicBezTo>
                  <a:pt x="73806" y="334972"/>
                  <a:pt x="83984" y="341866"/>
                  <a:pt x="90553" y="351719"/>
                </a:cubicBezTo>
                <a:cubicBezTo>
                  <a:pt x="93902" y="356743"/>
                  <a:pt x="95886" y="363020"/>
                  <a:pt x="100601" y="366792"/>
                </a:cubicBezTo>
                <a:cubicBezTo>
                  <a:pt x="104736" y="370100"/>
                  <a:pt x="110649" y="370141"/>
                  <a:pt x="115673" y="371816"/>
                </a:cubicBezTo>
                <a:cubicBezTo>
                  <a:pt x="119023" y="375165"/>
                  <a:pt x="122023" y="378905"/>
                  <a:pt x="125722" y="381864"/>
                </a:cubicBezTo>
                <a:cubicBezTo>
                  <a:pt x="130437" y="385636"/>
                  <a:pt x="136524" y="387642"/>
                  <a:pt x="140794" y="391912"/>
                </a:cubicBezTo>
                <a:cubicBezTo>
                  <a:pt x="145064" y="396182"/>
                  <a:pt x="146573" y="402715"/>
                  <a:pt x="150843" y="406985"/>
                </a:cubicBezTo>
                <a:cubicBezTo>
                  <a:pt x="166052" y="422195"/>
                  <a:pt x="168765" y="421334"/>
                  <a:pt x="186012" y="427082"/>
                </a:cubicBezTo>
                <a:cubicBezTo>
                  <a:pt x="214809" y="470278"/>
                  <a:pt x="176463" y="419442"/>
                  <a:pt x="211133" y="447178"/>
                </a:cubicBezTo>
                <a:cubicBezTo>
                  <a:pt x="215848" y="450950"/>
                  <a:pt x="216911" y="457981"/>
                  <a:pt x="221181" y="462251"/>
                </a:cubicBezTo>
                <a:cubicBezTo>
                  <a:pt x="230919" y="471989"/>
                  <a:pt x="239069" y="473237"/>
                  <a:pt x="251326" y="477323"/>
                </a:cubicBezTo>
                <a:cubicBezTo>
                  <a:pt x="254676" y="480673"/>
                  <a:pt x="258416" y="483673"/>
                  <a:pt x="261375" y="487372"/>
                </a:cubicBezTo>
                <a:cubicBezTo>
                  <a:pt x="265147" y="492087"/>
                  <a:pt x="266708" y="498672"/>
                  <a:pt x="271423" y="502444"/>
                </a:cubicBezTo>
                <a:cubicBezTo>
                  <a:pt x="275558" y="505752"/>
                  <a:pt x="281471" y="505794"/>
                  <a:pt x="286495" y="507469"/>
                </a:cubicBezTo>
                <a:cubicBezTo>
                  <a:pt x="324935" y="545905"/>
                  <a:pt x="255793" y="478888"/>
                  <a:pt x="316640" y="527565"/>
                </a:cubicBezTo>
                <a:cubicBezTo>
                  <a:pt x="327737" y="536442"/>
                  <a:pt x="336737" y="547661"/>
                  <a:pt x="346786" y="557710"/>
                </a:cubicBezTo>
                <a:cubicBezTo>
                  <a:pt x="351810" y="562734"/>
                  <a:pt x="355946" y="568842"/>
                  <a:pt x="361858" y="572783"/>
                </a:cubicBezTo>
                <a:lnTo>
                  <a:pt x="376931" y="582831"/>
                </a:lnTo>
                <a:cubicBezTo>
                  <a:pt x="395352" y="610464"/>
                  <a:pt x="376931" y="587019"/>
                  <a:pt x="402051" y="607952"/>
                </a:cubicBezTo>
                <a:cubicBezTo>
                  <a:pt x="427141" y="628860"/>
                  <a:pt x="405708" y="619220"/>
                  <a:pt x="432197" y="628049"/>
                </a:cubicBezTo>
                <a:cubicBezTo>
                  <a:pt x="442245" y="634748"/>
                  <a:pt x="453803" y="639605"/>
                  <a:pt x="462342" y="648145"/>
                </a:cubicBezTo>
                <a:cubicBezTo>
                  <a:pt x="465691" y="651495"/>
                  <a:pt x="468691" y="655235"/>
                  <a:pt x="472390" y="658194"/>
                </a:cubicBezTo>
                <a:cubicBezTo>
                  <a:pt x="477105" y="661966"/>
                  <a:pt x="482747" y="664470"/>
                  <a:pt x="487462" y="668242"/>
                </a:cubicBezTo>
                <a:cubicBezTo>
                  <a:pt x="491161" y="671201"/>
                  <a:pt x="493812" y="675332"/>
                  <a:pt x="497511" y="678291"/>
                </a:cubicBezTo>
                <a:cubicBezTo>
                  <a:pt x="502226" y="682063"/>
                  <a:pt x="507999" y="684409"/>
                  <a:pt x="512583" y="688339"/>
                </a:cubicBezTo>
                <a:cubicBezTo>
                  <a:pt x="519776" y="694504"/>
                  <a:pt x="528443" y="699962"/>
                  <a:pt x="532680" y="708436"/>
                </a:cubicBezTo>
                <a:cubicBezTo>
                  <a:pt x="536029" y="715135"/>
                  <a:pt x="537432" y="723236"/>
                  <a:pt x="542728" y="728532"/>
                </a:cubicBezTo>
                <a:cubicBezTo>
                  <a:pt x="546473" y="732277"/>
                  <a:pt x="552777" y="731881"/>
                  <a:pt x="557801" y="733556"/>
                </a:cubicBezTo>
                <a:cubicBezTo>
                  <a:pt x="561150" y="736906"/>
                  <a:pt x="564210" y="740572"/>
                  <a:pt x="567849" y="743605"/>
                </a:cubicBezTo>
                <a:cubicBezTo>
                  <a:pt x="579585" y="753385"/>
                  <a:pt x="588899" y="757357"/>
                  <a:pt x="597994" y="768726"/>
                </a:cubicBezTo>
                <a:cubicBezTo>
                  <a:pt x="607877" y="781079"/>
                  <a:pt x="605965" y="784753"/>
                  <a:pt x="618091" y="793847"/>
                </a:cubicBezTo>
                <a:cubicBezTo>
                  <a:pt x="627752" y="801093"/>
                  <a:pt x="638188" y="807244"/>
                  <a:pt x="648236" y="813943"/>
                </a:cubicBezTo>
                <a:cubicBezTo>
                  <a:pt x="653260" y="817293"/>
                  <a:pt x="658478" y="820369"/>
                  <a:pt x="663309" y="823992"/>
                </a:cubicBezTo>
                <a:cubicBezTo>
                  <a:pt x="670008" y="829016"/>
                  <a:pt x="677103" y="833550"/>
                  <a:pt x="683405" y="839064"/>
                </a:cubicBezTo>
                <a:cubicBezTo>
                  <a:pt x="690535" y="845303"/>
                  <a:pt x="694514" y="856165"/>
                  <a:pt x="703502" y="859161"/>
                </a:cubicBezTo>
                <a:lnTo>
                  <a:pt x="718575" y="864185"/>
                </a:lnTo>
                <a:cubicBezTo>
                  <a:pt x="738383" y="893899"/>
                  <a:pt x="716269" y="866127"/>
                  <a:pt x="748720" y="889306"/>
                </a:cubicBezTo>
                <a:cubicBezTo>
                  <a:pt x="754502" y="893436"/>
                  <a:pt x="758397" y="899754"/>
                  <a:pt x="763792" y="904378"/>
                </a:cubicBezTo>
                <a:cubicBezTo>
                  <a:pt x="770150" y="909828"/>
                  <a:pt x="777531" y="914001"/>
                  <a:pt x="783889" y="919451"/>
                </a:cubicBezTo>
                <a:cubicBezTo>
                  <a:pt x="817738" y="948465"/>
                  <a:pt x="780719" y="922362"/>
                  <a:pt x="814034" y="944572"/>
                </a:cubicBezTo>
                <a:cubicBezTo>
                  <a:pt x="840193" y="983810"/>
                  <a:pt x="806799" y="940403"/>
                  <a:pt x="839155" y="964669"/>
                </a:cubicBezTo>
                <a:cubicBezTo>
                  <a:pt x="848629" y="971774"/>
                  <a:pt x="855902" y="981415"/>
                  <a:pt x="864276" y="989789"/>
                </a:cubicBezTo>
                <a:lnTo>
                  <a:pt x="894421" y="1019934"/>
                </a:lnTo>
                <a:cubicBezTo>
                  <a:pt x="897771" y="1023284"/>
                  <a:pt x="900528" y="1027355"/>
                  <a:pt x="904469" y="1029983"/>
                </a:cubicBezTo>
                <a:cubicBezTo>
                  <a:pt x="973776" y="1076188"/>
                  <a:pt x="902630" y="1027952"/>
                  <a:pt x="954711" y="1065152"/>
                </a:cubicBezTo>
                <a:cubicBezTo>
                  <a:pt x="959624" y="1068662"/>
                  <a:pt x="965068" y="1071428"/>
                  <a:pt x="969783" y="1075200"/>
                </a:cubicBezTo>
                <a:cubicBezTo>
                  <a:pt x="973482" y="1078159"/>
                  <a:pt x="975770" y="1082812"/>
                  <a:pt x="979832" y="1085249"/>
                </a:cubicBezTo>
                <a:cubicBezTo>
                  <a:pt x="984373" y="1087974"/>
                  <a:pt x="989880" y="1088598"/>
                  <a:pt x="994904" y="1090273"/>
                </a:cubicBezTo>
                <a:cubicBezTo>
                  <a:pt x="1032299" y="1127666"/>
                  <a:pt x="986385" y="1080333"/>
                  <a:pt x="1025049" y="1125442"/>
                </a:cubicBezTo>
                <a:cubicBezTo>
                  <a:pt x="1029673" y="1130837"/>
                  <a:pt x="1035573" y="1135056"/>
                  <a:pt x="1040122" y="1140515"/>
                </a:cubicBezTo>
                <a:cubicBezTo>
                  <a:pt x="1043988" y="1145154"/>
                  <a:pt x="1046240" y="1151003"/>
                  <a:pt x="1050170" y="1155587"/>
                </a:cubicBezTo>
                <a:cubicBezTo>
                  <a:pt x="1056335" y="1162780"/>
                  <a:pt x="1065012" y="1167801"/>
                  <a:pt x="1070267" y="1175684"/>
                </a:cubicBezTo>
                <a:cubicBezTo>
                  <a:pt x="1079841" y="1190046"/>
                  <a:pt x="1095712" y="1215986"/>
                  <a:pt x="1110460" y="1220902"/>
                </a:cubicBezTo>
                <a:lnTo>
                  <a:pt x="1125533" y="1225926"/>
                </a:lnTo>
                <a:cubicBezTo>
                  <a:pt x="1130557" y="1229275"/>
                  <a:pt x="1135204" y="1233274"/>
                  <a:pt x="1140605" y="1235974"/>
                </a:cubicBezTo>
                <a:cubicBezTo>
                  <a:pt x="1145342" y="1238342"/>
                  <a:pt x="1151368" y="1237920"/>
                  <a:pt x="1155678" y="1240998"/>
                </a:cubicBezTo>
                <a:cubicBezTo>
                  <a:pt x="1163387" y="1246504"/>
                  <a:pt x="1166787" y="1258099"/>
                  <a:pt x="1175775" y="1261095"/>
                </a:cubicBezTo>
                <a:lnTo>
                  <a:pt x="1205920" y="1271143"/>
                </a:lnTo>
                <a:cubicBezTo>
                  <a:pt x="1210944" y="1274493"/>
                  <a:pt x="1215749" y="1278196"/>
                  <a:pt x="1220992" y="1281192"/>
                </a:cubicBezTo>
                <a:cubicBezTo>
                  <a:pt x="1235521" y="1289495"/>
                  <a:pt x="1250553" y="1295417"/>
                  <a:pt x="1266210" y="1301288"/>
                </a:cubicBezTo>
                <a:cubicBezTo>
                  <a:pt x="1271169" y="1303147"/>
                  <a:pt x="1276258" y="1304637"/>
                  <a:pt x="1281282" y="1306312"/>
                </a:cubicBezTo>
                <a:cubicBezTo>
                  <a:pt x="1286306" y="1309662"/>
                  <a:pt x="1290954" y="1313660"/>
                  <a:pt x="1296355" y="1316361"/>
                </a:cubicBezTo>
                <a:cubicBezTo>
                  <a:pt x="1303563" y="1319965"/>
                  <a:pt x="1325085" y="1324799"/>
                  <a:pt x="1331524" y="1326409"/>
                </a:cubicBezTo>
                <a:cubicBezTo>
                  <a:pt x="1334873" y="1329759"/>
                  <a:pt x="1337459" y="1334108"/>
                  <a:pt x="1341572" y="1336458"/>
                </a:cubicBezTo>
                <a:cubicBezTo>
                  <a:pt x="1349402" y="1340933"/>
                  <a:pt x="1358249" y="1343339"/>
                  <a:pt x="1366693" y="1346506"/>
                </a:cubicBezTo>
                <a:cubicBezTo>
                  <a:pt x="1384085" y="1353028"/>
                  <a:pt x="1387470" y="1351869"/>
                  <a:pt x="1406887" y="1361578"/>
                </a:cubicBezTo>
                <a:cubicBezTo>
                  <a:pt x="1445846" y="1381058"/>
                  <a:pt x="1399144" y="1364023"/>
                  <a:pt x="1437032" y="1376651"/>
                </a:cubicBezTo>
                <a:cubicBezTo>
                  <a:pt x="1442056" y="1380000"/>
                  <a:pt x="1447389" y="1382927"/>
                  <a:pt x="1452104" y="1386699"/>
                </a:cubicBezTo>
                <a:cubicBezTo>
                  <a:pt x="1455803" y="1389658"/>
                  <a:pt x="1458363" y="1393906"/>
                  <a:pt x="1462153" y="1396748"/>
                </a:cubicBezTo>
                <a:cubicBezTo>
                  <a:pt x="1471814" y="1403994"/>
                  <a:pt x="1492298" y="1416844"/>
                  <a:pt x="1492298" y="1416844"/>
                </a:cubicBezTo>
                <a:cubicBezTo>
                  <a:pt x="1495647" y="1421868"/>
                  <a:pt x="1498370" y="1427373"/>
                  <a:pt x="1502346" y="1431917"/>
                </a:cubicBezTo>
                <a:cubicBezTo>
                  <a:pt x="1522918" y="1455429"/>
                  <a:pt x="1522110" y="1453467"/>
                  <a:pt x="1542539" y="1467086"/>
                </a:cubicBezTo>
                <a:cubicBezTo>
                  <a:pt x="1567026" y="1503816"/>
                  <a:pt x="1536773" y="1465121"/>
                  <a:pt x="1567660" y="1487183"/>
                </a:cubicBezTo>
                <a:cubicBezTo>
                  <a:pt x="1575369" y="1492690"/>
                  <a:pt x="1579874" y="1502025"/>
                  <a:pt x="1587757" y="1507280"/>
                </a:cubicBezTo>
                <a:cubicBezTo>
                  <a:pt x="1592781" y="1510629"/>
                  <a:pt x="1598114" y="1513556"/>
                  <a:pt x="1602829" y="1517328"/>
                </a:cubicBezTo>
                <a:cubicBezTo>
                  <a:pt x="1606528" y="1520287"/>
                  <a:pt x="1609088" y="1524534"/>
                  <a:pt x="1612878" y="1527376"/>
                </a:cubicBezTo>
                <a:cubicBezTo>
                  <a:pt x="1622539" y="1534622"/>
                  <a:pt x="1643023" y="1547473"/>
                  <a:pt x="1643023" y="1547473"/>
                </a:cubicBezTo>
                <a:cubicBezTo>
                  <a:pt x="1646372" y="1552497"/>
                  <a:pt x="1648356" y="1558773"/>
                  <a:pt x="1653071" y="1562545"/>
                </a:cubicBezTo>
                <a:cubicBezTo>
                  <a:pt x="1657207" y="1565854"/>
                  <a:pt x="1663407" y="1565201"/>
                  <a:pt x="1668144" y="1567570"/>
                </a:cubicBezTo>
                <a:cubicBezTo>
                  <a:pt x="1673545" y="1570270"/>
                  <a:pt x="1678632" y="1573688"/>
                  <a:pt x="1683216" y="1577618"/>
                </a:cubicBezTo>
                <a:cubicBezTo>
                  <a:pt x="1690409" y="1583783"/>
                  <a:pt x="1696614" y="1591016"/>
                  <a:pt x="1703313" y="1597715"/>
                </a:cubicBezTo>
                <a:cubicBezTo>
                  <a:pt x="1708337" y="1602739"/>
                  <a:pt x="1711645" y="1610540"/>
                  <a:pt x="1718386" y="1612787"/>
                </a:cubicBezTo>
                <a:lnTo>
                  <a:pt x="1733458" y="1617811"/>
                </a:lnTo>
                <a:cubicBezTo>
                  <a:pt x="1736807" y="1621161"/>
                  <a:pt x="1739269" y="1625742"/>
                  <a:pt x="1743506" y="1627860"/>
                </a:cubicBezTo>
                <a:cubicBezTo>
                  <a:pt x="1749682" y="1630948"/>
                  <a:pt x="1756989" y="1630900"/>
                  <a:pt x="1763603" y="1632884"/>
                </a:cubicBezTo>
                <a:cubicBezTo>
                  <a:pt x="1773748" y="1635927"/>
                  <a:pt x="1783700" y="1639583"/>
                  <a:pt x="1793748" y="1642932"/>
                </a:cubicBezTo>
                <a:lnTo>
                  <a:pt x="1808821" y="1647956"/>
                </a:lnTo>
                <a:cubicBezTo>
                  <a:pt x="1812170" y="1651306"/>
                  <a:pt x="1814807" y="1655568"/>
                  <a:pt x="1818869" y="1658005"/>
                </a:cubicBezTo>
                <a:cubicBezTo>
                  <a:pt x="1824343" y="1661289"/>
                  <a:pt x="1849859" y="1666859"/>
                  <a:pt x="1854038" y="1668053"/>
                </a:cubicBezTo>
                <a:cubicBezTo>
                  <a:pt x="1893748" y="1679398"/>
                  <a:pt x="1834498" y="1668123"/>
                  <a:pt x="1914328" y="1678102"/>
                </a:cubicBezTo>
                <a:cubicBezTo>
                  <a:pt x="1926079" y="1679571"/>
                  <a:pt x="1937721" y="1681886"/>
                  <a:pt x="1949498" y="1683126"/>
                </a:cubicBezTo>
                <a:cubicBezTo>
                  <a:pt x="2045096" y="1693189"/>
                  <a:pt x="1977188" y="1682717"/>
                  <a:pt x="2039933" y="1693174"/>
                </a:cubicBezTo>
                <a:cubicBezTo>
                  <a:pt x="2049981" y="1696523"/>
                  <a:pt x="2062589" y="1695732"/>
                  <a:pt x="2070078" y="1703222"/>
                </a:cubicBezTo>
                <a:cubicBezTo>
                  <a:pt x="2073427" y="1706572"/>
                  <a:pt x="2076064" y="1710834"/>
                  <a:pt x="2080126" y="1713271"/>
                </a:cubicBezTo>
                <a:cubicBezTo>
                  <a:pt x="2084667" y="1715996"/>
                  <a:pt x="2090331" y="1716209"/>
                  <a:pt x="2095199" y="1718295"/>
                </a:cubicBezTo>
                <a:cubicBezTo>
                  <a:pt x="2102083" y="1721245"/>
                  <a:pt x="2108792" y="1724627"/>
                  <a:pt x="2115295" y="1728343"/>
                </a:cubicBezTo>
                <a:cubicBezTo>
                  <a:pt x="2120538" y="1731339"/>
                  <a:pt x="2124818" y="1736013"/>
                  <a:pt x="2130368" y="1738392"/>
                </a:cubicBezTo>
                <a:cubicBezTo>
                  <a:pt x="2136715" y="1741112"/>
                  <a:pt x="2143851" y="1741432"/>
                  <a:pt x="2150465" y="1743416"/>
                </a:cubicBezTo>
                <a:cubicBezTo>
                  <a:pt x="2160610" y="1746459"/>
                  <a:pt x="2180610" y="1753464"/>
                  <a:pt x="2180610" y="1753464"/>
                </a:cubicBezTo>
                <a:cubicBezTo>
                  <a:pt x="2190658" y="1750115"/>
                  <a:pt x="2201773" y="1749030"/>
                  <a:pt x="2210755" y="1743416"/>
                </a:cubicBezTo>
                <a:cubicBezTo>
                  <a:pt x="2221226" y="1736872"/>
                  <a:pt x="2221099" y="1722727"/>
                  <a:pt x="2225827" y="1713271"/>
                </a:cubicBezTo>
                <a:cubicBezTo>
                  <a:pt x="2228528" y="1707870"/>
                  <a:pt x="2232526" y="1703222"/>
                  <a:pt x="2235876" y="1698198"/>
                </a:cubicBezTo>
                <a:cubicBezTo>
                  <a:pt x="2237551" y="1693174"/>
                  <a:pt x="2240900" y="1688422"/>
                  <a:pt x="2240900" y="1683126"/>
                </a:cubicBezTo>
                <a:cubicBezTo>
                  <a:pt x="2240900" y="1667961"/>
                  <a:pt x="2243066" y="1651261"/>
                  <a:pt x="2235876" y="1637908"/>
                </a:cubicBezTo>
                <a:cubicBezTo>
                  <a:pt x="2230151" y="1627275"/>
                  <a:pt x="2217188" y="1621630"/>
                  <a:pt x="2205731" y="1617811"/>
                </a:cubicBezTo>
                <a:cubicBezTo>
                  <a:pt x="2195683" y="1614462"/>
                  <a:pt x="2185862" y="1610332"/>
                  <a:pt x="2175586" y="1607763"/>
                </a:cubicBezTo>
                <a:cubicBezTo>
                  <a:pt x="2150351" y="1601455"/>
                  <a:pt x="2162040" y="1604922"/>
                  <a:pt x="2140416" y="1597715"/>
                </a:cubicBezTo>
                <a:cubicBezTo>
                  <a:pt x="2135392" y="1594365"/>
                  <a:pt x="2130862" y="1590118"/>
                  <a:pt x="2125344" y="1587666"/>
                </a:cubicBezTo>
                <a:cubicBezTo>
                  <a:pt x="2115665" y="1583364"/>
                  <a:pt x="2105247" y="1580967"/>
                  <a:pt x="2095199" y="1577618"/>
                </a:cubicBezTo>
                <a:cubicBezTo>
                  <a:pt x="2059039" y="1565565"/>
                  <a:pt x="2104217" y="1580196"/>
                  <a:pt x="2060029" y="1567570"/>
                </a:cubicBezTo>
                <a:cubicBezTo>
                  <a:pt x="2054937" y="1566115"/>
                  <a:pt x="2049825" y="1564631"/>
                  <a:pt x="2044957" y="1562545"/>
                </a:cubicBezTo>
                <a:cubicBezTo>
                  <a:pt x="2038073" y="1559595"/>
                  <a:pt x="2031965" y="1554865"/>
                  <a:pt x="2024860" y="1552497"/>
                </a:cubicBezTo>
                <a:cubicBezTo>
                  <a:pt x="2016759" y="1549797"/>
                  <a:pt x="2008075" y="1549325"/>
                  <a:pt x="1999739" y="1547473"/>
                </a:cubicBezTo>
                <a:cubicBezTo>
                  <a:pt x="1992999" y="1545975"/>
                  <a:pt x="1986257" y="1544433"/>
                  <a:pt x="1979643" y="1542449"/>
                </a:cubicBezTo>
                <a:cubicBezTo>
                  <a:pt x="1969498" y="1539405"/>
                  <a:pt x="1959546" y="1535750"/>
                  <a:pt x="1949498" y="1532400"/>
                </a:cubicBezTo>
                <a:cubicBezTo>
                  <a:pt x="1944474" y="1530725"/>
                  <a:pt x="1939563" y="1528660"/>
                  <a:pt x="1934425" y="1527376"/>
                </a:cubicBezTo>
                <a:cubicBezTo>
                  <a:pt x="1927726" y="1525701"/>
                  <a:pt x="1920942" y="1524336"/>
                  <a:pt x="1914328" y="1522352"/>
                </a:cubicBezTo>
                <a:cubicBezTo>
                  <a:pt x="1904183" y="1519309"/>
                  <a:pt x="1884183" y="1512304"/>
                  <a:pt x="1884183" y="1512304"/>
                </a:cubicBezTo>
                <a:cubicBezTo>
                  <a:pt x="1879159" y="1508954"/>
                  <a:pt x="1874512" y="1504955"/>
                  <a:pt x="1869111" y="1502255"/>
                </a:cubicBezTo>
                <a:cubicBezTo>
                  <a:pt x="1864374" y="1499886"/>
                  <a:pt x="1858906" y="1499317"/>
                  <a:pt x="1854038" y="1497231"/>
                </a:cubicBezTo>
                <a:cubicBezTo>
                  <a:pt x="1847154" y="1494281"/>
                  <a:pt x="1840445" y="1490899"/>
                  <a:pt x="1833942" y="1487183"/>
                </a:cubicBezTo>
                <a:cubicBezTo>
                  <a:pt x="1828699" y="1484187"/>
                  <a:pt x="1824112" y="1480130"/>
                  <a:pt x="1818869" y="1477134"/>
                </a:cubicBezTo>
                <a:cubicBezTo>
                  <a:pt x="1812366" y="1473418"/>
                  <a:pt x="1805275" y="1470802"/>
                  <a:pt x="1798772" y="1467086"/>
                </a:cubicBezTo>
                <a:cubicBezTo>
                  <a:pt x="1793529" y="1464090"/>
                  <a:pt x="1789101" y="1459738"/>
                  <a:pt x="1783700" y="1457038"/>
                </a:cubicBezTo>
                <a:cubicBezTo>
                  <a:pt x="1778963" y="1454670"/>
                  <a:pt x="1773651" y="1453689"/>
                  <a:pt x="1768627" y="1452014"/>
                </a:cubicBezTo>
                <a:cubicBezTo>
                  <a:pt x="1750039" y="1433425"/>
                  <a:pt x="1762522" y="1444594"/>
                  <a:pt x="1728434" y="1421869"/>
                </a:cubicBezTo>
                <a:cubicBezTo>
                  <a:pt x="1728432" y="1421868"/>
                  <a:pt x="1698292" y="1401773"/>
                  <a:pt x="1698289" y="1401772"/>
                </a:cubicBezTo>
                <a:cubicBezTo>
                  <a:pt x="1691590" y="1398422"/>
                  <a:pt x="1685146" y="1394505"/>
                  <a:pt x="1678192" y="1391723"/>
                </a:cubicBezTo>
                <a:cubicBezTo>
                  <a:pt x="1668358" y="1387789"/>
                  <a:pt x="1648047" y="1381675"/>
                  <a:pt x="1648047" y="1381675"/>
                </a:cubicBezTo>
                <a:cubicBezTo>
                  <a:pt x="1643023" y="1378326"/>
                  <a:pt x="1638376" y="1374327"/>
                  <a:pt x="1632975" y="1371627"/>
                </a:cubicBezTo>
                <a:cubicBezTo>
                  <a:pt x="1624908" y="1367594"/>
                  <a:pt x="1615685" y="1366053"/>
                  <a:pt x="1607854" y="1361578"/>
                </a:cubicBezTo>
                <a:cubicBezTo>
                  <a:pt x="1603741" y="1359228"/>
                  <a:pt x="1602042" y="1353648"/>
                  <a:pt x="1597805" y="1351530"/>
                </a:cubicBezTo>
                <a:cubicBezTo>
                  <a:pt x="1588331" y="1346793"/>
                  <a:pt x="1567660" y="1341482"/>
                  <a:pt x="1567660" y="1341482"/>
                </a:cubicBezTo>
                <a:cubicBezTo>
                  <a:pt x="1548035" y="1321855"/>
                  <a:pt x="1568627" y="1339452"/>
                  <a:pt x="1542539" y="1326409"/>
                </a:cubicBezTo>
                <a:cubicBezTo>
                  <a:pt x="1521923" y="1316101"/>
                  <a:pt x="1532994" y="1318773"/>
                  <a:pt x="1517418" y="1306312"/>
                </a:cubicBezTo>
                <a:cubicBezTo>
                  <a:pt x="1512703" y="1302540"/>
                  <a:pt x="1507370" y="1299613"/>
                  <a:pt x="1502346" y="1296264"/>
                </a:cubicBezTo>
                <a:cubicBezTo>
                  <a:pt x="1473883" y="1253569"/>
                  <a:pt x="1520756" y="1319692"/>
                  <a:pt x="1462153" y="1261095"/>
                </a:cubicBezTo>
                <a:cubicBezTo>
                  <a:pt x="1448359" y="1247302"/>
                  <a:pt x="1456598" y="1252545"/>
                  <a:pt x="1437032" y="1246022"/>
                </a:cubicBezTo>
                <a:cubicBezTo>
                  <a:pt x="1433682" y="1242673"/>
                  <a:pt x="1430682" y="1238933"/>
                  <a:pt x="1426983" y="1235974"/>
                </a:cubicBezTo>
                <a:cubicBezTo>
                  <a:pt x="1417280" y="1228212"/>
                  <a:pt x="1402922" y="1220638"/>
                  <a:pt x="1391814" y="1215877"/>
                </a:cubicBezTo>
                <a:cubicBezTo>
                  <a:pt x="1386946" y="1213791"/>
                  <a:pt x="1381766" y="1212528"/>
                  <a:pt x="1376742" y="1210853"/>
                </a:cubicBezTo>
                <a:cubicBezTo>
                  <a:pt x="1373392" y="1205829"/>
                  <a:pt x="1371237" y="1199757"/>
                  <a:pt x="1366693" y="1195781"/>
                </a:cubicBezTo>
                <a:cubicBezTo>
                  <a:pt x="1345429" y="1177176"/>
                  <a:pt x="1342178" y="1177561"/>
                  <a:pt x="1321476" y="1170660"/>
                </a:cubicBezTo>
                <a:cubicBezTo>
                  <a:pt x="1287267" y="1136451"/>
                  <a:pt x="1340721" y="1188591"/>
                  <a:pt x="1296355" y="1150563"/>
                </a:cubicBezTo>
                <a:cubicBezTo>
                  <a:pt x="1289162" y="1144398"/>
                  <a:pt x="1284141" y="1135721"/>
                  <a:pt x="1276258" y="1130466"/>
                </a:cubicBezTo>
                <a:cubicBezTo>
                  <a:pt x="1229883" y="1099549"/>
                  <a:pt x="1286921" y="1138998"/>
                  <a:pt x="1251137" y="1110370"/>
                </a:cubicBezTo>
                <a:cubicBezTo>
                  <a:pt x="1246422" y="1106598"/>
                  <a:pt x="1240780" y="1104093"/>
                  <a:pt x="1236065" y="1100321"/>
                </a:cubicBezTo>
                <a:cubicBezTo>
                  <a:pt x="1232366" y="1097362"/>
                  <a:pt x="1229715" y="1093232"/>
                  <a:pt x="1226016" y="1090273"/>
                </a:cubicBezTo>
                <a:cubicBezTo>
                  <a:pt x="1221301" y="1086501"/>
                  <a:pt x="1215659" y="1083997"/>
                  <a:pt x="1210944" y="1080225"/>
                </a:cubicBezTo>
                <a:cubicBezTo>
                  <a:pt x="1207245" y="1077266"/>
                  <a:pt x="1204685" y="1073018"/>
                  <a:pt x="1200895" y="1070176"/>
                </a:cubicBezTo>
                <a:cubicBezTo>
                  <a:pt x="1191234" y="1062930"/>
                  <a:pt x="1179289" y="1058620"/>
                  <a:pt x="1170750" y="1050080"/>
                </a:cubicBezTo>
                <a:cubicBezTo>
                  <a:pt x="1156957" y="1036286"/>
                  <a:pt x="1165196" y="1041529"/>
                  <a:pt x="1145629" y="1035007"/>
                </a:cubicBezTo>
                <a:cubicBezTo>
                  <a:pt x="1088721" y="992323"/>
                  <a:pt x="1160590" y="1044356"/>
                  <a:pt x="1105436" y="1009886"/>
                </a:cubicBezTo>
                <a:cubicBezTo>
                  <a:pt x="1098335" y="1005448"/>
                  <a:pt x="1092153" y="999681"/>
                  <a:pt x="1085339" y="994814"/>
                </a:cubicBezTo>
                <a:cubicBezTo>
                  <a:pt x="1080425" y="991304"/>
                  <a:pt x="1074982" y="988537"/>
                  <a:pt x="1070267" y="984765"/>
                </a:cubicBezTo>
                <a:cubicBezTo>
                  <a:pt x="1066568" y="981806"/>
                  <a:pt x="1064280" y="977154"/>
                  <a:pt x="1060218" y="974717"/>
                </a:cubicBezTo>
                <a:cubicBezTo>
                  <a:pt x="1055677" y="971992"/>
                  <a:pt x="1050170" y="971368"/>
                  <a:pt x="1045146" y="969693"/>
                </a:cubicBezTo>
                <a:cubicBezTo>
                  <a:pt x="1025521" y="950066"/>
                  <a:pt x="1046113" y="967663"/>
                  <a:pt x="1020025" y="954620"/>
                </a:cubicBezTo>
                <a:cubicBezTo>
                  <a:pt x="995437" y="942326"/>
                  <a:pt x="1013596" y="948542"/>
                  <a:pt x="994904" y="934523"/>
                </a:cubicBezTo>
                <a:cubicBezTo>
                  <a:pt x="985243" y="927277"/>
                  <a:pt x="974807" y="921126"/>
                  <a:pt x="964759" y="914427"/>
                </a:cubicBezTo>
                <a:lnTo>
                  <a:pt x="949687" y="904378"/>
                </a:lnTo>
                <a:cubicBezTo>
                  <a:pt x="946337" y="899354"/>
                  <a:pt x="944182" y="893282"/>
                  <a:pt x="939638" y="889306"/>
                </a:cubicBezTo>
                <a:cubicBezTo>
                  <a:pt x="930549" y="881354"/>
                  <a:pt x="919541" y="875908"/>
                  <a:pt x="909493" y="869209"/>
                </a:cubicBezTo>
                <a:cubicBezTo>
                  <a:pt x="904469" y="865860"/>
                  <a:pt x="898691" y="863431"/>
                  <a:pt x="894421" y="859161"/>
                </a:cubicBezTo>
                <a:lnTo>
                  <a:pt x="869300" y="834040"/>
                </a:lnTo>
                <a:cubicBezTo>
                  <a:pt x="865950" y="830691"/>
                  <a:pt x="863745" y="825490"/>
                  <a:pt x="859251" y="823992"/>
                </a:cubicBezTo>
                <a:lnTo>
                  <a:pt x="844179" y="818967"/>
                </a:lnTo>
                <a:cubicBezTo>
                  <a:pt x="840830" y="813943"/>
                  <a:pt x="838675" y="807871"/>
                  <a:pt x="834131" y="803895"/>
                </a:cubicBezTo>
                <a:cubicBezTo>
                  <a:pt x="825042" y="795942"/>
                  <a:pt x="803986" y="783798"/>
                  <a:pt x="803986" y="783798"/>
                </a:cubicBezTo>
                <a:cubicBezTo>
                  <a:pt x="773056" y="737408"/>
                  <a:pt x="812525" y="794472"/>
                  <a:pt x="783889" y="758677"/>
                </a:cubicBezTo>
                <a:cubicBezTo>
                  <a:pt x="780117" y="753962"/>
                  <a:pt x="778384" y="747581"/>
                  <a:pt x="773840" y="743605"/>
                </a:cubicBezTo>
                <a:cubicBezTo>
                  <a:pt x="764751" y="735653"/>
                  <a:pt x="743695" y="723508"/>
                  <a:pt x="743695" y="723508"/>
                </a:cubicBezTo>
                <a:cubicBezTo>
                  <a:pt x="742020" y="718484"/>
                  <a:pt x="742416" y="712181"/>
                  <a:pt x="738671" y="708436"/>
                </a:cubicBezTo>
                <a:cubicBezTo>
                  <a:pt x="730132" y="699897"/>
                  <a:pt x="708526" y="688339"/>
                  <a:pt x="708526" y="688339"/>
                </a:cubicBezTo>
                <a:cubicBezTo>
                  <a:pt x="701063" y="677144"/>
                  <a:pt x="698659" y="671402"/>
                  <a:pt x="688429" y="663218"/>
                </a:cubicBezTo>
                <a:cubicBezTo>
                  <a:pt x="683714" y="659446"/>
                  <a:pt x="677941" y="657100"/>
                  <a:pt x="673357" y="653170"/>
                </a:cubicBezTo>
                <a:cubicBezTo>
                  <a:pt x="656050" y="638335"/>
                  <a:pt x="656643" y="632253"/>
                  <a:pt x="638188" y="623025"/>
                </a:cubicBezTo>
                <a:cubicBezTo>
                  <a:pt x="633451" y="620656"/>
                  <a:pt x="628139" y="619675"/>
                  <a:pt x="623115" y="618000"/>
                </a:cubicBezTo>
                <a:cubicBezTo>
                  <a:pt x="603101" y="587979"/>
                  <a:pt x="624960" y="614084"/>
                  <a:pt x="597994" y="597904"/>
                </a:cubicBezTo>
                <a:cubicBezTo>
                  <a:pt x="563511" y="577214"/>
                  <a:pt x="615573" y="597063"/>
                  <a:pt x="572873" y="582831"/>
                </a:cubicBezTo>
                <a:cubicBezTo>
                  <a:pt x="520610" y="530568"/>
                  <a:pt x="589721" y="601650"/>
                  <a:pt x="547753" y="552686"/>
                </a:cubicBezTo>
                <a:cubicBezTo>
                  <a:pt x="541588" y="545493"/>
                  <a:pt x="534355" y="539288"/>
                  <a:pt x="527656" y="532589"/>
                </a:cubicBezTo>
                <a:lnTo>
                  <a:pt x="517607" y="522541"/>
                </a:lnTo>
                <a:cubicBezTo>
                  <a:pt x="512583" y="517517"/>
                  <a:pt x="508447" y="511410"/>
                  <a:pt x="502535" y="507469"/>
                </a:cubicBezTo>
                <a:lnTo>
                  <a:pt x="487462" y="497420"/>
                </a:lnTo>
                <a:cubicBezTo>
                  <a:pt x="482438" y="490721"/>
                  <a:pt x="478311" y="483244"/>
                  <a:pt x="472390" y="477323"/>
                </a:cubicBezTo>
                <a:cubicBezTo>
                  <a:pt x="432871" y="437804"/>
                  <a:pt x="483395" y="501585"/>
                  <a:pt x="442245" y="452203"/>
                </a:cubicBezTo>
                <a:cubicBezTo>
                  <a:pt x="438379" y="447564"/>
                  <a:pt x="436127" y="441715"/>
                  <a:pt x="432197" y="437130"/>
                </a:cubicBezTo>
                <a:cubicBezTo>
                  <a:pt x="426032" y="429937"/>
                  <a:pt x="412100" y="417033"/>
                  <a:pt x="412100" y="417033"/>
                </a:cubicBezTo>
                <a:cubicBezTo>
                  <a:pt x="399029" y="377819"/>
                  <a:pt x="420442" y="434569"/>
                  <a:pt x="381955" y="376840"/>
                </a:cubicBezTo>
                <a:cubicBezTo>
                  <a:pt x="375256" y="366792"/>
                  <a:pt x="370397" y="355234"/>
                  <a:pt x="361858" y="346695"/>
                </a:cubicBezTo>
                <a:lnTo>
                  <a:pt x="336737" y="321574"/>
                </a:lnTo>
                <a:cubicBezTo>
                  <a:pt x="324274" y="284185"/>
                  <a:pt x="343406" y="334092"/>
                  <a:pt x="311616" y="286405"/>
                </a:cubicBezTo>
                <a:lnTo>
                  <a:pt x="291520" y="256260"/>
                </a:lnTo>
                <a:cubicBezTo>
                  <a:pt x="288170" y="251236"/>
                  <a:pt x="285741" y="245457"/>
                  <a:pt x="281471" y="241187"/>
                </a:cubicBezTo>
                <a:cubicBezTo>
                  <a:pt x="276447" y="236163"/>
                  <a:pt x="270761" y="231723"/>
                  <a:pt x="266399" y="226115"/>
                </a:cubicBezTo>
                <a:cubicBezTo>
                  <a:pt x="258985" y="216582"/>
                  <a:pt x="253001" y="206018"/>
                  <a:pt x="246302" y="195970"/>
                </a:cubicBezTo>
                <a:lnTo>
                  <a:pt x="236254" y="180897"/>
                </a:lnTo>
                <a:cubicBezTo>
                  <a:pt x="232905" y="175873"/>
                  <a:pt x="228905" y="171226"/>
                  <a:pt x="226205" y="165825"/>
                </a:cubicBezTo>
                <a:cubicBezTo>
                  <a:pt x="222856" y="159126"/>
                  <a:pt x="220510" y="151823"/>
                  <a:pt x="216157" y="145728"/>
                </a:cubicBezTo>
                <a:cubicBezTo>
                  <a:pt x="212027" y="139946"/>
                  <a:pt x="205633" y="136114"/>
                  <a:pt x="201084" y="130655"/>
                </a:cubicBezTo>
                <a:cubicBezTo>
                  <a:pt x="197218" y="126016"/>
                  <a:pt x="194385" y="120607"/>
                  <a:pt x="191036" y="115583"/>
                </a:cubicBezTo>
                <a:cubicBezTo>
                  <a:pt x="185730" y="99663"/>
                  <a:pt x="187095" y="99351"/>
                  <a:pt x="175964" y="85438"/>
                </a:cubicBezTo>
                <a:cubicBezTo>
                  <a:pt x="173005" y="81739"/>
                  <a:pt x="168757" y="79179"/>
                  <a:pt x="165915" y="75389"/>
                </a:cubicBezTo>
                <a:cubicBezTo>
                  <a:pt x="158669" y="65728"/>
                  <a:pt x="152517" y="55292"/>
                  <a:pt x="145818" y="45244"/>
                </a:cubicBezTo>
                <a:lnTo>
                  <a:pt x="135770" y="30172"/>
                </a:lnTo>
                <a:cubicBezTo>
                  <a:pt x="129562" y="11546"/>
                  <a:pt x="137445" y="864"/>
                  <a:pt x="135770" y="27"/>
                </a:cubicBezTo>
                <a:close/>
              </a:path>
            </a:pathLst>
          </a:cu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052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390" y="1440598"/>
            <a:ext cx="8725120" cy="5188802"/>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What </a:t>
            </a:r>
            <a:r>
              <a:rPr lang="en-US" sz="2400" b="1" dirty="0">
                <a:solidFill>
                  <a:schemeClr val="accent3">
                    <a:lumMod val="50000"/>
                  </a:schemeClr>
                </a:solidFill>
                <a:latin typeface="Times New Roman" pitchFamily="18" charset="0"/>
                <a:cs typeface="Times New Roman" pitchFamily="18" charset="0"/>
              </a:rPr>
              <a:t>PROCESS</a:t>
            </a:r>
            <a:r>
              <a:rPr lang="en-US" sz="2400" b="1" dirty="0">
                <a:solidFill>
                  <a:schemeClr val="accent3">
                    <a:lumMod val="50000"/>
                  </a:schemeClr>
                </a:solidFill>
                <a:latin typeface="Script MT Bold" pitchFamily="66" charset="0"/>
              </a:rPr>
              <a:t> is occurring on this slide. (advance slide for answer)</a:t>
            </a:r>
          </a:p>
        </p:txBody>
      </p:sp>
      <p:sp>
        <p:nvSpPr>
          <p:cNvPr id="15" name="Rectangle 14"/>
          <p:cNvSpPr/>
          <p:nvPr/>
        </p:nvSpPr>
        <p:spPr>
          <a:xfrm>
            <a:off x="3581400" y="1676400"/>
            <a:ext cx="3733800" cy="1200329"/>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err="1">
                <a:ln w="11430"/>
                <a:effectLst>
                  <a:outerShdw blurRad="50800" dist="39000" dir="5460000" algn="tl">
                    <a:srgbClr val="000000">
                      <a:alpha val="38000"/>
                    </a:srgbClr>
                  </a:outerShdw>
                </a:effectLst>
                <a:latin typeface="+mn-lt"/>
              </a:rPr>
              <a:t>Endochondral</a:t>
            </a:r>
            <a:r>
              <a:rPr lang="en-US" sz="3600" b="1" dirty="0">
                <a:ln w="11430"/>
                <a:effectLst>
                  <a:outerShdw blurRad="50800" dist="39000" dir="5460000" algn="tl">
                    <a:srgbClr val="000000">
                      <a:alpha val="38000"/>
                    </a:srgbClr>
                  </a:outerShdw>
                </a:effectLst>
                <a:latin typeface="+mn-lt"/>
              </a:rPr>
              <a:t> ossification</a:t>
            </a:r>
          </a:p>
        </p:txBody>
      </p:sp>
    </p:spTree>
    <p:extLst>
      <p:ext uri="{BB962C8B-B14F-4D97-AF65-F5344CB8AC3E}">
        <p14:creationId xmlns:p14="http://schemas.microsoft.com/office/powerpoint/2010/main" val="238921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64" y="1447800"/>
            <a:ext cx="9096375" cy="4857750"/>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15" name="Rectangle 14"/>
          <p:cNvSpPr/>
          <p:nvPr/>
        </p:nvSpPr>
        <p:spPr>
          <a:xfrm>
            <a:off x="4495800" y="1828800"/>
            <a:ext cx="3733800"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latin typeface="+mn-lt"/>
              </a:rPr>
              <a:t>Fibrous cartilage</a:t>
            </a:r>
          </a:p>
        </p:txBody>
      </p:sp>
      <p:sp>
        <p:nvSpPr>
          <p:cNvPr id="7" name="TextBox 6"/>
          <p:cNvSpPr txBox="1"/>
          <p:nvPr/>
        </p:nvSpPr>
        <p:spPr>
          <a:xfrm>
            <a:off x="76200" y="457200"/>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tissue on this slide.  (advance slide for answer)</a:t>
            </a:r>
          </a:p>
        </p:txBody>
      </p:sp>
    </p:spTree>
    <p:extLst>
      <p:ext uri="{BB962C8B-B14F-4D97-AF65-F5344CB8AC3E}">
        <p14:creationId xmlns:p14="http://schemas.microsoft.com/office/powerpoint/2010/main" val="398881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831" y="1440597"/>
            <a:ext cx="6746767" cy="5312628"/>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15" name="Rectangle 14"/>
          <p:cNvSpPr/>
          <p:nvPr/>
        </p:nvSpPr>
        <p:spPr>
          <a:xfrm>
            <a:off x="3186444" y="2332377"/>
            <a:ext cx="3733800"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latin typeface="+mn-lt"/>
              </a:rPr>
              <a:t>osteoblasts</a:t>
            </a:r>
          </a:p>
        </p:txBody>
      </p:sp>
      <p:sp>
        <p:nvSpPr>
          <p:cNvPr id="7" name="TextBox 6"/>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cells indicated by the arrows. (advance slide for answer)</a:t>
            </a:r>
          </a:p>
        </p:txBody>
      </p:sp>
      <p:cxnSp>
        <p:nvCxnSpPr>
          <p:cNvPr id="10" name="Straight Arrow Connector 9"/>
          <p:cNvCxnSpPr/>
          <p:nvPr/>
        </p:nvCxnSpPr>
        <p:spPr>
          <a:xfrm flipV="1">
            <a:off x="4039565" y="3699710"/>
            <a:ext cx="284091" cy="53662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40147" y="4326672"/>
            <a:ext cx="284091" cy="53662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668684" y="4095179"/>
            <a:ext cx="284091" cy="53662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402466" y="3516444"/>
            <a:ext cx="284091" cy="53662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46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2"/>
          <p:cNvSpPr txBox="1">
            <a:spLocks noChangeArrowheads="1"/>
          </p:cNvSpPr>
          <p:nvPr/>
        </p:nvSpPr>
        <p:spPr bwMode="auto">
          <a:xfrm>
            <a:off x="0" y="762000"/>
            <a:ext cx="9143999" cy="1200329"/>
          </a:xfrm>
          <a:prstGeom prst="rect">
            <a:avLst/>
          </a:prstGeom>
          <a:noFill/>
          <a:ln w="9525">
            <a:noFill/>
            <a:miter lim="800000"/>
            <a:headEnd/>
            <a:tailEnd/>
          </a:ln>
        </p:spPr>
        <p:txBody>
          <a:bodyPr wrap="square">
            <a:spAutoFit/>
          </a:bodyPr>
          <a:lstStyle/>
          <a:p>
            <a:r>
              <a:rPr lang="en-US" b="1" dirty="0">
                <a:solidFill>
                  <a:srgbClr val="660066"/>
                </a:solidFill>
                <a:latin typeface="Times New Roman" pitchFamily="18" charset="0"/>
                <a:cs typeface="Times New Roman" pitchFamily="18" charset="0"/>
              </a:rPr>
              <a:t>In this drawing, osteoblasts have clustered together (left image), and begin forming bone by secreting </a:t>
            </a:r>
            <a:r>
              <a:rPr lang="en-US" b="1" dirty="0">
                <a:solidFill>
                  <a:srgbClr val="BA52AB"/>
                </a:solidFill>
                <a:latin typeface="Times New Roman" pitchFamily="18" charset="0"/>
                <a:cs typeface="Times New Roman" pitchFamily="18" charset="0"/>
              </a:rPr>
              <a:t>osteoid</a:t>
            </a:r>
            <a:r>
              <a:rPr lang="en-US" b="1" dirty="0">
                <a:solidFill>
                  <a:srgbClr val="660066"/>
                </a:solidFill>
                <a:latin typeface="Times New Roman" pitchFamily="18" charset="0"/>
                <a:cs typeface="Times New Roman" pitchFamily="18" charset="0"/>
              </a:rPr>
              <a:t>, which is rich in type I collagen (middle image, osteoid in pink).  The osteoblasts then secrete inorganic components, which deposit on the collagen fibers, making </a:t>
            </a:r>
            <a:r>
              <a:rPr lang="en-US" b="1" dirty="0">
                <a:solidFill>
                  <a:srgbClr val="BA52AB"/>
                </a:solidFill>
                <a:latin typeface="Times New Roman" pitchFamily="18" charset="0"/>
                <a:cs typeface="Times New Roman" pitchFamily="18" charset="0"/>
              </a:rPr>
              <a:t>calcified bone matrix </a:t>
            </a:r>
            <a:r>
              <a:rPr lang="en-US" b="1" dirty="0">
                <a:solidFill>
                  <a:srgbClr val="660066"/>
                </a:solidFill>
                <a:latin typeface="Times New Roman" pitchFamily="18" charset="0"/>
                <a:cs typeface="Times New Roman" pitchFamily="18" charset="0"/>
              </a:rPr>
              <a:t>(magenta in right image).</a:t>
            </a:r>
          </a:p>
        </p:txBody>
      </p:sp>
      <p:pic>
        <p:nvPicPr>
          <p:cNvPr id="22" name="Picture 3" descr="intramembranous canaliculi diagr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69" t="3074" r="2900" b="5912"/>
          <a:stretch/>
        </p:blipFill>
        <p:spPr bwMode="auto">
          <a:xfrm>
            <a:off x="498757" y="1928462"/>
            <a:ext cx="7969797" cy="396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
          <p:cNvSpPr txBox="1">
            <a:spLocks noChangeArrowheads="1"/>
          </p:cNvSpPr>
          <p:nvPr/>
        </p:nvSpPr>
        <p:spPr bwMode="auto">
          <a:xfrm>
            <a:off x="380999" y="5934670"/>
            <a:ext cx="8556451" cy="923330"/>
          </a:xfrm>
          <a:prstGeom prst="rect">
            <a:avLst/>
          </a:prstGeom>
          <a:noFill/>
          <a:ln w="9525">
            <a:noFill/>
            <a:miter lim="800000"/>
            <a:headEnd/>
            <a:tailEnd/>
          </a:ln>
        </p:spPr>
        <p:txBody>
          <a:bodyPr wrap="square">
            <a:spAutoFit/>
          </a:bodyPr>
          <a:lstStyle/>
          <a:p>
            <a:r>
              <a:rPr lang="en-US" b="1" dirty="0">
                <a:solidFill>
                  <a:srgbClr val="002060"/>
                </a:solidFill>
                <a:latin typeface="Tempus Sans ITC" pitchFamily="82" charset="0"/>
                <a:cs typeface="Times New Roman" pitchFamily="18" charset="0"/>
              </a:rPr>
              <a:t>Note how the osteoblasts extend processes that connect with adjacent osteoblasts before secreting matrix components (left image).  The matrix calcifies around the osteoblasts and their processes, creating lacuna and </a:t>
            </a:r>
            <a:r>
              <a:rPr lang="en-US" b="1" dirty="0" err="1">
                <a:solidFill>
                  <a:srgbClr val="002060"/>
                </a:solidFill>
                <a:latin typeface="Tempus Sans ITC" pitchFamily="82" charset="0"/>
                <a:cs typeface="Times New Roman" pitchFamily="18" charset="0"/>
              </a:rPr>
              <a:t>canaliculi</a:t>
            </a:r>
            <a:r>
              <a:rPr lang="en-US" b="1" dirty="0">
                <a:solidFill>
                  <a:srgbClr val="002060"/>
                </a:solidFill>
                <a:latin typeface="Tempus Sans ITC" pitchFamily="82" charset="0"/>
                <a:cs typeface="Times New Roman" pitchFamily="18" charset="0"/>
              </a:rPr>
              <a:t>.  Smart osteoblasts.</a:t>
            </a:r>
          </a:p>
        </p:txBody>
      </p:sp>
      <p:sp>
        <p:nvSpPr>
          <p:cNvPr id="24" name="Rectangle 23"/>
          <p:cNvSpPr/>
          <p:nvPr/>
        </p:nvSpPr>
        <p:spPr>
          <a:xfrm>
            <a:off x="2187006" y="39469"/>
            <a:ext cx="4593309"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BA52AB"/>
                </a:solidFill>
                <a:effectLst>
                  <a:reflection blurRad="12700" stA="50000" endPos="50000" dist="5000" dir="5400000" sy="-100000" rotWithShape="0"/>
                </a:effectLst>
                <a:latin typeface="+mn-lt"/>
              </a:rPr>
              <a:t>Bone matrix secretion</a:t>
            </a:r>
          </a:p>
        </p:txBody>
      </p:sp>
    </p:spTree>
    <p:extLst>
      <p:ext uri="{BB962C8B-B14F-4D97-AF65-F5344CB8AC3E}">
        <p14:creationId xmlns:p14="http://schemas.microsoft.com/office/powerpoint/2010/main" val="37279459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150" y="918865"/>
            <a:ext cx="7353300" cy="5953125"/>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15" name="Rectangle 14"/>
          <p:cNvSpPr/>
          <p:nvPr/>
        </p:nvSpPr>
        <p:spPr>
          <a:xfrm>
            <a:off x="228600" y="901296"/>
            <a:ext cx="3733800" cy="1200329"/>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latin typeface="+mn-lt"/>
              </a:rPr>
              <a:t>Mucous and serous glands</a:t>
            </a:r>
          </a:p>
        </p:txBody>
      </p:sp>
      <p:sp>
        <p:nvSpPr>
          <p:cNvPr id="7" name="TextBox 6"/>
          <p:cNvSpPr txBox="1"/>
          <p:nvPr/>
        </p:nvSpPr>
        <p:spPr>
          <a:xfrm>
            <a:off x="76200" y="457200"/>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outlined tissue.  (advance slide for answer)</a:t>
            </a:r>
          </a:p>
        </p:txBody>
      </p:sp>
      <p:sp>
        <p:nvSpPr>
          <p:cNvPr id="4" name="Freeform 3"/>
          <p:cNvSpPr/>
          <p:nvPr/>
        </p:nvSpPr>
        <p:spPr>
          <a:xfrm>
            <a:off x="749147" y="1361503"/>
            <a:ext cx="6874525" cy="5138449"/>
          </a:xfrm>
          <a:custGeom>
            <a:avLst/>
            <a:gdLst>
              <a:gd name="connsiteX0" fmla="*/ 4131325 w 6874525"/>
              <a:gd name="connsiteY0" fmla="*/ 158825 h 5138449"/>
              <a:gd name="connsiteX1" fmla="*/ 3988106 w 6874525"/>
              <a:gd name="connsiteY1" fmla="*/ 136791 h 5138449"/>
              <a:gd name="connsiteX2" fmla="*/ 3833870 w 6874525"/>
              <a:gd name="connsiteY2" fmla="*/ 147808 h 5138449"/>
              <a:gd name="connsiteX3" fmla="*/ 3767769 w 6874525"/>
              <a:gd name="connsiteY3" fmla="*/ 158825 h 5138449"/>
              <a:gd name="connsiteX4" fmla="*/ 3690651 w 6874525"/>
              <a:gd name="connsiteY4" fmla="*/ 169842 h 5138449"/>
              <a:gd name="connsiteX5" fmla="*/ 3602516 w 6874525"/>
              <a:gd name="connsiteY5" fmla="*/ 191875 h 5138449"/>
              <a:gd name="connsiteX6" fmla="*/ 3569465 w 6874525"/>
              <a:gd name="connsiteY6" fmla="*/ 213909 h 5138449"/>
              <a:gd name="connsiteX7" fmla="*/ 3470313 w 6874525"/>
              <a:gd name="connsiteY7" fmla="*/ 257977 h 5138449"/>
              <a:gd name="connsiteX8" fmla="*/ 3382178 w 6874525"/>
              <a:gd name="connsiteY8" fmla="*/ 390179 h 5138449"/>
              <a:gd name="connsiteX9" fmla="*/ 3360145 w 6874525"/>
              <a:gd name="connsiteY9" fmla="*/ 423230 h 5138449"/>
              <a:gd name="connsiteX10" fmla="*/ 3260993 w 6874525"/>
              <a:gd name="connsiteY10" fmla="*/ 467297 h 5138449"/>
              <a:gd name="connsiteX11" fmla="*/ 3183875 w 6874525"/>
              <a:gd name="connsiteY11" fmla="*/ 500348 h 5138449"/>
              <a:gd name="connsiteX12" fmla="*/ 3095740 w 6874525"/>
              <a:gd name="connsiteY12" fmla="*/ 511364 h 5138449"/>
              <a:gd name="connsiteX13" fmla="*/ 3029639 w 6874525"/>
              <a:gd name="connsiteY13" fmla="*/ 533398 h 5138449"/>
              <a:gd name="connsiteX14" fmla="*/ 2963537 w 6874525"/>
              <a:gd name="connsiteY14" fmla="*/ 588483 h 5138449"/>
              <a:gd name="connsiteX15" fmla="*/ 2941504 w 6874525"/>
              <a:gd name="connsiteY15" fmla="*/ 621533 h 5138449"/>
              <a:gd name="connsiteX16" fmla="*/ 2875402 w 6874525"/>
              <a:gd name="connsiteY16" fmla="*/ 687634 h 5138449"/>
              <a:gd name="connsiteX17" fmla="*/ 2809301 w 6874525"/>
              <a:gd name="connsiteY17" fmla="*/ 753736 h 5138449"/>
              <a:gd name="connsiteX18" fmla="*/ 2743200 w 6874525"/>
              <a:gd name="connsiteY18" fmla="*/ 775769 h 5138449"/>
              <a:gd name="connsiteX19" fmla="*/ 2677099 w 6874525"/>
              <a:gd name="connsiteY19" fmla="*/ 808820 h 5138449"/>
              <a:gd name="connsiteX20" fmla="*/ 2633031 w 6874525"/>
              <a:gd name="connsiteY20" fmla="*/ 819837 h 5138449"/>
              <a:gd name="connsiteX21" fmla="*/ 2599981 w 6874525"/>
              <a:gd name="connsiteY21" fmla="*/ 830854 h 5138449"/>
              <a:gd name="connsiteX22" fmla="*/ 2555913 w 6874525"/>
              <a:gd name="connsiteY22" fmla="*/ 841870 h 5138449"/>
              <a:gd name="connsiteX23" fmla="*/ 2489812 w 6874525"/>
              <a:gd name="connsiteY23" fmla="*/ 863904 h 5138449"/>
              <a:gd name="connsiteX24" fmla="*/ 2401677 w 6874525"/>
              <a:gd name="connsiteY24" fmla="*/ 885938 h 5138449"/>
              <a:gd name="connsiteX25" fmla="*/ 2357610 w 6874525"/>
              <a:gd name="connsiteY25" fmla="*/ 918989 h 5138449"/>
              <a:gd name="connsiteX26" fmla="*/ 2313542 w 6874525"/>
              <a:gd name="connsiteY26" fmla="*/ 941022 h 5138449"/>
              <a:gd name="connsiteX27" fmla="*/ 2280492 w 6874525"/>
              <a:gd name="connsiteY27" fmla="*/ 974073 h 5138449"/>
              <a:gd name="connsiteX28" fmla="*/ 2214390 w 6874525"/>
              <a:gd name="connsiteY28" fmla="*/ 1018140 h 5138449"/>
              <a:gd name="connsiteX29" fmla="*/ 2137272 w 6874525"/>
              <a:gd name="connsiteY29" fmla="*/ 1073225 h 5138449"/>
              <a:gd name="connsiteX30" fmla="*/ 2115239 w 6874525"/>
              <a:gd name="connsiteY30" fmla="*/ 1106275 h 5138449"/>
              <a:gd name="connsiteX31" fmla="*/ 2049137 w 6874525"/>
              <a:gd name="connsiteY31" fmla="*/ 1161360 h 5138449"/>
              <a:gd name="connsiteX32" fmla="*/ 2027104 w 6874525"/>
              <a:gd name="connsiteY32" fmla="*/ 1194410 h 5138449"/>
              <a:gd name="connsiteX33" fmla="*/ 1949986 w 6874525"/>
              <a:gd name="connsiteY33" fmla="*/ 1271528 h 5138449"/>
              <a:gd name="connsiteX34" fmla="*/ 1883884 w 6874525"/>
              <a:gd name="connsiteY34" fmla="*/ 1315596 h 5138449"/>
              <a:gd name="connsiteX35" fmla="*/ 1817783 w 6874525"/>
              <a:gd name="connsiteY35" fmla="*/ 1381697 h 5138449"/>
              <a:gd name="connsiteX36" fmla="*/ 1762699 w 6874525"/>
              <a:gd name="connsiteY36" fmla="*/ 1458815 h 5138449"/>
              <a:gd name="connsiteX37" fmla="*/ 1729648 w 6874525"/>
              <a:gd name="connsiteY37" fmla="*/ 1535933 h 5138449"/>
              <a:gd name="connsiteX38" fmla="*/ 1718631 w 6874525"/>
              <a:gd name="connsiteY38" fmla="*/ 1580001 h 5138449"/>
              <a:gd name="connsiteX39" fmla="*/ 1707614 w 6874525"/>
              <a:gd name="connsiteY39" fmla="*/ 1635085 h 5138449"/>
              <a:gd name="connsiteX40" fmla="*/ 1696598 w 6874525"/>
              <a:gd name="connsiteY40" fmla="*/ 1701186 h 5138449"/>
              <a:gd name="connsiteX41" fmla="*/ 1685581 w 6874525"/>
              <a:gd name="connsiteY41" fmla="*/ 1734237 h 5138449"/>
              <a:gd name="connsiteX42" fmla="*/ 1696598 w 6874525"/>
              <a:gd name="connsiteY42" fmla="*/ 1943557 h 5138449"/>
              <a:gd name="connsiteX43" fmla="*/ 1707614 w 6874525"/>
              <a:gd name="connsiteY43" fmla="*/ 1987625 h 5138449"/>
              <a:gd name="connsiteX44" fmla="*/ 1729648 w 6874525"/>
              <a:gd name="connsiteY44" fmla="*/ 2020675 h 5138449"/>
              <a:gd name="connsiteX45" fmla="*/ 1762699 w 6874525"/>
              <a:gd name="connsiteY45" fmla="*/ 2086777 h 5138449"/>
              <a:gd name="connsiteX46" fmla="*/ 1828800 w 6874525"/>
              <a:gd name="connsiteY46" fmla="*/ 2196945 h 5138449"/>
              <a:gd name="connsiteX47" fmla="*/ 1861851 w 6874525"/>
              <a:gd name="connsiteY47" fmla="*/ 2207962 h 5138449"/>
              <a:gd name="connsiteX48" fmla="*/ 1883884 w 6874525"/>
              <a:gd name="connsiteY48" fmla="*/ 2241013 h 5138449"/>
              <a:gd name="connsiteX49" fmla="*/ 1872867 w 6874525"/>
              <a:gd name="connsiteY49" fmla="*/ 2417283 h 5138449"/>
              <a:gd name="connsiteX50" fmla="*/ 1828800 w 6874525"/>
              <a:gd name="connsiteY50" fmla="*/ 2439316 h 5138449"/>
              <a:gd name="connsiteX51" fmla="*/ 1663547 w 6874525"/>
              <a:gd name="connsiteY51" fmla="*/ 2428299 h 5138449"/>
              <a:gd name="connsiteX52" fmla="*/ 1388125 w 6874525"/>
              <a:gd name="connsiteY52" fmla="*/ 2450333 h 5138449"/>
              <a:gd name="connsiteX53" fmla="*/ 1355075 w 6874525"/>
              <a:gd name="connsiteY53" fmla="*/ 2461350 h 5138449"/>
              <a:gd name="connsiteX54" fmla="*/ 1311007 w 6874525"/>
              <a:gd name="connsiteY54" fmla="*/ 2527451 h 5138449"/>
              <a:gd name="connsiteX55" fmla="*/ 1288973 w 6874525"/>
              <a:gd name="connsiteY55" fmla="*/ 2593552 h 5138449"/>
              <a:gd name="connsiteX56" fmla="*/ 1277957 w 6874525"/>
              <a:gd name="connsiteY56" fmla="*/ 2626603 h 5138449"/>
              <a:gd name="connsiteX57" fmla="*/ 1222872 w 6874525"/>
              <a:gd name="connsiteY57" fmla="*/ 2725755 h 5138449"/>
              <a:gd name="connsiteX58" fmla="*/ 1156771 w 6874525"/>
              <a:gd name="connsiteY58" fmla="*/ 2769822 h 5138449"/>
              <a:gd name="connsiteX59" fmla="*/ 1090670 w 6874525"/>
              <a:gd name="connsiteY59" fmla="*/ 2791856 h 5138449"/>
              <a:gd name="connsiteX60" fmla="*/ 1068636 w 6874525"/>
              <a:gd name="connsiteY60" fmla="*/ 2824907 h 5138449"/>
              <a:gd name="connsiteX61" fmla="*/ 958467 w 6874525"/>
              <a:gd name="connsiteY61" fmla="*/ 2891008 h 5138449"/>
              <a:gd name="connsiteX62" fmla="*/ 892366 w 6874525"/>
              <a:gd name="connsiteY62" fmla="*/ 2935075 h 5138449"/>
              <a:gd name="connsiteX63" fmla="*/ 848299 w 6874525"/>
              <a:gd name="connsiteY63" fmla="*/ 2957109 h 5138449"/>
              <a:gd name="connsiteX64" fmla="*/ 815248 w 6874525"/>
              <a:gd name="connsiteY64" fmla="*/ 2979143 h 5138449"/>
              <a:gd name="connsiteX65" fmla="*/ 771181 w 6874525"/>
              <a:gd name="connsiteY65" fmla="*/ 2990160 h 5138449"/>
              <a:gd name="connsiteX66" fmla="*/ 705080 w 6874525"/>
              <a:gd name="connsiteY66" fmla="*/ 3034227 h 5138449"/>
              <a:gd name="connsiteX67" fmla="*/ 672029 w 6874525"/>
              <a:gd name="connsiteY67" fmla="*/ 3056261 h 5138449"/>
              <a:gd name="connsiteX68" fmla="*/ 627961 w 6874525"/>
              <a:gd name="connsiteY68" fmla="*/ 3078295 h 5138449"/>
              <a:gd name="connsiteX69" fmla="*/ 550843 w 6874525"/>
              <a:gd name="connsiteY69" fmla="*/ 3133379 h 5138449"/>
              <a:gd name="connsiteX70" fmla="*/ 517793 w 6874525"/>
              <a:gd name="connsiteY70" fmla="*/ 3155413 h 5138449"/>
              <a:gd name="connsiteX71" fmla="*/ 462708 w 6874525"/>
              <a:gd name="connsiteY71" fmla="*/ 3221514 h 5138449"/>
              <a:gd name="connsiteX72" fmla="*/ 440675 w 6874525"/>
              <a:gd name="connsiteY72" fmla="*/ 3254564 h 5138449"/>
              <a:gd name="connsiteX73" fmla="*/ 407624 w 6874525"/>
              <a:gd name="connsiteY73" fmla="*/ 3298632 h 5138449"/>
              <a:gd name="connsiteX74" fmla="*/ 385590 w 6874525"/>
              <a:gd name="connsiteY74" fmla="*/ 3331683 h 5138449"/>
              <a:gd name="connsiteX75" fmla="*/ 352540 w 6874525"/>
              <a:gd name="connsiteY75" fmla="*/ 3364733 h 5138449"/>
              <a:gd name="connsiteX76" fmla="*/ 341523 w 6874525"/>
              <a:gd name="connsiteY76" fmla="*/ 3408801 h 5138449"/>
              <a:gd name="connsiteX77" fmla="*/ 319489 w 6874525"/>
              <a:gd name="connsiteY77" fmla="*/ 3474902 h 5138449"/>
              <a:gd name="connsiteX78" fmla="*/ 308472 w 6874525"/>
              <a:gd name="connsiteY78" fmla="*/ 3507952 h 5138449"/>
              <a:gd name="connsiteX79" fmla="*/ 286439 w 6874525"/>
              <a:gd name="connsiteY79" fmla="*/ 3585070 h 5138449"/>
              <a:gd name="connsiteX80" fmla="*/ 275422 w 6874525"/>
              <a:gd name="connsiteY80" fmla="*/ 3706256 h 5138449"/>
              <a:gd name="connsiteX81" fmla="*/ 264405 w 6874525"/>
              <a:gd name="connsiteY81" fmla="*/ 4102863 h 5138449"/>
              <a:gd name="connsiteX82" fmla="*/ 242371 w 6874525"/>
              <a:gd name="connsiteY82" fmla="*/ 4168964 h 5138449"/>
              <a:gd name="connsiteX83" fmla="*/ 198304 w 6874525"/>
              <a:gd name="connsiteY83" fmla="*/ 4235066 h 5138449"/>
              <a:gd name="connsiteX84" fmla="*/ 143219 w 6874525"/>
              <a:gd name="connsiteY84" fmla="*/ 4290150 h 5138449"/>
              <a:gd name="connsiteX85" fmla="*/ 110169 w 6874525"/>
              <a:gd name="connsiteY85" fmla="*/ 4301167 h 5138449"/>
              <a:gd name="connsiteX86" fmla="*/ 55084 w 6874525"/>
              <a:gd name="connsiteY86" fmla="*/ 4367268 h 5138449"/>
              <a:gd name="connsiteX87" fmla="*/ 22034 w 6874525"/>
              <a:gd name="connsiteY87" fmla="*/ 4433369 h 5138449"/>
              <a:gd name="connsiteX88" fmla="*/ 11017 w 6874525"/>
              <a:gd name="connsiteY88" fmla="*/ 4488454 h 5138449"/>
              <a:gd name="connsiteX89" fmla="*/ 0 w 6874525"/>
              <a:gd name="connsiteY89" fmla="*/ 4521504 h 5138449"/>
              <a:gd name="connsiteX90" fmla="*/ 11017 w 6874525"/>
              <a:gd name="connsiteY90" fmla="*/ 4852010 h 5138449"/>
              <a:gd name="connsiteX91" fmla="*/ 44067 w 6874525"/>
              <a:gd name="connsiteY91" fmla="*/ 4962179 h 5138449"/>
              <a:gd name="connsiteX92" fmla="*/ 132202 w 6874525"/>
              <a:gd name="connsiteY92" fmla="*/ 5061331 h 5138449"/>
              <a:gd name="connsiteX93" fmla="*/ 165253 w 6874525"/>
              <a:gd name="connsiteY93" fmla="*/ 5072348 h 5138449"/>
              <a:gd name="connsiteX94" fmla="*/ 231354 w 6874525"/>
              <a:gd name="connsiteY94" fmla="*/ 5116415 h 5138449"/>
              <a:gd name="connsiteX95" fmla="*/ 264405 w 6874525"/>
              <a:gd name="connsiteY95" fmla="*/ 5138449 h 5138449"/>
              <a:gd name="connsiteX96" fmla="*/ 473725 w 6874525"/>
              <a:gd name="connsiteY96" fmla="*/ 5127432 h 5138449"/>
              <a:gd name="connsiteX97" fmla="*/ 539826 w 6874525"/>
              <a:gd name="connsiteY97" fmla="*/ 5105398 h 5138449"/>
              <a:gd name="connsiteX98" fmla="*/ 605928 w 6874525"/>
              <a:gd name="connsiteY98" fmla="*/ 5094381 h 5138449"/>
              <a:gd name="connsiteX99" fmla="*/ 903383 w 6874525"/>
              <a:gd name="connsiteY99" fmla="*/ 5083364 h 5138449"/>
              <a:gd name="connsiteX100" fmla="*/ 1046602 w 6874525"/>
              <a:gd name="connsiteY100" fmla="*/ 5116415 h 5138449"/>
              <a:gd name="connsiteX101" fmla="*/ 1178805 w 6874525"/>
              <a:gd name="connsiteY101" fmla="*/ 5138449 h 5138449"/>
              <a:gd name="connsiteX102" fmla="*/ 1432193 w 6874525"/>
              <a:gd name="connsiteY102" fmla="*/ 5127432 h 5138449"/>
              <a:gd name="connsiteX103" fmla="*/ 1476260 w 6874525"/>
              <a:gd name="connsiteY103" fmla="*/ 5116415 h 5138449"/>
              <a:gd name="connsiteX104" fmla="*/ 1564395 w 6874525"/>
              <a:gd name="connsiteY104" fmla="*/ 5105398 h 5138449"/>
              <a:gd name="connsiteX105" fmla="*/ 1619480 w 6874525"/>
              <a:gd name="connsiteY105" fmla="*/ 5094381 h 5138449"/>
              <a:gd name="connsiteX106" fmla="*/ 1707614 w 6874525"/>
              <a:gd name="connsiteY106" fmla="*/ 5083364 h 5138449"/>
              <a:gd name="connsiteX107" fmla="*/ 1762699 w 6874525"/>
              <a:gd name="connsiteY107" fmla="*/ 5072348 h 5138449"/>
              <a:gd name="connsiteX108" fmla="*/ 1828800 w 6874525"/>
              <a:gd name="connsiteY108" fmla="*/ 5061331 h 5138449"/>
              <a:gd name="connsiteX109" fmla="*/ 1905918 w 6874525"/>
              <a:gd name="connsiteY109" fmla="*/ 5039297 h 5138449"/>
              <a:gd name="connsiteX110" fmla="*/ 1994053 w 6874525"/>
              <a:gd name="connsiteY110" fmla="*/ 5028280 h 5138449"/>
              <a:gd name="connsiteX111" fmla="*/ 2027104 w 6874525"/>
              <a:gd name="connsiteY111" fmla="*/ 5017263 h 5138449"/>
              <a:gd name="connsiteX112" fmla="*/ 2071171 w 6874525"/>
              <a:gd name="connsiteY112" fmla="*/ 4984213 h 5138449"/>
              <a:gd name="connsiteX113" fmla="*/ 2104222 w 6874525"/>
              <a:gd name="connsiteY113" fmla="*/ 4962179 h 5138449"/>
              <a:gd name="connsiteX114" fmla="*/ 2148289 w 6874525"/>
              <a:gd name="connsiteY114" fmla="*/ 4940145 h 5138449"/>
              <a:gd name="connsiteX115" fmla="*/ 2236424 w 6874525"/>
              <a:gd name="connsiteY115" fmla="*/ 4863027 h 5138449"/>
              <a:gd name="connsiteX116" fmla="*/ 2313542 w 6874525"/>
              <a:gd name="connsiteY116" fmla="*/ 4818960 h 5138449"/>
              <a:gd name="connsiteX117" fmla="*/ 2357610 w 6874525"/>
              <a:gd name="connsiteY117" fmla="*/ 4807943 h 5138449"/>
              <a:gd name="connsiteX118" fmla="*/ 2423711 w 6874525"/>
              <a:gd name="connsiteY118" fmla="*/ 4785909 h 5138449"/>
              <a:gd name="connsiteX119" fmla="*/ 2456761 w 6874525"/>
              <a:gd name="connsiteY119" fmla="*/ 4774892 h 5138449"/>
              <a:gd name="connsiteX120" fmla="*/ 2500829 w 6874525"/>
              <a:gd name="connsiteY120" fmla="*/ 4752858 h 5138449"/>
              <a:gd name="connsiteX121" fmla="*/ 2566930 w 6874525"/>
              <a:gd name="connsiteY121" fmla="*/ 4741842 h 5138449"/>
              <a:gd name="connsiteX122" fmla="*/ 2754217 w 6874525"/>
              <a:gd name="connsiteY122" fmla="*/ 4708791 h 5138449"/>
              <a:gd name="connsiteX123" fmla="*/ 2831335 w 6874525"/>
              <a:gd name="connsiteY123" fmla="*/ 4697774 h 5138449"/>
              <a:gd name="connsiteX124" fmla="*/ 2941504 w 6874525"/>
              <a:gd name="connsiteY124" fmla="*/ 4675740 h 5138449"/>
              <a:gd name="connsiteX125" fmla="*/ 2974554 w 6874525"/>
              <a:gd name="connsiteY125" fmla="*/ 4664724 h 5138449"/>
              <a:gd name="connsiteX126" fmla="*/ 3095740 w 6874525"/>
              <a:gd name="connsiteY126" fmla="*/ 4653707 h 5138449"/>
              <a:gd name="connsiteX127" fmla="*/ 3249976 w 6874525"/>
              <a:gd name="connsiteY127" fmla="*/ 4664724 h 5138449"/>
              <a:gd name="connsiteX128" fmla="*/ 3316077 w 6874525"/>
              <a:gd name="connsiteY128" fmla="*/ 4697774 h 5138449"/>
              <a:gd name="connsiteX129" fmla="*/ 3349128 w 6874525"/>
              <a:gd name="connsiteY129" fmla="*/ 4730825 h 5138449"/>
              <a:gd name="connsiteX130" fmla="*/ 3404212 w 6874525"/>
              <a:gd name="connsiteY130" fmla="*/ 4741842 h 5138449"/>
              <a:gd name="connsiteX131" fmla="*/ 3514381 w 6874525"/>
              <a:gd name="connsiteY131" fmla="*/ 4807943 h 5138449"/>
              <a:gd name="connsiteX132" fmla="*/ 3580482 w 6874525"/>
              <a:gd name="connsiteY132" fmla="*/ 4840993 h 5138449"/>
              <a:gd name="connsiteX133" fmla="*/ 3613533 w 6874525"/>
              <a:gd name="connsiteY133" fmla="*/ 4863027 h 5138449"/>
              <a:gd name="connsiteX134" fmla="*/ 3767769 w 6874525"/>
              <a:gd name="connsiteY134" fmla="*/ 4896078 h 5138449"/>
              <a:gd name="connsiteX135" fmla="*/ 3999123 w 6874525"/>
              <a:gd name="connsiteY135" fmla="*/ 4874044 h 5138449"/>
              <a:gd name="connsiteX136" fmla="*/ 4032173 w 6874525"/>
              <a:gd name="connsiteY136" fmla="*/ 4852010 h 5138449"/>
              <a:gd name="connsiteX137" fmla="*/ 4043190 w 6874525"/>
              <a:gd name="connsiteY137" fmla="*/ 4818960 h 5138449"/>
              <a:gd name="connsiteX138" fmla="*/ 4087258 w 6874525"/>
              <a:gd name="connsiteY138" fmla="*/ 4752858 h 5138449"/>
              <a:gd name="connsiteX139" fmla="*/ 4098275 w 6874525"/>
              <a:gd name="connsiteY139" fmla="*/ 4719808 h 5138449"/>
              <a:gd name="connsiteX140" fmla="*/ 4153359 w 6874525"/>
              <a:gd name="connsiteY140" fmla="*/ 4653707 h 5138449"/>
              <a:gd name="connsiteX141" fmla="*/ 4175393 w 6874525"/>
              <a:gd name="connsiteY141" fmla="*/ 4609639 h 5138449"/>
              <a:gd name="connsiteX142" fmla="*/ 4186410 w 6874525"/>
              <a:gd name="connsiteY142" fmla="*/ 4576589 h 5138449"/>
              <a:gd name="connsiteX143" fmla="*/ 4208443 w 6874525"/>
              <a:gd name="connsiteY143" fmla="*/ 4543538 h 5138449"/>
              <a:gd name="connsiteX144" fmla="*/ 4230477 w 6874525"/>
              <a:gd name="connsiteY144" fmla="*/ 4477437 h 5138449"/>
              <a:gd name="connsiteX145" fmla="*/ 4241494 w 6874525"/>
              <a:gd name="connsiteY145" fmla="*/ 4444386 h 5138449"/>
              <a:gd name="connsiteX146" fmla="*/ 4263528 w 6874525"/>
              <a:gd name="connsiteY146" fmla="*/ 4411336 h 5138449"/>
              <a:gd name="connsiteX147" fmla="*/ 4285561 w 6874525"/>
              <a:gd name="connsiteY147" fmla="*/ 4334217 h 5138449"/>
              <a:gd name="connsiteX148" fmla="*/ 4307595 w 6874525"/>
              <a:gd name="connsiteY148" fmla="*/ 4290150 h 5138449"/>
              <a:gd name="connsiteX149" fmla="*/ 4329629 w 6874525"/>
              <a:gd name="connsiteY149" fmla="*/ 4224049 h 5138449"/>
              <a:gd name="connsiteX150" fmla="*/ 4351663 w 6874525"/>
              <a:gd name="connsiteY150" fmla="*/ 4190998 h 5138449"/>
              <a:gd name="connsiteX151" fmla="*/ 4384713 w 6874525"/>
              <a:gd name="connsiteY151" fmla="*/ 4124897 h 5138449"/>
              <a:gd name="connsiteX152" fmla="*/ 4417764 w 6874525"/>
              <a:gd name="connsiteY152" fmla="*/ 4113880 h 5138449"/>
              <a:gd name="connsiteX153" fmla="*/ 4516916 w 6874525"/>
              <a:gd name="connsiteY153" fmla="*/ 4146931 h 5138449"/>
              <a:gd name="connsiteX154" fmla="*/ 4560983 w 6874525"/>
              <a:gd name="connsiteY154" fmla="*/ 4168964 h 5138449"/>
              <a:gd name="connsiteX155" fmla="*/ 4616067 w 6874525"/>
              <a:gd name="connsiteY155" fmla="*/ 4202015 h 5138449"/>
              <a:gd name="connsiteX156" fmla="*/ 4649118 w 6874525"/>
              <a:gd name="connsiteY156" fmla="*/ 4213032 h 5138449"/>
              <a:gd name="connsiteX157" fmla="*/ 4759287 w 6874525"/>
              <a:gd name="connsiteY157" fmla="*/ 4279133 h 5138449"/>
              <a:gd name="connsiteX158" fmla="*/ 4803354 w 6874525"/>
              <a:gd name="connsiteY158" fmla="*/ 4312184 h 5138449"/>
              <a:gd name="connsiteX159" fmla="*/ 4858439 w 6874525"/>
              <a:gd name="connsiteY159" fmla="*/ 4334217 h 5138449"/>
              <a:gd name="connsiteX160" fmla="*/ 4891489 w 6874525"/>
              <a:gd name="connsiteY160" fmla="*/ 4367268 h 5138449"/>
              <a:gd name="connsiteX161" fmla="*/ 4924540 w 6874525"/>
              <a:gd name="connsiteY161" fmla="*/ 4378285 h 5138449"/>
              <a:gd name="connsiteX162" fmla="*/ 4957590 w 6874525"/>
              <a:gd name="connsiteY162" fmla="*/ 4400319 h 5138449"/>
              <a:gd name="connsiteX163" fmla="*/ 5012675 w 6874525"/>
              <a:gd name="connsiteY163" fmla="*/ 4411336 h 5138449"/>
              <a:gd name="connsiteX164" fmla="*/ 5045725 w 6874525"/>
              <a:gd name="connsiteY164" fmla="*/ 4422352 h 5138449"/>
              <a:gd name="connsiteX165" fmla="*/ 5166911 w 6874525"/>
              <a:gd name="connsiteY165" fmla="*/ 4433369 h 5138449"/>
              <a:gd name="connsiteX166" fmla="*/ 5244029 w 6874525"/>
              <a:gd name="connsiteY166" fmla="*/ 4444386 h 5138449"/>
              <a:gd name="connsiteX167" fmla="*/ 5574535 w 6874525"/>
              <a:gd name="connsiteY167" fmla="*/ 4433369 h 5138449"/>
              <a:gd name="connsiteX168" fmla="*/ 5618602 w 6874525"/>
              <a:gd name="connsiteY168" fmla="*/ 4422352 h 5138449"/>
              <a:gd name="connsiteX169" fmla="*/ 5739788 w 6874525"/>
              <a:gd name="connsiteY169" fmla="*/ 4389302 h 5138449"/>
              <a:gd name="connsiteX170" fmla="*/ 5783855 w 6874525"/>
              <a:gd name="connsiteY170" fmla="*/ 4367268 h 5138449"/>
              <a:gd name="connsiteX171" fmla="*/ 5827923 w 6874525"/>
              <a:gd name="connsiteY171" fmla="*/ 4356251 h 5138449"/>
              <a:gd name="connsiteX172" fmla="*/ 5971142 w 6874525"/>
              <a:gd name="connsiteY172" fmla="*/ 4312184 h 5138449"/>
              <a:gd name="connsiteX173" fmla="*/ 6092328 w 6874525"/>
              <a:gd name="connsiteY173" fmla="*/ 4268116 h 5138449"/>
              <a:gd name="connsiteX174" fmla="*/ 6180463 w 6874525"/>
              <a:gd name="connsiteY174" fmla="*/ 4246083 h 5138449"/>
              <a:gd name="connsiteX175" fmla="*/ 6213513 w 6874525"/>
              <a:gd name="connsiteY175" fmla="*/ 4213032 h 5138449"/>
              <a:gd name="connsiteX176" fmla="*/ 6279614 w 6874525"/>
              <a:gd name="connsiteY176" fmla="*/ 4190998 h 5138449"/>
              <a:gd name="connsiteX177" fmla="*/ 6356733 w 6874525"/>
              <a:gd name="connsiteY177" fmla="*/ 4157948 h 5138449"/>
              <a:gd name="connsiteX178" fmla="*/ 6389783 w 6874525"/>
              <a:gd name="connsiteY178" fmla="*/ 4135914 h 5138449"/>
              <a:gd name="connsiteX179" fmla="*/ 6422834 w 6874525"/>
              <a:gd name="connsiteY179" fmla="*/ 4124897 h 5138449"/>
              <a:gd name="connsiteX180" fmla="*/ 6466901 w 6874525"/>
              <a:gd name="connsiteY180" fmla="*/ 4102863 h 5138449"/>
              <a:gd name="connsiteX181" fmla="*/ 6544019 w 6874525"/>
              <a:gd name="connsiteY181" fmla="*/ 4047779 h 5138449"/>
              <a:gd name="connsiteX182" fmla="*/ 6577070 w 6874525"/>
              <a:gd name="connsiteY182" fmla="*/ 4025745 h 5138449"/>
              <a:gd name="connsiteX183" fmla="*/ 6610120 w 6874525"/>
              <a:gd name="connsiteY183" fmla="*/ 3992695 h 5138449"/>
              <a:gd name="connsiteX184" fmla="*/ 6676222 w 6874525"/>
              <a:gd name="connsiteY184" fmla="*/ 3948627 h 5138449"/>
              <a:gd name="connsiteX185" fmla="*/ 6720289 w 6874525"/>
              <a:gd name="connsiteY185" fmla="*/ 3926593 h 5138449"/>
              <a:gd name="connsiteX186" fmla="*/ 6830458 w 6874525"/>
              <a:gd name="connsiteY186" fmla="*/ 3794391 h 5138449"/>
              <a:gd name="connsiteX187" fmla="*/ 6852492 w 6874525"/>
              <a:gd name="connsiteY187" fmla="*/ 3761340 h 5138449"/>
              <a:gd name="connsiteX188" fmla="*/ 6874525 w 6874525"/>
              <a:gd name="connsiteY188" fmla="*/ 3684222 h 5138449"/>
              <a:gd name="connsiteX189" fmla="*/ 6863508 w 6874525"/>
              <a:gd name="connsiteY189" fmla="*/ 3541003 h 5138449"/>
              <a:gd name="connsiteX190" fmla="*/ 6819441 w 6874525"/>
              <a:gd name="connsiteY190" fmla="*/ 3441851 h 5138449"/>
              <a:gd name="connsiteX191" fmla="*/ 6808424 w 6874525"/>
              <a:gd name="connsiteY191" fmla="*/ 3408801 h 5138449"/>
              <a:gd name="connsiteX192" fmla="*/ 6786390 w 6874525"/>
              <a:gd name="connsiteY192" fmla="*/ 3375750 h 5138449"/>
              <a:gd name="connsiteX193" fmla="*/ 6764357 w 6874525"/>
              <a:gd name="connsiteY193" fmla="*/ 3320666 h 5138449"/>
              <a:gd name="connsiteX194" fmla="*/ 6731306 w 6874525"/>
              <a:gd name="connsiteY194" fmla="*/ 3287615 h 5138449"/>
              <a:gd name="connsiteX195" fmla="*/ 6610120 w 6874525"/>
              <a:gd name="connsiteY195" fmla="*/ 3144396 h 5138449"/>
              <a:gd name="connsiteX196" fmla="*/ 6566053 w 6874525"/>
              <a:gd name="connsiteY196" fmla="*/ 3100328 h 5138449"/>
              <a:gd name="connsiteX197" fmla="*/ 6521986 w 6874525"/>
              <a:gd name="connsiteY197" fmla="*/ 3045244 h 5138449"/>
              <a:gd name="connsiteX198" fmla="*/ 6510969 w 6874525"/>
              <a:gd name="connsiteY198" fmla="*/ 3012193 h 5138449"/>
              <a:gd name="connsiteX199" fmla="*/ 6466901 w 6874525"/>
              <a:gd name="connsiteY199" fmla="*/ 2946092 h 5138449"/>
              <a:gd name="connsiteX200" fmla="*/ 6444867 w 6874525"/>
              <a:gd name="connsiteY200" fmla="*/ 2913042 h 5138449"/>
              <a:gd name="connsiteX201" fmla="*/ 6422834 w 6874525"/>
              <a:gd name="connsiteY201" fmla="*/ 2846940 h 5138449"/>
              <a:gd name="connsiteX202" fmla="*/ 6411817 w 6874525"/>
              <a:gd name="connsiteY202" fmla="*/ 2791856 h 5138449"/>
              <a:gd name="connsiteX203" fmla="*/ 6389783 w 6874525"/>
              <a:gd name="connsiteY203" fmla="*/ 2725755 h 5138449"/>
              <a:gd name="connsiteX204" fmla="*/ 6378766 w 6874525"/>
              <a:gd name="connsiteY204" fmla="*/ 2692704 h 5138449"/>
              <a:gd name="connsiteX205" fmla="*/ 6345716 w 6874525"/>
              <a:gd name="connsiteY205" fmla="*/ 2582536 h 5138449"/>
              <a:gd name="connsiteX206" fmla="*/ 6290631 w 6874525"/>
              <a:gd name="connsiteY206" fmla="*/ 2483384 h 5138449"/>
              <a:gd name="connsiteX207" fmla="*/ 6257581 w 6874525"/>
              <a:gd name="connsiteY207" fmla="*/ 2461350 h 5138449"/>
              <a:gd name="connsiteX208" fmla="*/ 6180463 w 6874525"/>
              <a:gd name="connsiteY208" fmla="*/ 2417283 h 5138449"/>
              <a:gd name="connsiteX209" fmla="*/ 6114361 w 6874525"/>
              <a:gd name="connsiteY209" fmla="*/ 2373215 h 5138449"/>
              <a:gd name="connsiteX210" fmla="*/ 6015210 w 6874525"/>
              <a:gd name="connsiteY210" fmla="*/ 2329148 h 5138449"/>
              <a:gd name="connsiteX211" fmla="*/ 5982159 w 6874525"/>
              <a:gd name="connsiteY211" fmla="*/ 2318131 h 5138449"/>
              <a:gd name="connsiteX212" fmla="*/ 5949108 w 6874525"/>
              <a:gd name="connsiteY212" fmla="*/ 2285080 h 5138449"/>
              <a:gd name="connsiteX213" fmla="*/ 5849957 w 6874525"/>
              <a:gd name="connsiteY213" fmla="*/ 2252030 h 5138449"/>
              <a:gd name="connsiteX214" fmla="*/ 5805889 w 6874525"/>
              <a:gd name="connsiteY214" fmla="*/ 2229996 h 5138449"/>
              <a:gd name="connsiteX215" fmla="*/ 5684704 w 6874525"/>
              <a:gd name="connsiteY215" fmla="*/ 2207962 h 5138449"/>
              <a:gd name="connsiteX216" fmla="*/ 5497417 w 6874525"/>
              <a:gd name="connsiteY216" fmla="*/ 2196945 h 5138449"/>
              <a:gd name="connsiteX217" fmla="*/ 5486400 w 6874525"/>
              <a:gd name="connsiteY217" fmla="*/ 2075760 h 5138449"/>
              <a:gd name="connsiteX218" fmla="*/ 5453349 w 6874525"/>
              <a:gd name="connsiteY218" fmla="*/ 1822372 h 5138449"/>
              <a:gd name="connsiteX219" fmla="*/ 5409282 w 6874525"/>
              <a:gd name="connsiteY219" fmla="*/ 1723220 h 5138449"/>
              <a:gd name="connsiteX220" fmla="*/ 5376231 w 6874525"/>
              <a:gd name="connsiteY220" fmla="*/ 1701186 h 5138449"/>
              <a:gd name="connsiteX221" fmla="*/ 5310130 w 6874525"/>
              <a:gd name="connsiteY221" fmla="*/ 1646102 h 5138449"/>
              <a:gd name="connsiteX222" fmla="*/ 5288096 w 6874525"/>
              <a:gd name="connsiteY222" fmla="*/ 1602034 h 5138449"/>
              <a:gd name="connsiteX223" fmla="*/ 5310130 w 6874525"/>
              <a:gd name="connsiteY223" fmla="*/ 1293562 h 5138449"/>
              <a:gd name="connsiteX224" fmla="*/ 5332164 w 6874525"/>
              <a:gd name="connsiteY224" fmla="*/ 1227461 h 5138449"/>
              <a:gd name="connsiteX225" fmla="*/ 5354198 w 6874525"/>
              <a:gd name="connsiteY225" fmla="*/ 1194410 h 5138449"/>
              <a:gd name="connsiteX226" fmla="*/ 5387248 w 6874525"/>
              <a:gd name="connsiteY226" fmla="*/ 1117292 h 5138449"/>
              <a:gd name="connsiteX227" fmla="*/ 5431316 w 6874525"/>
              <a:gd name="connsiteY227" fmla="*/ 1051191 h 5138449"/>
              <a:gd name="connsiteX228" fmla="*/ 5464366 w 6874525"/>
              <a:gd name="connsiteY228" fmla="*/ 985090 h 5138449"/>
              <a:gd name="connsiteX229" fmla="*/ 5486400 w 6874525"/>
              <a:gd name="connsiteY229" fmla="*/ 896955 h 5138449"/>
              <a:gd name="connsiteX230" fmla="*/ 5475383 w 6874525"/>
              <a:gd name="connsiteY230" fmla="*/ 731702 h 5138449"/>
              <a:gd name="connsiteX231" fmla="*/ 5464366 w 6874525"/>
              <a:gd name="connsiteY231" fmla="*/ 687634 h 5138449"/>
              <a:gd name="connsiteX232" fmla="*/ 5453349 w 6874525"/>
              <a:gd name="connsiteY232" fmla="*/ 566449 h 5138449"/>
              <a:gd name="connsiteX233" fmla="*/ 5431316 w 6874525"/>
              <a:gd name="connsiteY233" fmla="*/ 445263 h 5138449"/>
              <a:gd name="connsiteX234" fmla="*/ 5398265 w 6874525"/>
              <a:gd name="connsiteY234" fmla="*/ 368145 h 5138449"/>
              <a:gd name="connsiteX235" fmla="*/ 5365214 w 6874525"/>
              <a:gd name="connsiteY235" fmla="*/ 213909 h 5138449"/>
              <a:gd name="connsiteX236" fmla="*/ 5343181 w 6874525"/>
              <a:gd name="connsiteY236" fmla="*/ 180858 h 5138449"/>
              <a:gd name="connsiteX237" fmla="*/ 5288096 w 6874525"/>
              <a:gd name="connsiteY237" fmla="*/ 81707 h 5138449"/>
              <a:gd name="connsiteX238" fmla="*/ 5255046 w 6874525"/>
              <a:gd name="connsiteY238" fmla="*/ 70690 h 5138449"/>
              <a:gd name="connsiteX239" fmla="*/ 5221995 w 6874525"/>
              <a:gd name="connsiteY239" fmla="*/ 48656 h 5138449"/>
              <a:gd name="connsiteX240" fmla="*/ 5111826 w 6874525"/>
              <a:gd name="connsiteY240" fmla="*/ 26622 h 5138449"/>
              <a:gd name="connsiteX241" fmla="*/ 4704202 w 6874525"/>
              <a:gd name="connsiteY241" fmla="*/ 26622 h 5138449"/>
              <a:gd name="connsiteX242" fmla="*/ 4616067 w 6874525"/>
              <a:gd name="connsiteY242" fmla="*/ 37639 h 5138449"/>
              <a:gd name="connsiteX243" fmla="*/ 4516916 w 6874525"/>
              <a:gd name="connsiteY243" fmla="*/ 48656 h 5138449"/>
              <a:gd name="connsiteX244" fmla="*/ 4439798 w 6874525"/>
              <a:gd name="connsiteY244" fmla="*/ 70690 h 5138449"/>
              <a:gd name="connsiteX245" fmla="*/ 4329629 w 6874525"/>
              <a:gd name="connsiteY245" fmla="*/ 103740 h 5138449"/>
              <a:gd name="connsiteX246" fmla="*/ 4175393 w 6874525"/>
              <a:gd name="connsiteY246" fmla="*/ 125774 h 5138449"/>
              <a:gd name="connsiteX247" fmla="*/ 4142342 w 6874525"/>
              <a:gd name="connsiteY247" fmla="*/ 136791 h 5138449"/>
              <a:gd name="connsiteX248" fmla="*/ 4131325 w 6874525"/>
              <a:gd name="connsiteY248" fmla="*/ 158825 h 5138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6874525" h="5138449">
                <a:moveTo>
                  <a:pt x="4131325" y="158825"/>
                </a:moveTo>
                <a:cubicBezTo>
                  <a:pt x="4105619" y="158825"/>
                  <a:pt x="4028125" y="136791"/>
                  <a:pt x="3988106" y="136791"/>
                </a:cubicBezTo>
                <a:cubicBezTo>
                  <a:pt x="3936563" y="136791"/>
                  <a:pt x="3885282" y="144136"/>
                  <a:pt x="3833870" y="147808"/>
                </a:cubicBezTo>
                <a:lnTo>
                  <a:pt x="3767769" y="158825"/>
                </a:lnTo>
                <a:cubicBezTo>
                  <a:pt x="3742104" y="162774"/>
                  <a:pt x="3716114" y="164750"/>
                  <a:pt x="3690651" y="169842"/>
                </a:cubicBezTo>
                <a:cubicBezTo>
                  <a:pt x="3660957" y="175781"/>
                  <a:pt x="3602516" y="191875"/>
                  <a:pt x="3602516" y="191875"/>
                </a:cubicBezTo>
                <a:cubicBezTo>
                  <a:pt x="3591499" y="199220"/>
                  <a:pt x="3581565" y="208531"/>
                  <a:pt x="3569465" y="213909"/>
                </a:cubicBezTo>
                <a:cubicBezTo>
                  <a:pt x="3451471" y="266351"/>
                  <a:pt x="3545112" y="208111"/>
                  <a:pt x="3470313" y="257977"/>
                </a:cubicBezTo>
                <a:lnTo>
                  <a:pt x="3382178" y="390179"/>
                </a:lnTo>
                <a:cubicBezTo>
                  <a:pt x="3374834" y="401196"/>
                  <a:pt x="3371162" y="415886"/>
                  <a:pt x="3360145" y="423230"/>
                </a:cubicBezTo>
                <a:cubicBezTo>
                  <a:pt x="3262918" y="488045"/>
                  <a:pt x="3418329" y="388629"/>
                  <a:pt x="3260993" y="467297"/>
                </a:cubicBezTo>
                <a:cubicBezTo>
                  <a:pt x="3239291" y="478148"/>
                  <a:pt x="3209346" y="495717"/>
                  <a:pt x="3183875" y="500348"/>
                </a:cubicBezTo>
                <a:cubicBezTo>
                  <a:pt x="3154746" y="505644"/>
                  <a:pt x="3125118" y="507692"/>
                  <a:pt x="3095740" y="511364"/>
                </a:cubicBezTo>
                <a:cubicBezTo>
                  <a:pt x="3073706" y="518709"/>
                  <a:pt x="3048964" y="520515"/>
                  <a:pt x="3029639" y="533398"/>
                </a:cubicBezTo>
                <a:cubicBezTo>
                  <a:pt x="2997141" y="555063"/>
                  <a:pt x="2990045" y="556673"/>
                  <a:pt x="2963537" y="588483"/>
                </a:cubicBezTo>
                <a:cubicBezTo>
                  <a:pt x="2955061" y="598655"/>
                  <a:pt x="2950300" y="611637"/>
                  <a:pt x="2941504" y="621533"/>
                </a:cubicBezTo>
                <a:cubicBezTo>
                  <a:pt x="2920802" y="644823"/>
                  <a:pt x="2897436" y="665600"/>
                  <a:pt x="2875402" y="687634"/>
                </a:cubicBezTo>
                <a:lnTo>
                  <a:pt x="2809301" y="753736"/>
                </a:lnTo>
                <a:cubicBezTo>
                  <a:pt x="2787267" y="761080"/>
                  <a:pt x="2762525" y="762886"/>
                  <a:pt x="2743200" y="775769"/>
                </a:cubicBezTo>
                <a:cubicBezTo>
                  <a:pt x="2706988" y="799910"/>
                  <a:pt x="2717008" y="797417"/>
                  <a:pt x="2677099" y="808820"/>
                </a:cubicBezTo>
                <a:cubicBezTo>
                  <a:pt x="2662540" y="812980"/>
                  <a:pt x="2647590" y="815677"/>
                  <a:pt x="2633031" y="819837"/>
                </a:cubicBezTo>
                <a:cubicBezTo>
                  <a:pt x="2621865" y="823027"/>
                  <a:pt x="2611147" y="827664"/>
                  <a:pt x="2599981" y="830854"/>
                </a:cubicBezTo>
                <a:cubicBezTo>
                  <a:pt x="2585422" y="835014"/>
                  <a:pt x="2570416" y="837519"/>
                  <a:pt x="2555913" y="841870"/>
                </a:cubicBezTo>
                <a:cubicBezTo>
                  <a:pt x="2533667" y="848544"/>
                  <a:pt x="2512587" y="859349"/>
                  <a:pt x="2489812" y="863904"/>
                </a:cubicBezTo>
                <a:cubicBezTo>
                  <a:pt x="2423341" y="877199"/>
                  <a:pt x="2452492" y="869000"/>
                  <a:pt x="2401677" y="885938"/>
                </a:cubicBezTo>
                <a:cubicBezTo>
                  <a:pt x="2386988" y="896955"/>
                  <a:pt x="2373180" y="909258"/>
                  <a:pt x="2357610" y="918989"/>
                </a:cubicBezTo>
                <a:cubicBezTo>
                  <a:pt x="2343683" y="927693"/>
                  <a:pt x="2326906" y="931476"/>
                  <a:pt x="2313542" y="941022"/>
                </a:cubicBezTo>
                <a:cubicBezTo>
                  <a:pt x="2300864" y="950078"/>
                  <a:pt x="2292790" y="964508"/>
                  <a:pt x="2280492" y="974073"/>
                </a:cubicBezTo>
                <a:cubicBezTo>
                  <a:pt x="2259589" y="990331"/>
                  <a:pt x="2214390" y="1018140"/>
                  <a:pt x="2214390" y="1018140"/>
                </a:cubicBezTo>
                <a:cubicBezTo>
                  <a:pt x="2125358" y="1136852"/>
                  <a:pt x="2237826" y="1006190"/>
                  <a:pt x="2137272" y="1073225"/>
                </a:cubicBezTo>
                <a:cubicBezTo>
                  <a:pt x="2126255" y="1080569"/>
                  <a:pt x="2124601" y="1096913"/>
                  <a:pt x="2115239" y="1106275"/>
                </a:cubicBezTo>
                <a:cubicBezTo>
                  <a:pt x="2028579" y="1192935"/>
                  <a:pt x="2139378" y="1053071"/>
                  <a:pt x="2049137" y="1161360"/>
                </a:cubicBezTo>
                <a:cubicBezTo>
                  <a:pt x="2040661" y="1171532"/>
                  <a:pt x="2035961" y="1184569"/>
                  <a:pt x="2027104" y="1194410"/>
                </a:cubicBezTo>
                <a:cubicBezTo>
                  <a:pt x="2002785" y="1221432"/>
                  <a:pt x="1975692" y="1245822"/>
                  <a:pt x="1949986" y="1271528"/>
                </a:cubicBezTo>
                <a:cubicBezTo>
                  <a:pt x="1908723" y="1312791"/>
                  <a:pt x="1931716" y="1299652"/>
                  <a:pt x="1883884" y="1315596"/>
                </a:cubicBezTo>
                <a:cubicBezTo>
                  <a:pt x="1861850" y="1337630"/>
                  <a:pt x="1835068" y="1355770"/>
                  <a:pt x="1817783" y="1381697"/>
                </a:cubicBezTo>
                <a:cubicBezTo>
                  <a:pt x="1785564" y="1430025"/>
                  <a:pt x="1803693" y="1404155"/>
                  <a:pt x="1762699" y="1458815"/>
                </a:cubicBezTo>
                <a:cubicBezTo>
                  <a:pt x="1731070" y="1585333"/>
                  <a:pt x="1775298" y="1429418"/>
                  <a:pt x="1729648" y="1535933"/>
                </a:cubicBezTo>
                <a:cubicBezTo>
                  <a:pt x="1723683" y="1549850"/>
                  <a:pt x="1721916" y="1565220"/>
                  <a:pt x="1718631" y="1580001"/>
                </a:cubicBezTo>
                <a:cubicBezTo>
                  <a:pt x="1714569" y="1598280"/>
                  <a:pt x="1710964" y="1616662"/>
                  <a:pt x="1707614" y="1635085"/>
                </a:cubicBezTo>
                <a:cubicBezTo>
                  <a:pt x="1703618" y="1657062"/>
                  <a:pt x="1701444" y="1679380"/>
                  <a:pt x="1696598" y="1701186"/>
                </a:cubicBezTo>
                <a:cubicBezTo>
                  <a:pt x="1694079" y="1712522"/>
                  <a:pt x="1689253" y="1723220"/>
                  <a:pt x="1685581" y="1734237"/>
                </a:cubicBezTo>
                <a:cubicBezTo>
                  <a:pt x="1689253" y="1804010"/>
                  <a:pt x="1690545" y="1873950"/>
                  <a:pt x="1696598" y="1943557"/>
                </a:cubicBezTo>
                <a:cubicBezTo>
                  <a:pt x="1697910" y="1958641"/>
                  <a:pt x="1701650" y="1973708"/>
                  <a:pt x="1707614" y="1987625"/>
                </a:cubicBezTo>
                <a:cubicBezTo>
                  <a:pt x="1712830" y="1999795"/>
                  <a:pt x="1722303" y="2009658"/>
                  <a:pt x="1729648" y="2020675"/>
                </a:cubicBezTo>
                <a:cubicBezTo>
                  <a:pt x="1749847" y="2081271"/>
                  <a:pt x="1728529" y="2026980"/>
                  <a:pt x="1762699" y="2086777"/>
                </a:cubicBezTo>
                <a:cubicBezTo>
                  <a:pt x="1775394" y="2108993"/>
                  <a:pt x="1809778" y="2190604"/>
                  <a:pt x="1828800" y="2196945"/>
                </a:cubicBezTo>
                <a:lnTo>
                  <a:pt x="1861851" y="2207962"/>
                </a:lnTo>
                <a:cubicBezTo>
                  <a:pt x="1869195" y="2218979"/>
                  <a:pt x="1877963" y="2229170"/>
                  <a:pt x="1883884" y="2241013"/>
                </a:cubicBezTo>
                <a:cubicBezTo>
                  <a:pt x="1910932" y="2295109"/>
                  <a:pt x="1893523" y="2365643"/>
                  <a:pt x="1872867" y="2417283"/>
                </a:cubicBezTo>
                <a:cubicBezTo>
                  <a:pt x="1866768" y="2432531"/>
                  <a:pt x="1843489" y="2431972"/>
                  <a:pt x="1828800" y="2439316"/>
                </a:cubicBezTo>
                <a:cubicBezTo>
                  <a:pt x="1773716" y="2435644"/>
                  <a:pt x="1718754" y="2428299"/>
                  <a:pt x="1663547" y="2428299"/>
                </a:cubicBezTo>
                <a:cubicBezTo>
                  <a:pt x="1572223" y="2428299"/>
                  <a:pt x="1477706" y="2427938"/>
                  <a:pt x="1388125" y="2450333"/>
                </a:cubicBezTo>
                <a:cubicBezTo>
                  <a:pt x="1376859" y="2453150"/>
                  <a:pt x="1366092" y="2457678"/>
                  <a:pt x="1355075" y="2461350"/>
                </a:cubicBezTo>
                <a:cubicBezTo>
                  <a:pt x="1340386" y="2483384"/>
                  <a:pt x="1319381" y="2502329"/>
                  <a:pt x="1311007" y="2527451"/>
                </a:cubicBezTo>
                <a:lnTo>
                  <a:pt x="1288973" y="2593552"/>
                </a:lnTo>
                <a:lnTo>
                  <a:pt x="1277957" y="2626603"/>
                </a:lnTo>
                <a:cubicBezTo>
                  <a:pt x="1266477" y="2661044"/>
                  <a:pt x="1255341" y="2704109"/>
                  <a:pt x="1222872" y="2725755"/>
                </a:cubicBezTo>
                <a:cubicBezTo>
                  <a:pt x="1200838" y="2740444"/>
                  <a:pt x="1181893" y="2761448"/>
                  <a:pt x="1156771" y="2769822"/>
                </a:cubicBezTo>
                <a:lnTo>
                  <a:pt x="1090670" y="2791856"/>
                </a:lnTo>
                <a:cubicBezTo>
                  <a:pt x="1083325" y="2802873"/>
                  <a:pt x="1078601" y="2816188"/>
                  <a:pt x="1068636" y="2824907"/>
                </a:cubicBezTo>
                <a:cubicBezTo>
                  <a:pt x="1009575" y="2876585"/>
                  <a:pt x="1013380" y="2858061"/>
                  <a:pt x="958467" y="2891008"/>
                </a:cubicBezTo>
                <a:cubicBezTo>
                  <a:pt x="935760" y="2904632"/>
                  <a:pt x="916051" y="2923232"/>
                  <a:pt x="892366" y="2935075"/>
                </a:cubicBezTo>
                <a:cubicBezTo>
                  <a:pt x="877677" y="2942420"/>
                  <a:pt x="862558" y="2948961"/>
                  <a:pt x="848299" y="2957109"/>
                </a:cubicBezTo>
                <a:cubicBezTo>
                  <a:pt x="836803" y="2963678"/>
                  <a:pt x="827418" y="2973927"/>
                  <a:pt x="815248" y="2979143"/>
                </a:cubicBezTo>
                <a:cubicBezTo>
                  <a:pt x="801331" y="2985107"/>
                  <a:pt x="785870" y="2986488"/>
                  <a:pt x="771181" y="2990160"/>
                </a:cubicBezTo>
                <a:lnTo>
                  <a:pt x="705080" y="3034227"/>
                </a:lnTo>
                <a:cubicBezTo>
                  <a:pt x="694063" y="3041572"/>
                  <a:pt x="683872" y="3050340"/>
                  <a:pt x="672029" y="3056261"/>
                </a:cubicBezTo>
                <a:cubicBezTo>
                  <a:pt x="657340" y="3063606"/>
                  <a:pt x="642220" y="3070147"/>
                  <a:pt x="627961" y="3078295"/>
                </a:cubicBezTo>
                <a:cubicBezTo>
                  <a:pt x="601997" y="3093132"/>
                  <a:pt x="574489" y="3116488"/>
                  <a:pt x="550843" y="3133379"/>
                </a:cubicBezTo>
                <a:cubicBezTo>
                  <a:pt x="540069" y="3141075"/>
                  <a:pt x="528810" y="3148068"/>
                  <a:pt x="517793" y="3155413"/>
                </a:cubicBezTo>
                <a:cubicBezTo>
                  <a:pt x="463083" y="3237476"/>
                  <a:pt x="533402" y="3136681"/>
                  <a:pt x="462708" y="3221514"/>
                </a:cubicBezTo>
                <a:cubicBezTo>
                  <a:pt x="454232" y="3231686"/>
                  <a:pt x="448371" y="3243790"/>
                  <a:pt x="440675" y="3254564"/>
                </a:cubicBezTo>
                <a:cubicBezTo>
                  <a:pt x="430003" y="3269506"/>
                  <a:pt x="418297" y="3283690"/>
                  <a:pt x="407624" y="3298632"/>
                </a:cubicBezTo>
                <a:cubicBezTo>
                  <a:pt x="399928" y="3309406"/>
                  <a:pt x="394067" y="3321511"/>
                  <a:pt x="385590" y="3331683"/>
                </a:cubicBezTo>
                <a:cubicBezTo>
                  <a:pt x="375616" y="3343652"/>
                  <a:pt x="363557" y="3353716"/>
                  <a:pt x="352540" y="3364733"/>
                </a:cubicBezTo>
                <a:cubicBezTo>
                  <a:pt x="348868" y="3379422"/>
                  <a:pt x="345874" y="3394298"/>
                  <a:pt x="341523" y="3408801"/>
                </a:cubicBezTo>
                <a:cubicBezTo>
                  <a:pt x="334849" y="3431047"/>
                  <a:pt x="326834" y="3452868"/>
                  <a:pt x="319489" y="3474902"/>
                </a:cubicBezTo>
                <a:cubicBezTo>
                  <a:pt x="315817" y="3485919"/>
                  <a:pt x="311288" y="3496686"/>
                  <a:pt x="308472" y="3507952"/>
                </a:cubicBezTo>
                <a:cubicBezTo>
                  <a:pt x="294639" y="3563286"/>
                  <a:pt x="302243" y="3537656"/>
                  <a:pt x="286439" y="3585070"/>
                </a:cubicBezTo>
                <a:cubicBezTo>
                  <a:pt x="282767" y="3625465"/>
                  <a:pt x="277146" y="3665731"/>
                  <a:pt x="275422" y="3706256"/>
                </a:cubicBezTo>
                <a:cubicBezTo>
                  <a:pt x="269799" y="3838390"/>
                  <a:pt x="273828" y="3970946"/>
                  <a:pt x="264405" y="4102863"/>
                </a:cubicBezTo>
                <a:cubicBezTo>
                  <a:pt x="262750" y="4126030"/>
                  <a:pt x="255254" y="4149639"/>
                  <a:pt x="242371" y="4168964"/>
                </a:cubicBezTo>
                <a:lnTo>
                  <a:pt x="198304" y="4235066"/>
                </a:lnTo>
                <a:cubicBezTo>
                  <a:pt x="176271" y="4268116"/>
                  <a:pt x="179941" y="4271789"/>
                  <a:pt x="143219" y="4290150"/>
                </a:cubicBezTo>
                <a:cubicBezTo>
                  <a:pt x="132832" y="4295343"/>
                  <a:pt x="121186" y="4297495"/>
                  <a:pt x="110169" y="4301167"/>
                </a:cubicBezTo>
                <a:cubicBezTo>
                  <a:pt x="85803" y="4325533"/>
                  <a:pt x="70423" y="4336591"/>
                  <a:pt x="55084" y="4367268"/>
                </a:cubicBezTo>
                <a:cubicBezTo>
                  <a:pt x="9471" y="4458495"/>
                  <a:pt x="85179" y="4338650"/>
                  <a:pt x="22034" y="4433369"/>
                </a:cubicBezTo>
                <a:cubicBezTo>
                  <a:pt x="18362" y="4451731"/>
                  <a:pt x="15559" y="4470288"/>
                  <a:pt x="11017" y="4488454"/>
                </a:cubicBezTo>
                <a:cubicBezTo>
                  <a:pt x="8200" y="4499720"/>
                  <a:pt x="0" y="4509891"/>
                  <a:pt x="0" y="4521504"/>
                </a:cubicBezTo>
                <a:cubicBezTo>
                  <a:pt x="0" y="4631734"/>
                  <a:pt x="4544" y="4741970"/>
                  <a:pt x="11017" y="4852010"/>
                </a:cubicBezTo>
                <a:cubicBezTo>
                  <a:pt x="12010" y="4868895"/>
                  <a:pt x="41262" y="4957971"/>
                  <a:pt x="44067" y="4962179"/>
                </a:cubicBezTo>
                <a:cubicBezTo>
                  <a:pt x="80221" y="5016409"/>
                  <a:pt x="79500" y="5031215"/>
                  <a:pt x="132202" y="5061331"/>
                </a:cubicBezTo>
                <a:cubicBezTo>
                  <a:pt x="142285" y="5067093"/>
                  <a:pt x="155101" y="5066708"/>
                  <a:pt x="165253" y="5072348"/>
                </a:cubicBezTo>
                <a:cubicBezTo>
                  <a:pt x="188402" y="5085208"/>
                  <a:pt x="209320" y="5101726"/>
                  <a:pt x="231354" y="5116415"/>
                </a:cubicBezTo>
                <a:lnTo>
                  <a:pt x="264405" y="5138449"/>
                </a:lnTo>
                <a:cubicBezTo>
                  <a:pt x="334178" y="5134777"/>
                  <a:pt x="404353" y="5135757"/>
                  <a:pt x="473725" y="5127432"/>
                </a:cubicBezTo>
                <a:cubicBezTo>
                  <a:pt x="496785" y="5124665"/>
                  <a:pt x="517294" y="5111031"/>
                  <a:pt x="539826" y="5105398"/>
                </a:cubicBezTo>
                <a:cubicBezTo>
                  <a:pt x="561497" y="5099980"/>
                  <a:pt x="583894" y="5098053"/>
                  <a:pt x="605928" y="5094381"/>
                </a:cubicBezTo>
                <a:cubicBezTo>
                  <a:pt x="745273" y="5047934"/>
                  <a:pt x="648830" y="5071243"/>
                  <a:pt x="903383" y="5083364"/>
                </a:cubicBezTo>
                <a:cubicBezTo>
                  <a:pt x="954840" y="5096228"/>
                  <a:pt x="995736" y="5107937"/>
                  <a:pt x="1046602" y="5116415"/>
                </a:cubicBezTo>
                <a:cubicBezTo>
                  <a:pt x="1210589" y="5143747"/>
                  <a:pt x="1048982" y="5112484"/>
                  <a:pt x="1178805" y="5138449"/>
                </a:cubicBezTo>
                <a:cubicBezTo>
                  <a:pt x="1263268" y="5134777"/>
                  <a:pt x="1347882" y="5133677"/>
                  <a:pt x="1432193" y="5127432"/>
                </a:cubicBezTo>
                <a:cubicBezTo>
                  <a:pt x="1447293" y="5126313"/>
                  <a:pt x="1461325" y="5118904"/>
                  <a:pt x="1476260" y="5116415"/>
                </a:cubicBezTo>
                <a:cubicBezTo>
                  <a:pt x="1505464" y="5111548"/>
                  <a:pt x="1535132" y="5109900"/>
                  <a:pt x="1564395" y="5105398"/>
                </a:cubicBezTo>
                <a:cubicBezTo>
                  <a:pt x="1582903" y="5102551"/>
                  <a:pt x="1600972" y="5097228"/>
                  <a:pt x="1619480" y="5094381"/>
                </a:cubicBezTo>
                <a:cubicBezTo>
                  <a:pt x="1648742" y="5089879"/>
                  <a:pt x="1678352" y="5087866"/>
                  <a:pt x="1707614" y="5083364"/>
                </a:cubicBezTo>
                <a:cubicBezTo>
                  <a:pt x="1726122" y="5080517"/>
                  <a:pt x="1744276" y="5075698"/>
                  <a:pt x="1762699" y="5072348"/>
                </a:cubicBezTo>
                <a:cubicBezTo>
                  <a:pt x="1784676" y="5068352"/>
                  <a:pt x="1806994" y="5066177"/>
                  <a:pt x="1828800" y="5061331"/>
                </a:cubicBezTo>
                <a:cubicBezTo>
                  <a:pt x="1907382" y="5043868"/>
                  <a:pt x="1809949" y="5055292"/>
                  <a:pt x="1905918" y="5039297"/>
                </a:cubicBezTo>
                <a:cubicBezTo>
                  <a:pt x="1935122" y="5034430"/>
                  <a:pt x="1964675" y="5031952"/>
                  <a:pt x="1994053" y="5028280"/>
                </a:cubicBezTo>
                <a:cubicBezTo>
                  <a:pt x="2005070" y="5024608"/>
                  <a:pt x="2017021" y="5023025"/>
                  <a:pt x="2027104" y="5017263"/>
                </a:cubicBezTo>
                <a:cubicBezTo>
                  <a:pt x="2043046" y="5008153"/>
                  <a:pt x="2056230" y="4994885"/>
                  <a:pt x="2071171" y="4984213"/>
                </a:cubicBezTo>
                <a:cubicBezTo>
                  <a:pt x="2081945" y="4976517"/>
                  <a:pt x="2092726" y="4968748"/>
                  <a:pt x="2104222" y="4962179"/>
                </a:cubicBezTo>
                <a:cubicBezTo>
                  <a:pt x="2118481" y="4954031"/>
                  <a:pt x="2133600" y="4947490"/>
                  <a:pt x="2148289" y="4940145"/>
                </a:cubicBezTo>
                <a:cubicBezTo>
                  <a:pt x="2185012" y="4885062"/>
                  <a:pt x="2159307" y="4914439"/>
                  <a:pt x="2236424" y="4863027"/>
                </a:cubicBezTo>
                <a:cubicBezTo>
                  <a:pt x="2263821" y="4844762"/>
                  <a:pt x="2281593" y="4830941"/>
                  <a:pt x="2313542" y="4818960"/>
                </a:cubicBezTo>
                <a:cubicBezTo>
                  <a:pt x="2327719" y="4813644"/>
                  <a:pt x="2343107" y="4812294"/>
                  <a:pt x="2357610" y="4807943"/>
                </a:cubicBezTo>
                <a:cubicBezTo>
                  <a:pt x="2379856" y="4801269"/>
                  <a:pt x="2401677" y="4793254"/>
                  <a:pt x="2423711" y="4785909"/>
                </a:cubicBezTo>
                <a:cubicBezTo>
                  <a:pt x="2434728" y="4782237"/>
                  <a:pt x="2446374" y="4780085"/>
                  <a:pt x="2456761" y="4774892"/>
                </a:cubicBezTo>
                <a:cubicBezTo>
                  <a:pt x="2471450" y="4767547"/>
                  <a:pt x="2485098" y="4757577"/>
                  <a:pt x="2500829" y="4752858"/>
                </a:cubicBezTo>
                <a:cubicBezTo>
                  <a:pt x="2522225" y="4746439"/>
                  <a:pt x="2544953" y="4745838"/>
                  <a:pt x="2566930" y="4741842"/>
                </a:cubicBezTo>
                <a:cubicBezTo>
                  <a:pt x="2673403" y="4722484"/>
                  <a:pt x="2585455" y="4732900"/>
                  <a:pt x="2754217" y="4708791"/>
                </a:cubicBezTo>
                <a:cubicBezTo>
                  <a:pt x="2779923" y="4705119"/>
                  <a:pt x="2805763" y="4702287"/>
                  <a:pt x="2831335" y="4697774"/>
                </a:cubicBezTo>
                <a:cubicBezTo>
                  <a:pt x="2868215" y="4691266"/>
                  <a:pt x="2905975" y="4687582"/>
                  <a:pt x="2941504" y="4675740"/>
                </a:cubicBezTo>
                <a:cubicBezTo>
                  <a:pt x="2952521" y="4672068"/>
                  <a:pt x="2963058" y="4666366"/>
                  <a:pt x="2974554" y="4664724"/>
                </a:cubicBezTo>
                <a:cubicBezTo>
                  <a:pt x="3014708" y="4658988"/>
                  <a:pt x="3055345" y="4657379"/>
                  <a:pt x="3095740" y="4653707"/>
                </a:cubicBezTo>
                <a:cubicBezTo>
                  <a:pt x="3147152" y="4657379"/>
                  <a:pt x="3198786" y="4658702"/>
                  <a:pt x="3249976" y="4664724"/>
                </a:cubicBezTo>
                <a:cubicBezTo>
                  <a:pt x="3273119" y="4667447"/>
                  <a:pt x="3298983" y="4683529"/>
                  <a:pt x="3316077" y="4697774"/>
                </a:cubicBezTo>
                <a:cubicBezTo>
                  <a:pt x="3328046" y="4707748"/>
                  <a:pt x="3335193" y="4723857"/>
                  <a:pt x="3349128" y="4730825"/>
                </a:cubicBezTo>
                <a:cubicBezTo>
                  <a:pt x="3365876" y="4739199"/>
                  <a:pt x="3385851" y="4738170"/>
                  <a:pt x="3404212" y="4741842"/>
                </a:cubicBezTo>
                <a:cubicBezTo>
                  <a:pt x="3565933" y="4849655"/>
                  <a:pt x="3395801" y="4740182"/>
                  <a:pt x="3514381" y="4807943"/>
                </a:cubicBezTo>
                <a:cubicBezTo>
                  <a:pt x="3574178" y="4842113"/>
                  <a:pt x="3519886" y="4820796"/>
                  <a:pt x="3580482" y="4840993"/>
                </a:cubicBezTo>
                <a:cubicBezTo>
                  <a:pt x="3591499" y="4848338"/>
                  <a:pt x="3601433" y="4857649"/>
                  <a:pt x="3613533" y="4863027"/>
                </a:cubicBezTo>
                <a:cubicBezTo>
                  <a:pt x="3674961" y="4890329"/>
                  <a:pt x="3698350" y="4887401"/>
                  <a:pt x="3767769" y="4896078"/>
                </a:cubicBezTo>
                <a:cubicBezTo>
                  <a:pt x="3772739" y="4895802"/>
                  <a:pt x="3939214" y="4903999"/>
                  <a:pt x="3999123" y="4874044"/>
                </a:cubicBezTo>
                <a:cubicBezTo>
                  <a:pt x="4010966" y="4868123"/>
                  <a:pt x="4021156" y="4859355"/>
                  <a:pt x="4032173" y="4852010"/>
                </a:cubicBezTo>
                <a:cubicBezTo>
                  <a:pt x="4035845" y="4840993"/>
                  <a:pt x="4037550" y="4829111"/>
                  <a:pt x="4043190" y="4818960"/>
                </a:cubicBezTo>
                <a:cubicBezTo>
                  <a:pt x="4056051" y="4795811"/>
                  <a:pt x="4078884" y="4777981"/>
                  <a:pt x="4087258" y="4752858"/>
                </a:cubicBezTo>
                <a:cubicBezTo>
                  <a:pt x="4090930" y="4741841"/>
                  <a:pt x="4091834" y="4729470"/>
                  <a:pt x="4098275" y="4719808"/>
                </a:cubicBezTo>
                <a:cubicBezTo>
                  <a:pt x="4189415" y="4583097"/>
                  <a:pt x="4081272" y="4779857"/>
                  <a:pt x="4153359" y="4653707"/>
                </a:cubicBezTo>
                <a:cubicBezTo>
                  <a:pt x="4161507" y="4639448"/>
                  <a:pt x="4168924" y="4624734"/>
                  <a:pt x="4175393" y="4609639"/>
                </a:cubicBezTo>
                <a:cubicBezTo>
                  <a:pt x="4179967" y="4598965"/>
                  <a:pt x="4181217" y="4586976"/>
                  <a:pt x="4186410" y="4576589"/>
                </a:cubicBezTo>
                <a:cubicBezTo>
                  <a:pt x="4192331" y="4564746"/>
                  <a:pt x="4203066" y="4555637"/>
                  <a:pt x="4208443" y="4543538"/>
                </a:cubicBezTo>
                <a:cubicBezTo>
                  <a:pt x="4217876" y="4522314"/>
                  <a:pt x="4223132" y="4499471"/>
                  <a:pt x="4230477" y="4477437"/>
                </a:cubicBezTo>
                <a:cubicBezTo>
                  <a:pt x="4234149" y="4466420"/>
                  <a:pt x="4235052" y="4454048"/>
                  <a:pt x="4241494" y="4444386"/>
                </a:cubicBezTo>
                <a:lnTo>
                  <a:pt x="4263528" y="4411336"/>
                </a:lnTo>
                <a:cubicBezTo>
                  <a:pt x="4269116" y="4388983"/>
                  <a:pt x="4276081" y="4356337"/>
                  <a:pt x="4285561" y="4334217"/>
                </a:cubicBezTo>
                <a:cubicBezTo>
                  <a:pt x="4292030" y="4319122"/>
                  <a:pt x="4301496" y="4305398"/>
                  <a:pt x="4307595" y="4290150"/>
                </a:cubicBezTo>
                <a:cubicBezTo>
                  <a:pt x="4316221" y="4268586"/>
                  <a:pt x="4316746" y="4243374"/>
                  <a:pt x="4329629" y="4224049"/>
                </a:cubicBezTo>
                <a:cubicBezTo>
                  <a:pt x="4336974" y="4213032"/>
                  <a:pt x="4345741" y="4202841"/>
                  <a:pt x="4351663" y="4190998"/>
                </a:cubicBezTo>
                <a:cubicBezTo>
                  <a:pt x="4364968" y="4164389"/>
                  <a:pt x="4358405" y="4145944"/>
                  <a:pt x="4384713" y="4124897"/>
                </a:cubicBezTo>
                <a:cubicBezTo>
                  <a:pt x="4393781" y="4117642"/>
                  <a:pt x="4406747" y="4117552"/>
                  <a:pt x="4417764" y="4113880"/>
                </a:cubicBezTo>
                <a:cubicBezTo>
                  <a:pt x="4450815" y="4124897"/>
                  <a:pt x="4485755" y="4131351"/>
                  <a:pt x="4516916" y="4146931"/>
                </a:cubicBezTo>
                <a:cubicBezTo>
                  <a:pt x="4531605" y="4154275"/>
                  <a:pt x="4546627" y="4160988"/>
                  <a:pt x="4560983" y="4168964"/>
                </a:cubicBezTo>
                <a:cubicBezTo>
                  <a:pt x="4579701" y="4179363"/>
                  <a:pt x="4596915" y="4192439"/>
                  <a:pt x="4616067" y="4202015"/>
                </a:cubicBezTo>
                <a:cubicBezTo>
                  <a:pt x="4626454" y="4207209"/>
                  <a:pt x="4638101" y="4209360"/>
                  <a:pt x="4649118" y="4213032"/>
                </a:cubicBezTo>
                <a:cubicBezTo>
                  <a:pt x="4735195" y="4299107"/>
                  <a:pt x="4644873" y="4221925"/>
                  <a:pt x="4759287" y="4279133"/>
                </a:cubicBezTo>
                <a:cubicBezTo>
                  <a:pt x="4775710" y="4287345"/>
                  <a:pt x="4787303" y="4303267"/>
                  <a:pt x="4803354" y="4312184"/>
                </a:cubicBezTo>
                <a:cubicBezTo>
                  <a:pt x="4820641" y="4321788"/>
                  <a:pt x="4840077" y="4326873"/>
                  <a:pt x="4858439" y="4334217"/>
                </a:cubicBezTo>
                <a:cubicBezTo>
                  <a:pt x="4869456" y="4345234"/>
                  <a:pt x="4878526" y="4358626"/>
                  <a:pt x="4891489" y="4367268"/>
                </a:cubicBezTo>
                <a:cubicBezTo>
                  <a:pt x="4901152" y="4373710"/>
                  <a:pt x="4914153" y="4373091"/>
                  <a:pt x="4924540" y="4378285"/>
                </a:cubicBezTo>
                <a:cubicBezTo>
                  <a:pt x="4936383" y="4384206"/>
                  <a:pt x="4945193" y="4395670"/>
                  <a:pt x="4957590" y="4400319"/>
                </a:cubicBezTo>
                <a:cubicBezTo>
                  <a:pt x="4975123" y="4406894"/>
                  <a:pt x="4994509" y="4406795"/>
                  <a:pt x="5012675" y="4411336"/>
                </a:cubicBezTo>
                <a:cubicBezTo>
                  <a:pt x="5023941" y="4414152"/>
                  <a:pt x="5034229" y="4420710"/>
                  <a:pt x="5045725" y="4422352"/>
                </a:cubicBezTo>
                <a:cubicBezTo>
                  <a:pt x="5085879" y="4428088"/>
                  <a:pt x="5126597" y="4428890"/>
                  <a:pt x="5166911" y="4433369"/>
                </a:cubicBezTo>
                <a:cubicBezTo>
                  <a:pt x="5192719" y="4436237"/>
                  <a:pt x="5218323" y="4440714"/>
                  <a:pt x="5244029" y="4444386"/>
                </a:cubicBezTo>
                <a:cubicBezTo>
                  <a:pt x="5354198" y="4440714"/>
                  <a:pt x="5464495" y="4439842"/>
                  <a:pt x="5574535" y="4433369"/>
                </a:cubicBezTo>
                <a:cubicBezTo>
                  <a:pt x="5589650" y="4432480"/>
                  <a:pt x="5603821" y="4425636"/>
                  <a:pt x="5618602" y="4422352"/>
                </a:cubicBezTo>
                <a:cubicBezTo>
                  <a:pt x="5662125" y="4412681"/>
                  <a:pt x="5698512" y="4409941"/>
                  <a:pt x="5739788" y="4389302"/>
                </a:cubicBezTo>
                <a:cubicBezTo>
                  <a:pt x="5754477" y="4381957"/>
                  <a:pt x="5768478" y="4373035"/>
                  <a:pt x="5783855" y="4367268"/>
                </a:cubicBezTo>
                <a:cubicBezTo>
                  <a:pt x="5798032" y="4361951"/>
                  <a:pt x="5813693" y="4361425"/>
                  <a:pt x="5827923" y="4356251"/>
                </a:cubicBezTo>
                <a:cubicBezTo>
                  <a:pt x="5957765" y="4309036"/>
                  <a:pt x="5851742" y="4332084"/>
                  <a:pt x="5971142" y="4312184"/>
                </a:cubicBezTo>
                <a:cubicBezTo>
                  <a:pt x="6034462" y="4280524"/>
                  <a:pt x="6007006" y="4290868"/>
                  <a:pt x="6092328" y="4268116"/>
                </a:cubicBezTo>
                <a:cubicBezTo>
                  <a:pt x="6121588" y="4260313"/>
                  <a:pt x="6180463" y="4246083"/>
                  <a:pt x="6180463" y="4246083"/>
                </a:cubicBezTo>
                <a:cubicBezTo>
                  <a:pt x="6191480" y="4235066"/>
                  <a:pt x="6199894" y="4220599"/>
                  <a:pt x="6213513" y="4213032"/>
                </a:cubicBezTo>
                <a:cubicBezTo>
                  <a:pt x="6233816" y="4201752"/>
                  <a:pt x="6258840" y="4201385"/>
                  <a:pt x="6279614" y="4190998"/>
                </a:cubicBezTo>
                <a:cubicBezTo>
                  <a:pt x="6334069" y="4163771"/>
                  <a:pt x="6308101" y="4174157"/>
                  <a:pt x="6356733" y="4157948"/>
                </a:cubicBezTo>
                <a:cubicBezTo>
                  <a:pt x="6367750" y="4150603"/>
                  <a:pt x="6377940" y="4141835"/>
                  <a:pt x="6389783" y="4135914"/>
                </a:cubicBezTo>
                <a:cubicBezTo>
                  <a:pt x="6400170" y="4130720"/>
                  <a:pt x="6412160" y="4129472"/>
                  <a:pt x="6422834" y="4124897"/>
                </a:cubicBezTo>
                <a:cubicBezTo>
                  <a:pt x="6437929" y="4118428"/>
                  <a:pt x="6452642" y="4111011"/>
                  <a:pt x="6466901" y="4102863"/>
                </a:cubicBezTo>
                <a:cubicBezTo>
                  <a:pt x="6492877" y="4088020"/>
                  <a:pt x="6520357" y="4064681"/>
                  <a:pt x="6544019" y="4047779"/>
                </a:cubicBezTo>
                <a:cubicBezTo>
                  <a:pt x="6554793" y="4040083"/>
                  <a:pt x="6566898" y="4034222"/>
                  <a:pt x="6577070" y="4025745"/>
                </a:cubicBezTo>
                <a:cubicBezTo>
                  <a:pt x="6589039" y="4015771"/>
                  <a:pt x="6597822" y="4002260"/>
                  <a:pt x="6610120" y="3992695"/>
                </a:cubicBezTo>
                <a:cubicBezTo>
                  <a:pt x="6631023" y="3976437"/>
                  <a:pt x="6652536" y="3960470"/>
                  <a:pt x="6676222" y="3948627"/>
                </a:cubicBezTo>
                <a:cubicBezTo>
                  <a:pt x="6690911" y="3941282"/>
                  <a:pt x="6707465" y="3936852"/>
                  <a:pt x="6720289" y="3926593"/>
                </a:cubicBezTo>
                <a:cubicBezTo>
                  <a:pt x="6780878" y="3878121"/>
                  <a:pt x="6789703" y="3855523"/>
                  <a:pt x="6830458" y="3794391"/>
                </a:cubicBezTo>
                <a:lnTo>
                  <a:pt x="6852492" y="3761340"/>
                </a:lnTo>
                <a:cubicBezTo>
                  <a:pt x="6857686" y="3745756"/>
                  <a:pt x="6874525" y="3698053"/>
                  <a:pt x="6874525" y="3684222"/>
                </a:cubicBezTo>
                <a:cubicBezTo>
                  <a:pt x="6874525" y="3636341"/>
                  <a:pt x="6870975" y="3588298"/>
                  <a:pt x="6863508" y="3541003"/>
                </a:cubicBezTo>
                <a:cubicBezTo>
                  <a:pt x="6850390" y="3457923"/>
                  <a:pt x="6846889" y="3496745"/>
                  <a:pt x="6819441" y="3441851"/>
                </a:cubicBezTo>
                <a:cubicBezTo>
                  <a:pt x="6814248" y="3431464"/>
                  <a:pt x="6813617" y="3419188"/>
                  <a:pt x="6808424" y="3408801"/>
                </a:cubicBezTo>
                <a:cubicBezTo>
                  <a:pt x="6802502" y="3396958"/>
                  <a:pt x="6792311" y="3387593"/>
                  <a:pt x="6786390" y="3375750"/>
                </a:cubicBezTo>
                <a:cubicBezTo>
                  <a:pt x="6777546" y="3358062"/>
                  <a:pt x="6774838" y="3337436"/>
                  <a:pt x="6764357" y="3320666"/>
                </a:cubicBezTo>
                <a:cubicBezTo>
                  <a:pt x="6756099" y="3307454"/>
                  <a:pt x="6740871" y="3299913"/>
                  <a:pt x="6731306" y="3287615"/>
                </a:cubicBezTo>
                <a:cubicBezTo>
                  <a:pt x="6618895" y="3143086"/>
                  <a:pt x="6772105" y="3306381"/>
                  <a:pt x="6610120" y="3144396"/>
                </a:cubicBezTo>
                <a:lnTo>
                  <a:pt x="6566053" y="3100328"/>
                </a:lnTo>
                <a:cubicBezTo>
                  <a:pt x="6538361" y="3017254"/>
                  <a:pt x="6578937" y="3116434"/>
                  <a:pt x="6521986" y="3045244"/>
                </a:cubicBezTo>
                <a:cubicBezTo>
                  <a:pt x="6514732" y="3036176"/>
                  <a:pt x="6516609" y="3022345"/>
                  <a:pt x="6510969" y="3012193"/>
                </a:cubicBezTo>
                <a:cubicBezTo>
                  <a:pt x="6498108" y="2989044"/>
                  <a:pt x="6481590" y="2968126"/>
                  <a:pt x="6466901" y="2946092"/>
                </a:cubicBezTo>
                <a:lnTo>
                  <a:pt x="6444867" y="2913042"/>
                </a:lnTo>
                <a:cubicBezTo>
                  <a:pt x="6437523" y="2891008"/>
                  <a:pt x="6427389" y="2869715"/>
                  <a:pt x="6422834" y="2846940"/>
                </a:cubicBezTo>
                <a:cubicBezTo>
                  <a:pt x="6419162" y="2828579"/>
                  <a:pt x="6416744" y="2809921"/>
                  <a:pt x="6411817" y="2791856"/>
                </a:cubicBezTo>
                <a:cubicBezTo>
                  <a:pt x="6405706" y="2769449"/>
                  <a:pt x="6397128" y="2747789"/>
                  <a:pt x="6389783" y="2725755"/>
                </a:cubicBezTo>
                <a:cubicBezTo>
                  <a:pt x="6386111" y="2714738"/>
                  <a:pt x="6381583" y="2703970"/>
                  <a:pt x="6378766" y="2692704"/>
                </a:cubicBezTo>
                <a:cubicBezTo>
                  <a:pt x="6362116" y="2626107"/>
                  <a:pt x="6372536" y="2662998"/>
                  <a:pt x="6345716" y="2582536"/>
                </a:cubicBezTo>
                <a:cubicBezTo>
                  <a:pt x="6334236" y="2548094"/>
                  <a:pt x="6323102" y="2505032"/>
                  <a:pt x="6290631" y="2483384"/>
                </a:cubicBezTo>
                <a:cubicBezTo>
                  <a:pt x="6279614" y="2476039"/>
                  <a:pt x="6269077" y="2467919"/>
                  <a:pt x="6257581" y="2461350"/>
                </a:cubicBezTo>
                <a:cubicBezTo>
                  <a:pt x="6223297" y="2441759"/>
                  <a:pt x="6209743" y="2441683"/>
                  <a:pt x="6180463" y="2417283"/>
                </a:cubicBezTo>
                <a:cubicBezTo>
                  <a:pt x="6125446" y="2371436"/>
                  <a:pt x="6172445" y="2392576"/>
                  <a:pt x="6114361" y="2373215"/>
                </a:cubicBezTo>
                <a:cubicBezTo>
                  <a:pt x="6061986" y="2338297"/>
                  <a:pt x="6093873" y="2355368"/>
                  <a:pt x="6015210" y="2329148"/>
                </a:cubicBezTo>
                <a:lnTo>
                  <a:pt x="5982159" y="2318131"/>
                </a:lnTo>
                <a:cubicBezTo>
                  <a:pt x="5971142" y="2307114"/>
                  <a:pt x="5962728" y="2292647"/>
                  <a:pt x="5949108" y="2285080"/>
                </a:cubicBezTo>
                <a:cubicBezTo>
                  <a:pt x="5849913" y="2229971"/>
                  <a:pt x="5916079" y="2285091"/>
                  <a:pt x="5849957" y="2252030"/>
                </a:cubicBezTo>
                <a:cubicBezTo>
                  <a:pt x="5835268" y="2244685"/>
                  <a:pt x="5821266" y="2235763"/>
                  <a:pt x="5805889" y="2229996"/>
                </a:cubicBezTo>
                <a:cubicBezTo>
                  <a:pt x="5777273" y="2219265"/>
                  <a:pt x="5707110" y="2209829"/>
                  <a:pt x="5684704" y="2207962"/>
                </a:cubicBezTo>
                <a:cubicBezTo>
                  <a:pt x="5622383" y="2202769"/>
                  <a:pt x="5559846" y="2200617"/>
                  <a:pt x="5497417" y="2196945"/>
                </a:cubicBezTo>
                <a:cubicBezTo>
                  <a:pt x="5493745" y="2156550"/>
                  <a:pt x="5489768" y="2116181"/>
                  <a:pt x="5486400" y="2075760"/>
                </a:cubicBezTo>
                <a:cubicBezTo>
                  <a:pt x="5479895" y="1997699"/>
                  <a:pt x="5478998" y="1899322"/>
                  <a:pt x="5453349" y="1822372"/>
                </a:cubicBezTo>
                <a:cubicBezTo>
                  <a:pt x="5442440" y="1789643"/>
                  <a:pt x="5435471" y="1749409"/>
                  <a:pt x="5409282" y="1723220"/>
                </a:cubicBezTo>
                <a:cubicBezTo>
                  <a:pt x="5399919" y="1713857"/>
                  <a:pt x="5386403" y="1709663"/>
                  <a:pt x="5376231" y="1701186"/>
                </a:cubicBezTo>
                <a:cubicBezTo>
                  <a:pt x="5291404" y="1630497"/>
                  <a:pt x="5392190" y="1700809"/>
                  <a:pt x="5310130" y="1646102"/>
                </a:cubicBezTo>
                <a:cubicBezTo>
                  <a:pt x="5302785" y="1631413"/>
                  <a:pt x="5288682" y="1618447"/>
                  <a:pt x="5288096" y="1602034"/>
                </a:cubicBezTo>
                <a:cubicBezTo>
                  <a:pt x="5284431" y="1499428"/>
                  <a:pt x="5280347" y="1392838"/>
                  <a:pt x="5310130" y="1293562"/>
                </a:cubicBezTo>
                <a:cubicBezTo>
                  <a:pt x="5316804" y="1271316"/>
                  <a:pt x="5319281" y="1246786"/>
                  <a:pt x="5332164" y="1227461"/>
                </a:cubicBezTo>
                <a:lnTo>
                  <a:pt x="5354198" y="1194410"/>
                </a:lnTo>
                <a:cubicBezTo>
                  <a:pt x="5365595" y="1160218"/>
                  <a:pt x="5366827" y="1151327"/>
                  <a:pt x="5387248" y="1117292"/>
                </a:cubicBezTo>
                <a:cubicBezTo>
                  <a:pt x="5400873" y="1094585"/>
                  <a:pt x="5422942" y="1076313"/>
                  <a:pt x="5431316" y="1051191"/>
                </a:cubicBezTo>
                <a:cubicBezTo>
                  <a:pt x="5459008" y="968115"/>
                  <a:pt x="5421653" y="1070516"/>
                  <a:pt x="5464366" y="985090"/>
                </a:cubicBezTo>
                <a:cubicBezTo>
                  <a:pt x="5475658" y="962505"/>
                  <a:pt x="5482210" y="917907"/>
                  <a:pt x="5486400" y="896955"/>
                </a:cubicBezTo>
                <a:cubicBezTo>
                  <a:pt x="5482728" y="841871"/>
                  <a:pt x="5481162" y="786605"/>
                  <a:pt x="5475383" y="731702"/>
                </a:cubicBezTo>
                <a:cubicBezTo>
                  <a:pt x="5473798" y="716644"/>
                  <a:pt x="5466367" y="702643"/>
                  <a:pt x="5464366" y="687634"/>
                </a:cubicBezTo>
                <a:cubicBezTo>
                  <a:pt x="5459005" y="647428"/>
                  <a:pt x="5458088" y="606733"/>
                  <a:pt x="5453349" y="566449"/>
                </a:cubicBezTo>
                <a:cubicBezTo>
                  <a:pt x="5451165" y="547889"/>
                  <a:pt x="5436729" y="466915"/>
                  <a:pt x="5431316" y="445263"/>
                </a:cubicBezTo>
                <a:cubicBezTo>
                  <a:pt x="5423211" y="412844"/>
                  <a:pt x="5414029" y="399672"/>
                  <a:pt x="5398265" y="368145"/>
                </a:cubicBezTo>
                <a:cubicBezTo>
                  <a:pt x="5393603" y="330848"/>
                  <a:pt x="5389366" y="250138"/>
                  <a:pt x="5365214" y="213909"/>
                </a:cubicBezTo>
                <a:cubicBezTo>
                  <a:pt x="5357870" y="202892"/>
                  <a:pt x="5348558" y="192957"/>
                  <a:pt x="5343181" y="180858"/>
                </a:cubicBezTo>
                <a:cubicBezTo>
                  <a:pt x="5318976" y="126396"/>
                  <a:pt x="5335722" y="113457"/>
                  <a:pt x="5288096" y="81707"/>
                </a:cubicBezTo>
                <a:cubicBezTo>
                  <a:pt x="5278434" y="75266"/>
                  <a:pt x="5265433" y="75883"/>
                  <a:pt x="5255046" y="70690"/>
                </a:cubicBezTo>
                <a:cubicBezTo>
                  <a:pt x="5243203" y="64768"/>
                  <a:pt x="5234165" y="53872"/>
                  <a:pt x="5221995" y="48656"/>
                </a:cubicBezTo>
                <a:cubicBezTo>
                  <a:pt x="5201077" y="39691"/>
                  <a:pt x="5126739" y="29107"/>
                  <a:pt x="5111826" y="26622"/>
                </a:cubicBezTo>
                <a:cubicBezTo>
                  <a:pt x="4961990" y="-23325"/>
                  <a:pt x="5071927" y="9111"/>
                  <a:pt x="4704202" y="26622"/>
                </a:cubicBezTo>
                <a:cubicBezTo>
                  <a:pt x="4674629" y="28030"/>
                  <a:pt x="4645471" y="34180"/>
                  <a:pt x="4616067" y="37639"/>
                </a:cubicBezTo>
                <a:lnTo>
                  <a:pt x="4516916" y="48656"/>
                </a:lnTo>
                <a:cubicBezTo>
                  <a:pt x="4405840" y="85681"/>
                  <a:pt x="4578133" y="29189"/>
                  <a:pt x="4439798" y="70690"/>
                </a:cubicBezTo>
                <a:cubicBezTo>
                  <a:pt x="4403056" y="81713"/>
                  <a:pt x="4367724" y="97391"/>
                  <a:pt x="4329629" y="103740"/>
                </a:cubicBezTo>
                <a:cubicBezTo>
                  <a:pt x="4262931" y="114856"/>
                  <a:pt x="4237802" y="111905"/>
                  <a:pt x="4175393" y="125774"/>
                </a:cubicBezTo>
                <a:cubicBezTo>
                  <a:pt x="4164057" y="128293"/>
                  <a:pt x="4152300" y="130816"/>
                  <a:pt x="4142342" y="136791"/>
                </a:cubicBezTo>
                <a:cubicBezTo>
                  <a:pt x="4133435" y="142135"/>
                  <a:pt x="4157031" y="158825"/>
                  <a:pt x="4131325" y="158825"/>
                </a:cubicBezTo>
                <a:close/>
              </a:path>
            </a:pathLst>
          </a:custGeom>
          <a:noFill/>
          <a:ln w="57150">
            <a:solidFill>
              <a:srgbClr val="2E045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055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076338"/>
            <a:ext cx="7458075" cy="5753087"/>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15" name="Rectangle 14"/>
          <p:cNvSpPr/>
          <p:nvPr/>
        </p:nvSpPr>
        <p:spPr>
          <a:xfrm>
            <a:off x="4495800" y="1828800"/>
            <a:ext cx="3733800" cy="1200329"/>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latin typeface="+mn-lt"/>
              </a:rPr>
              <a:t>Zone of calcification</a:t>
            </a:r>
          </a:p>
        </p:txBody>
      </p:sp>
      <p:sp>
        <p:nvSpPr>
          <p:cNvPr id="7" name="TextBox 6"/>
          <p:cNvSpPr txBox="1"/>
          <p:nvPr/>
        </p:nvSpPr>
        <p:spPr>
          <a:xfrm>
            <a:off x="76200" y="609600"/>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outlined region. (advance slide for answer)</a:t>
            </a:r>
          </a:p>
        </p:txBody>
      </p:sp>
      <p:sp>
        <p:nvSpPr>
          <p:cNvPr id="4" name="Freeform 3"/>
          <p:cNvSpPr/>
          <p:nvPr/>
        </p:nvSpPr>
        <p:spPr>
          <a:xfrm>
            <a:off x="3476625" y="1294999"/>
            <a:ext cx="1076489" cy="5229626"/>
          </a:xfrm>
          <a:custGeom>
            <a:avLst/>
            <a:gdLst>
              <a:gd name="connsiteX0" fmla="*/ 390525 w 1076489"/>
              <a:gd name="connsiteY0" fmla="*/ 401 h 5229626"/>
              <a:gd name="connsiteX1" fmla="*/ 381000 w 1076489"/>
              <a:gd name="connsiteY1" fmla="*/ 48026 h 5229626"/>
              <a:gd name="connsiteX2" fmla="*/ 352425 w 1076489"/>
              <a:gd name="connsiteY2" fmla="*/ 57551 h 5229626"/>
              <a:gd name="connsiteX3" fmla="*/ 323850 w 1076489"/>
              <a:gd name="connsiteY3" fmla="*/ 76601 h 5229626"/>
              <a:gd name="connsiteX4" fmla="*/ 295275 w 1076489"/>
              <a:gd name="connsiteY4" fmla="*/ 105176 h 5229626"/>
              <a:gd name="connsiteX5" fmla="*/ 266700 w 1076489"/>
              <a:gd name="connsiteY5" fmla="*/ 114701 h 5229626"/>
              <a:gd name="connsiteX6" fmla="*/ 209550 w 1076489"/>
              <a:gd name="connsiteY6" fmla="*/ 152801 h 5229626"/>
              <a:gd name="connsiteX7" fmla="*/ 152400 w 1076489"/>
              <a:gd name="connsiteY7" fmla="*/ 200426 h 5229626"/>
              <a:gd name="connsiteX8" fmla="*/ 114300 w 1076489"/>
              <a:gd name="connsiteY8" fmla="*/ 257576 h 5229626"/>
              <a:gd name="connsiteX9" fmla="*/ 95250 w 1076489"/>
              <a:gd name="connsiteY9" fmla="*/ 314726 h 5229626"/>
              <a:gd name="connsiteX10" fmla="*/ 114300 w 1076489"/>
              <a:gd name="connsiteY10" fmla="*/ 533801 h 5229626"/>
              <a:gd name="connsiteX11" fmla="*/ 123825 w 1076489"/>
              <a:gd name="connsiteY11" fmla="*/ 562376 h 5229626"/>
              <a:gd name="connsiteX12" fmla="*/ 142875 w 1076489"/>
              <a:gd name="connsiteY12" fmla="*/ 590951 h 5229626"/>
              <a:gd name="connsiteX13" fmla="*/ 161925 w 1076489"/>
              <a:gd name="connsiteY13" fmla="*/ 657626 h 5229626"/>
              <a:gd name="connsiteX14" fmla="*/ 180975 w 1076489"/>
              <a:gd name="connsiteY14" fmla="*/ 686201 h 5229626"/>
              <a:gd name="connsiteX15" fmla="*/ 200025 w 1076489"/>
              <a:gd name="connsiteY15" fmla="*/ 724301 h 5229626"/>
              <a:gd name="connsiteX16" fmla="*/ 180975 w 1076489"/>
              <a:gd name="connsiteY16" fmla="*/ 867176 h 5229626"/>
              <a:gd name="connsiteX17" fmla="*/ 161925 w 1076489"/>
              <a:gd name="connsiteY17" fmla="*/ 895751 h 5229626"/>
              <a:gd name="connsiteX18" fmla="*/ 133350 w 1076489"/>
              <a:gd name="connsiteY18" fmla="*/ 905276 h 5229626"/>
              <a:gd name="connsiteX19" fmla="*/ 57150 w 1076489"/>
              <a:gd name="connsiteY19" fmla="*/ 971951 h 5229626"/>
              <a:gd name="connsiteX20" fmla="*/ 0 w 1076489"/>
              <a:gd name="connsiteY20" fmla="*/ 991001 h 5229626"/>
              <a:gd name="connsiteX21" fmla="*/ 9525 w 1076489"/>
              <a:gd name="connsiteY21" fmla="*/ 1019576 h 5229626"/>
              <a:gd name="connsiteX22" fmla="*/ 28575 w 1076489"/>
              <a:gd name="connsiteY22" fmla="*/ 1095776 h 5229626"/>
              <a:gd name="connsiteX23" fmla="*/ 66675 w 1076489"/>
              <a:gd name="connsiteY23" fmla="*/ 1114826 h 5229626"/>
              <a:gd name="connsiteX24" fmla="*/ 123825 w 1076489"/>
              <a:gd name="connsiteY24" fmla="*/ 1152926 h 5229626"/>
              <a:gd name="connsiteX25" fmla="*/ 142875 w 1076489"/>
              <a:gd name="connsiteY25" fmla="*/ 1181501 h 5229626"/>
              <a:gd name="connsiteX26" fmla="*/ 238125 w 1076489"/>
              <a:gd name="connsiteY26" fmla="*/ 1238651 h 5229626"/>
              <a:gd name="connsiteX27" fmla="*/ 238125 w 1076489"/>
              <a:gd name="connsiteY27" fmla="*/ 1419626 h 5229626"/>
              <a:gd name="connsiteX28" fmla="*/ 219075 w 1076489"/>
              <a:gd name="connsiteY28" fmla="*/ 1524401 h 5229626"/>
              <a:gd name="connsiteX29" fmla="*/ 238125 w 1076489"/>
              <a:gd name="connsiteY29" fmla="*/ 1667276 h 5229626"/>
              <a:gd name="connsiteX30" fmla="*/ 257175 w 1076489"/>
              <a:gd name="connsiteY30" fmla="*/ 1695851 h 5229626"/>
              <a:gd name="connsiteX31" fmla="*/ 285750 w 1076489"/>
              <a:gd name="connsiteY31" fmla="*/ 1705376 h 5229626"/>
              <a:gd name="connsiteX32" fmla="*/ 314325 w 1076489"/>
              <a:gd name="connsiteY32" fmla="*/ 1724426 h 5229626"/>
              <a:gd name="connsiteX33" fmla="*/ 342900 w 1076489"/>
              <a:gd name="connsiteY33" fmla="*/ 1781576 h 5229626"/>
              <a:gd name="connsiteX34" fmla="*/ 371475 w 1076489"/>
              <a:gd name="connsiteY34" fmla="*/ 1867301 h 5229626"/>
              <a:gd name="connsiteX35" fmla="*/ 390525 w 1076489"/>
              <a:gd name="connsiteY35" fmla="*/ 1924451 h 5229626"/>
              <a:gd name="connsiteX36" fmla="*/ 400050 w 1076489"/>
              <a:gd name="connsiteY36" fmla="*/ 1953026 h 5229626"/>
              <a:gd name="connsiteX37" fmla="*/ 390525 w 1076489"/>
              <a:gd name="connsiteY37" fmla="*/ 2038751 h 5229626"/>
              <a:gd name="connsiteX38" fmla="*/ 361950 w 1076489"/>
              <a:gd name="connsiteY38" fmla="*/ 2067326 h 5229626"/>
              <a:gd name="connsiteX39" fmla="*/ 314325 w 1076489"/>
              <a:gd name="connsiteY39" fmla="*/ 2124476 h 5229626"/>
              <a:gd name="connsiteX40" fmla="*/ 295275 w 1076489"/>
              <a:gd name="connsiteY40" fmla="*/ 2181626 h 5229626"/>
              <a:gd name="connsiteX41" fmla="*/ 304800 w 1076489"/>
              <a:gd name="connsiteY41" fmla="*/ 2353076 h 5229626"/>
              <a:gd name="connsiteX42" fmla="*/ 333375 w 1076489"/>
              <a:gd name="connsiteY42" fmla="*/ 2448326 h 5229626"/>
              <a:gd name="connsiteX43" fmla="*/ 361950 w 1076489"/>
              <a:gd name="connsiteY43" fmla="*/ 2524526 h 5229626"/>
              <a:gd name="connsiteX44" fmla="*/ 371475 w 1076489"/>
              <a:gd name="connsiteY44" fmla="*/ 2553101 h 5229626"/>
              <a:gd name="connsiteX45" fmla="*/ 390525 w 1076489"/>
              <a:gd name="connsiteY45" fmla="*/ 2581676 h 5229626"/>
              <a:gd name="connsiteX46" fmla="*/ 409575 w 1076489"/>
              <a:gd name="connsiteY46" fmla="*/ 2619776 h 5229626"/>
              <a:gd name="connsiteX47" fmla="*/ 438150 w 1076489"/>
              <a:gd name="connsiteY47" fmla="*/ 2648351 h 5229626"/>
              <a:gd name="connsiteX48" fmla="*/ 485775 w 1076489"/>
              <a:gd name="connsiteY48" fmla="*/ 2734076 h 5229626"/>
              <a:gd name="connsiteX49" fmla="*/ 476250 w 1076489"/>
              <a:gd name="connsiteY49" fmla="*/ 2791226 h 5229626"/>
              <a:gd name="connsiteX50" fmla="*/ 466725 w 1076489"/>
              <a:gd name="connsiteY50" fmla="*/ 2819801 h 5229626"/>
              <a:gd name="connsiteX51" fmla="*/ 504825 w 1076489"/>
              <a:gd name="connsiteY51" fmla="*/ 2867426 h 5229626"/>
              <a:gd name="connsiteX52" fmla="*/ 561975 w 1076489"/>
              <a:gd name="connsiteY52" fmla="*/ 2886476 h 5229626"/>
              <a:gd name="connsiteX53" fmla="*/ 628650 w 1076489"/>
              <a:gd name="connsiteY53" fmla="*/ 2905526 h 5229626"/>
              <a:gd name="connsiteX54" fmla="*/ 685800 w 1076489"/>
              <a:gd name="connsiteY54" fmla="*/ 2943626 h 5229626"/>
              <a:gd name="connsiteX55" fmla="*/ 704850 w 1076489"/>
              <a:gd name="connsiteY55" fmla="*/ 3000776 h 5229626"/>
              <a:gd name="connsiteX56" fmla="*/ 714375 w 1076489"/>
              <a:gd name="connsiteY56" fmla="*/ 3029351 h 5229626"/>
              <a:gd name="connsiteX57" fmla="*/ 704850 w 1076489"/>
              <a:gd name="connsiteY57" fmla="*/ 3143651 h 5229626"/>
              <a:gd name="connsiteX58" fmla="*/ 685800 w 1076489"/>
              <a:gd name="connsiteY58" fmla="*/ 3200801 h 5229626"/>
              <a:gd name="connsiteX59" fmla="*/ 676275 w 1076489"/>
              <a:gd name="connsiteY59" fmla="*/ 3229376 h 5229626"/>
              <a:gd name="connsiteX60" fmla="*/ 647700 w 1076489"/>
              <a:gd name="connsiteY60" fmla="*/ 3257951 h 5229626"/>
              <a:gd name="connsiteX61" fmla="*/ 628650 w 1076489"/>
              <a:gd name="connsiteY61" fmla="*/ 3296051 h 5229626"/>
              <a:gd name="connsiteX62" fmla="*/ 581025 w 1076489"/>
              <a:gd name="connsiteY62" fmla="*/ 3353201 h 5229626"/>
              <a:gd name="connsiteX63" fmla="*/ 523875 w 1076489"/>
              <a:gd name="connsiteY63" fmla="*/ 3457976 h 5229626"/>
              <a:gd name="connsiteX64" fmla="*/ 504825 w 1076489"/>
              <a:gd name="connsiteY64" fmla="*/ 3486551 h 5229626"/>
              <a:gd name="connsiteX65" fmla="*/ 523875 w 1076489"/>
              <a:gd name="connsiteY65" fmla="*/ 3715151 h 5229626"/>
              <a:gd name="connsiteX66" fmla="*/ 514350 w 1076489"/>
              <a:gd name="connsiteY66" fmla="*/ 3791351 h 5229626"/>
              <a:gd name="connsiteX67" fmla="*/ 533400 w 1076489"/>
              <a:gd name="connsiteY67" fmla="*/ 3924701 h 5229626"/>
              <a:gd name="connsiteX68" fmla="*/ 542925 w 1076489"/>
              <a:gd name="connsiteY68" fmla="*/ 3953276 h 5229626"/>
              <a:gd name="connsiteX69" fmla="*/ 571500 w 1076489"/>
              <a:gd name="connsiteY69" fmla="*/ 4010426 h 5229626"/>
              <a:gd name="connsiteX70" fmla="*/ 581025 w 1076489"/>
              <a:gd name="connsiteY70" fmla="*/ 4058051 h 5229626"/>
              <a:gd name="connsiteX71" fmla="*/ 590550 w 1076489"/>
              <a:gd name="connsiteY71" fmla="*/ 4143776 h 5229626"/>
              <a:gd name="connsiteX72" fmla="*/ 619125 w 1076489"/>
              <a:gd name="connsiteY72" fmla="*/ 4153301 h 5229626"/>
              <a:gd name="connsiteX73" fmla="*/ 647700 w 1076489"/>
              <a:gd name="connsiteY73" fmla="*/ 4172351 h 5229626"/>
              <a:gd name="connsiteX74" fmla="*/ 666750 w 1076489"/>
              <a:gd name="connsiteY74" fmla="*/ 4229501 h 5229626"/>
              <a:gd name="connsiteX75" fmla="*/ 676275 w 1076489"/>
              <a:gd name="connsiteY75" fmla="*/ 4258076 h 5229626"/>
              <a:gd name="connsiteX76" fmla="*/ 657225 w 1076489"/>
              <a:gd name="connsiteY76" fmla="*/ 4381901 h 5229626"/>
              <a:gd name="connsiteX77" fmla="*/ 638175 w 1076489"/>
              <a:gd name="connsiteY77" fmla="*/ 4410476 h 5229626"/>
              <a:gd name="connsiteX78" fmla="*/ 590550 w 1076489"/>
              <a:gd name="connsiteY78" fmla="*/ 4496201 h 5229626"/>
              <a:gd name="connsiteX79" fmla="*/ 552450 w 1076489"/>
              <a:gd name="connsiteY79" fmla="*/ 4524776 h 5229626"/>
              <a:gd name="connsiteX80" fmla="*/ 504825 w 1076489"/>
              <a:gd name="connsiteY80" fmla="*/ 4610501 h 5229626"/>
              <a:gd name="connsiteX81" fmla="*/ 514350 w 1076489"/>
              <a:gd name="connsiteY81" fmla="*/ 4934351 h 5229626"/>
              <a:gd name="connsiteX82" fmla="*/ 523875 w 1076489"/>
              <a:gd name="connsiteY82" fmla="*/ 4962926 h 5229626"/>
              <a:gd name="connsiteX83" fmla="*/ 600075 w 1076489"/>
              <a:gd name="connsiteY83" fmla="*/ 5029601 h 5229626"/>
              <a:gd name="connsiteX84" fmla="*/ 628650 w 1076489"/>
              <a:gd name="connsiteY84" fmla="*/ 5039126 h 5229626"/>
              <a:gd name="connsiteX85" fmla="*/ 685800 w 1076489"/>
              <a:gd name="connsiteY85" fmla="*/ 5077226 h 5229626"/>
              <a:gd name="connsiteX86" fmla="*/ 714375 w 1076489"/>
              <a:gd name="connsiteY86" fmla="*/ 5096276 h 5229626"/>
              <a:gd name="connsiteX87" fmla="*/ 742950 w 1076489"/>
              <a:gd name="connsiteY87" fmla="*/ 5115326 h 5229626"/>
              <a:gd name="connsiteX88" fmla="*/ 771525 w 1076489"/>
              <a:gd name="connsiteY88" fmla="*/ 5134376 h 5229626"/>
              <a:gd name="connsiteX89" fmla="*/ 800100 w 1076489"/>
              <a:gd name="connsiteY89" fmla="*/ 5162951 h 5229626"/>
              <a:gd name="connsiteX90" fmla="*/ 847725 w 1076489"/>
              <a:gd name="connsiteY90" fmla="*/ 5172476 h 5229626"/>
              <a:gd name="connsiteX91" fmla="*/ 914400 w 1076489"/>
              <a:gd name="connsiteY91" fmla="*/ 5201051 h 5229626"/>
              <a:gd name="connsiteX92" fmla="*/ 1009650 w 1076489"/>
              <a:gd name="connsiteY92" fmla="*/ 5229626 h 5229626"/>
              <a:gd name="connsiteX93" fmla="*/ 1066800 w 1076489"/>
              <a:gd name="connsiteY93" fmla="*/ 5220101 h 5229626"/>
              <a:gd name="connsiteX94" fmla="*/ 1066800 w 1076489"/>
              <a:gd name="connsiteY94" fmla="*/ 5124851 h 5229626"/>
              <a:gd name="connsiteX95" fmla="*/ 1028700 w 1076489"/>
              <a:gd name="connsiteY95" fmla="*/ 5029601 h 5229626"/>
              <a:gd name="connsiteX96" fmla="*/ 971550 w 1076489"/>
              <a:gd name="connsiteY96" fmla="*/ 5001026 h 5229626"/>
              <a:gd name="connsiteX97" fmla="*/ 895350 w 1076489"/>
              <a:gd name="connsiteY97" fmla="*/ 4953401 h 5229626"/>
              <a:gd name="connsiteX98" fmla="*/ 809625 w 1076489"/>
              <a:gd name="connsiteY98" fmla="*/ 4915301 h 5229626"/>
              <a:gd name="connsiteX99" fmla="*/ 781050 w 1076489"/>
              <a:gd name="connsiteY99" fmla="*/ 4905776 h 5229626"/>
              <a:gd name="connsiteX100" fmla="*/ 752475 w 1076489"/>
              <a:gd name="connsiteY100" fmla="*/ 4886726 h 5229626"/>
              <a:gd name="connsiteX101" fmla="*/ 742950 w 1076489"/>
              <a:gd name="connsiteY101" fmla="*/ 4858151 h 5229626"/>
              <a:gd name="connsiteX102" fmla="*/ 676275 w 1076489"/>
              <a:gd name="connsiteY102" fmla="*/ 4762901 h 5229626"/>
              <a:gd name="connsiteX103" fmla="*/ 685800 w 1076489"/>
              <a:gd name="connsiteY103" fmla="*/ 4696226 h 5229626"/>
              <a:gd name="connsiteX104" fmla="*/ 723900 w 1076489"/>
              <a:gd name="connsiteY104" fmla="*/ 4686701 h 5229626"/>
              <a:gd name="connsiteX105" fmla="*/ 752475 w 1076489"/>
              <a:gd name="connsiteY105" fmla="*/ 4667651 h 5229626"/>
              <a:gd name="connsiteX106" fmla="*/ 809625 w 1076489"/>
              <a:gd name="connsiteY106" fmla="*/ 4639076 h 5229626"/>
              <a:gd name="connsiteX107" fmla="*/ 828675 w 1076489"/>
              <a:gd name="connsiteY107" fmla="*/ 4610501 h 5229626"/>
              <a:gd name="connsiteX108" fmla="*/ 838200 w 1076489"/>
              <a:gd name="connsiteY108" fmla="*/ 4572401 h 5229626"/>
              <a:gd name="connsiteX109" fmla="*/ 847725 w 1076489"/>
              <a:gd name="connsiteY109" fmla="*/ 4543826 h 5229626"/>
              <a:gd name="connsiteX110" fmla="*/ 828675 w 1076489"/>
              <a:gd name="connsiteY110" fmla="*/ 4448576 h 5229626"/>
              <a:gd name="connsiteX111" fmla="*/ 819150 w 1076489"/>
              <a:gd name="connsiteY111" fmla="*/ 4420001 h 5229626"/>
              <a:gd name="connsiteX112" fmla="*/ 800100 w 1076489"/>
              <a:gd name="connsiteY112" fmla="*/ 4391426 h 5229626"/>
              <a:gd name="connsiteX113" fmla="*/ 809625 w 1076489"/>
              <a:gd name="connsiteY113" fmla="*/ 4219976 h 5229626"/>
              <a:gd name="connsiteX114" fmla="*/ 819150 w 1076489"/>
              <a:gd name="connsiteY114" fmla="*/ 4191401 h 5229626"/>
              <a:gd name="connsiteX115" fmla="*/ 828675 w 1076489"/>
              <a:gd name="connsiteY115" fmla="*/ 4058051 h 5229626"/>
              <a:gd name="connsiteX116" fmla="*/ 866775 w 1076489"/>
              <a:gd name="connsiteY116" fmla="*/ 4019951 h 5229626"/>
              <a:gd name="connsiteX117" fmla="*/ 885825 w 1076489"/>
              <a:gd name="connsiteY117" fmla="*/ 3991376 h 5229626"/>
              <a:gd name="connsiteX118" fmla="*/ 914400 w 1076489"/>
              <a:gd name="connsiteY118" fmla="*/ 3972326 h 5229626"/>
              <a:gd name="connsiteX119" fmla="*/ 923925 w 1076489"/>
              <a:gd name="connsiteY119" fmla="*/ 3943751 h 5229626"/>
              <a:gd name="connsiteX120" fmla="*/ 962025 w 1076489"/>
              <a:gd name="connsiteY120" fmla="*/ 3877076 h 5229626"/>
              <a:gd name="connsiteX121" fmla="*/ 971550 w 1076489"/>
              <a:gd name="connsiteY121" fmla="*/ 3838976 h 5229626"/>
              <a:gd name="connsiteX122" fmla="*/ 981075 w 1076489"/>
              <a:gd name="connsiteY122" fmla="*/ 3810401 h 5229626"/>
              <a:gd name="connsiteX123" fmla="*/ 990600 w 1076489"/>
              <a:gd name="connsiteY123" fmla="*/ 3753251 h 5229626"/>
              <a:gd name="connsiteX124" fmla="*/ 1000125 w 1076489"/>
              <a:gd name="connsiteY124" fmla="*/ 3715151 h 5229626"/>
              <a:gd name="connsiteX125" fmla="*/ 990600 w 1076489"/>
              <a:gd name="connsiteY125" fmla="*/ 3515126 h 5229626"/>
              <a:gd name="connsiteX126" fmla="*/ 942975 w 1076489"/>
              <a:gd name="connsiteY126" fmla="*/ 3429401 h 5229626"/>
              <a:gd name="connsiteX127" fmla="*/ 923925 w 1076489"/>
              <a:gd name="connsiteY127" fmla="*/ 3372251 h 5229626"/>
              <a:gd name="connsiteX128" fmla="*/ 885825 w 1076489"/>
              <a:gd name="connsiteY128" fmla="*/ 3315101 h 5229626"/>
              <a:gd name="connsiteX129" fmla="*/ 866775 w 1076489"/>
              <a:gd name="connsiteY129" fmla="*/ 3257951 h 5229626"/>
              <a:gd name="connsiteX130" fmla="*/ 857250 w 1076489"/>
              <a:gd name="connsiteY130" fmla="*/ 3229376 h 5229626"/>
              <a:gd name="connsiteX131" fmla="*/ 838200 w 1076489"/>
              <a:gd name="connsiteY131" fmla="*/ 3200801 h 5229626"/>
              <a:gd name="connsiteX132" fmla="*/ 819150 w 1076489"/>
              <a:gd name="connsiteY132" fmla="*/ 3143651 h 5229626"/>
              <a:gd name="connsiteX133" fmla="*/ 809625 w 1076489"/>
              <a:gd name="connsiteY133" fmla="*/ 2915051 h 5229626"/>
              <a:gd name="connsiteX134" fmla="*/ 800100 w 1076489"/>
              <a:gd name="connsiteY134" fmla="*/ 2838851 h 5229626"/>
              <a:gd name="connsiteX135" fmla="*/ 819150 w 1076489"/>
              <a:gd name="connsiteY135" fmla="*/ 2648351 h 5229626"/>
              <a:gd name="connsiteX136" fmla="*/ 809625 w 1076489"/>
              <a:gd name="connsiteY136" fmla="*/ 2562626 h 5229626"/>
              <a:gd name="connsiteX137" fmla="*/ 781050 w 1076489"/>
              <a:gd name="connsiteY137" fmla="*/ 2543576 h 5229626"/>
              <a:gd name="connsiteX138" fmla="*/ 762000 w 1076489"/>
              <a:gd name="connsiteY138" fmla="*/ 2486426 h 5229626"/>
              <a:gd name="connsiteX139" fmla="*/ 752475 w 1076489"/>
              <a:gd name="connsiteY139" fmla="*/ 2457851 h 5229626"/>
              <a:gd name="connsiteX140" fmla="*/ 742950 w 1076489"/>
              <a:gd name="connsiteY140" fmla="*/ 2429276 h 5229626"/>
              <a:gd name="connsiteX141" fmla="*/ 733425 w 1076489"/>
              <a:gd name="connsiteY141" fmla="*/ 2372126 h 5229626"/>
              <a:gd name="connsiteX142" fmla="*/ 714375 w 1076489"/>
              <a:gd name="connsiteY142" fmla="*/ 2324501 h 5229626"/>
              <a:gd name="connsiteX143" fmla="*/ 695325 w 1076489"/>
              <a:gd name="connsiteY143" fmla="*/ 2267351 h 5229626"/>
              <a:gd name="connsiteX144" fmla="*/ 657225 w 1076489"/>
              <a:gd name="connsiteY144" fmla="*/ 2210201 h 5229626"/>
              <a:gd name="connsiteX145" fmla="*/ 638175 w 1076489"/>
              <a:gd name="connsiteY145" fmla="*/ 2181626 h 5229626"/>
              <a:gd name="connsiteX146" fmla="*/ 619125 w 1076489"/>
              <a:gd name="connsiteY146" fmla="*/ 2153051 h 5229626"/>
              <a:gd name="connsiteX147" fmla="*/ 590550 w 1076489"/>
              <a:gd name="connsiteY147" fmla="*/ 2134001 h 5229626"/>
              <a:gd name="connsiteX148" fmla="*/ 581025 w 1076489"/>
              <a:gd name="connsiteY148" fmla="*/ 2105426 h 5229626"/>
              <a:gd name="connsiteX149" fmla="*/ 514350 w 1076489"/>
              <a:gd name="connsiteY149" fmla="*/ 2010176 h 5229626"/>
              <a:gd name="connsiteX150" fmla="*/ 495300 w 1076489"/>
              <a:gd name="connsiteY150" fmla="*/ 1981601 h 5229626"/>
              <a:gd name="connsiteX151" fmla="*/ 504825 w 1076489"/>
              <a:gd name="connsiteY151" fmla="*/ 1867301 h 5229626"/>
              <a:gd name="connsiteX152" fmla="*/ 542925 w 1076489"/>
              <a:gd name="connsiteY152" fmla="*/ 1781576 h 5229626"/>
              <a:gd name="connsiteX153" fmla="*/ 571500 w 1076489"/>
              <a:gd name="connsiteY153" fmla="*/ 1695851 h 5229626"/>
              <a:gd name="connsiteX154" fmla="*/ 581025 w 1076489"/>
              <a:gd name="connsiteY154" fmla="*/ 1667276 h 5229626"/>
              <a:gd name="connsiteX155" fmla="*/ 571500 w 1076489"/>
              <a:gd name="connsiteY155" fmla="*/ 1457726 h 5229626"/>
              <a:gd name="connsiteX156" fmla="*/ 552450 w 1076489"/>
              <a:gd name="connsiteY156" fmla="*/ 1400576 h 5229626"/>
              <a:gd name="connsiteX157" fmla="*/ 561975 w 1076489"/>
              <a:gd name="connsiteY157" fmla="*/ 1333901 h 5229626"/>
              <a:gd name="connsiteX158" fmla="*/ 571500 w 1076489"/>
              <a:gd name="connsiteY158" fmla="*/ 1305326 h 5229626"/>
              <a:gd name="connsiteX159" fmla="*/ 600075 w 1076489"/>
              <a:gd name="connsiteY159" fmla="*/ 1295801 h 5229626"/>
              <a:gd name="connsiteX160" fmla="*/ 628650 w 1076489"/>
              <a:gd name="connsiteY160" fmla="*/ 1229126 h 5229626"/>
              <a:gd name="connsiteX161" fmla="*/ 609600 w 1076489"/>
              <a:gd name="connsiteY161" fmla="*/ 1114826 h 5229626"/>
              <a:gd name="connsiteX162" fmla="*/ 590550 w 1076489"/>
              <a:gd name="connsiteY162" fmla="*/ 1086251 h 5229626"/>
              <a:gd name="connsiteX163" fmla="*/ 581025 w 1076489"/>
              <a:gd name="connsiteY163" fmla="*/ 1038626 h 5229626"/>
              <a:gd name="connsiteX164" fmla="*/ 561975 w 1076489"/>
              <a:gd name="connsiteY164" fmla="*/ 981476 h 5229626"/>
              <a:gd name="connsiteX165" fmla="*/ 581025 w 1076489"/>
              <a:gd name="connsiteY165" fmla="*/ 752876 h 5229626"/>
              <a:gd name="connsiteX166" fmla="*/ 590550 w 1076489"/>
              <a:gd name="connsiteY166" fmla="*/ 676676 h 5229626"/>
              <a:gd name="connsiteX167" fmla="*/ 609600 w 1076489"/>
              <a:gd name="connsiteY167" fmla="*/ 648101 h 5229626"/>
              <a:gd name="connsiteX168" fmla="*/ 619125 w 1076489"/>
              <a:gd name="connsiteY168" fmla="*/ 619526 h 5229626"/>
              <a:gd name="connsiteX169" fmla="*/ 638175 w 1076489"/>
              <a:gd name="connsiteY169" fmla="*/ 590951 h 5229626"/>
              <a:gd name="connsiteX170" fmla="*/ 657225 w 1076489"/>
              <a:gd name="connsiteY170" fmla="*/ 533801 h 5229626"/>
              <a:gd name="connsiteX171" fmla="*/ 666750 w 1076489"/>
              <a:gd name="connsiteY171" fmla="*/ 505226 h 5229626"/>
              <a:gd name="connsiteX172" fmla="*/ 695325 w 1076489"/>
              <a:gd name="connsiteY172" fmla="*/ 362351 h 5229626"/>
              <a:gd name="connsiteX173" fmla="*/ 723900 w 1076489"/>
              <a:gd name="connsiteY173" fmla="*/ 333776 h 5229626"/>
              <a:gd name="connsiteX174" fmla="*/ 733425 w 1076489"/>
              <a:gd name="connsiteY174" fmla="*/ 305201 h 5229626"/>
              <a:gd name="connsiteX175" fmla="*/ 752475 w 1076489"/>
              <a:gd name="connsiteY175" fmla="*/ 276626 h 5229626"/>
              <a:gd name="connsiteX176" fmla="*/ 742950 w 1076489"/>
              <a:gd name="connsiteY176" fmla="*/ 238526 h 5229626"/>
              <a:gd name="connsiteX177" fmla="*/ 695325 w 1076489"/>
              <a:gd name="connsiteY177" fmla="*/ 190901 h 5229626"/>
              <a:gd name="connsiteX178" fmla="*/ 666750 w 1076489"/>
              <a:gd name="connsiteY178" fmla="*/ 181376 h 5229626"/>
              <a:gd name="connsiteX179" fmla="*/ 590550 w 1076489"/>
              <a:gd name="connsiteY179" fmla="*/ 162326 h 5229626"/>
              <a:gd name="connsiteX180" fmla="*/ 561975 w 1076489"/>
              <a:gd name="connsiteY180" fmla="*/ 152801 h 5229626"/>
              <a:gd name="connsiteX181" fmla="*/ 476250 w 1076489"/>
              <a:gd name="connsiteY181" fmla="*/ 95651 h 5229626"/>
              <a:gd name="connsiteX182" fmla="*/ 447675 w 1076489"/>
              <a:gd name="connsiteY182" fmla="*/ 76601 h 5229626"/>
              <a:gd name="connsiteX183" fmla="*/ 390525 w 1076489"/>
              <a:gd name="connsiteY183" fmla="*/ 401 h 5229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076489" h="5229626">
                <a:moveTo>
                  <a:pt x="390525" y="401"/>
                </a:moveTo>
                <a:cubicBezTo>
                  <a:pt x="379413" y="-4361"/>
                  <a:pt x="389980" y="34556"/>
                  <a:pt x="381000" y="48026"/>
                </a:cubicBezTo>
                <a:cubicBezTo>
                  <a:pt x="375431" y="56380"/>
                  <a:pt x="361405" y="53061"/>
                  <a:pt x="352425" y="57551"/>
                </a:cubicBezTo>
                <a:cubicBezTo>
                  <a:pt x="342186" y="62671"/>
                  <a:pt x="332644" y="69272"/>
                  <a:pt x="323850" y="76601"/>
                </a:cubicBezTo>
                <a:cubicBezTo>
                  <a:pt x="313502" y="85225"/>
                  <a:pt x="306483" y="97704"/>
                  <a:pt x="295275" y="105176"/>
                </a:cubicBezTo>
                <a:cubicBezTo>
                  <a:pt x="286921" y="110745"/>
                  <a:pt x="275477" y="109825"/>
                  <a:pt x="266700" y="114701"/>
                </a:cubicBezTo>
                <a:cubicBezTo>
                  <a:pt x="246686" y="125820"/>
                  <a:pt x="225739" y="136612"/>
                  <a:pt x="209550" y="152801"/>
                </a:cubicBezTo>
                <a:cubicBezTo>
                  <a:pt x="172880" y="189471"/>
                  <a:pt x="192183" y="173904"/>
                  <a:pt x="152400" y="200426"/>
                </a:cubicBezTo>
                <a:cubicBezTo>
                  <a:pt x="120888" y="294961"/>
                  <a:pt x="173758" y="150552"/>
                  <a:pt x="114300" y="257576"/>
                </a:cubicBezTo>
                <a:cubicBezTo>
                  <a:pt x="104548" y="275129"/>
                  <a:pt x="95250" y="314726"/>
                  <a:pt x="95250" y="314726"/>
                </a:cubicBezTo>
                <a:cubicBezTo>
                  <a:pt x="101864" y="440397"/>
                  <a:pt x="90904" y="451914"/>
                  <a:pt x="114300" y="533801"/>
                </a:cubicBezTo>
                <a:cubicBezTo>
                  <a:pt x="117058" y="543455"/>
                  <a:pt x="119335" y="553396"/>
                  <a:pt x="123825" y="562376"/>
                </a:cubicBezTo>
                <a:cubicBezTo>
                  <a:pt x="128945" y="572615"/>
                  <a:pt x="136525" y="581426"/>
                  <a:pt x="142875" y="590951"/>
                </a:cubicBezTo>
                <a:cubicBezTo>
                  <a:pt x="145927" y="603158"/>
                  <a:pt x="155093" y="643961"/>
                  <a:pt x="161925" y="657626"/>
                </a:cubicBezTo>
                <a:cubicBezTo>
                  <a:pt x="167045" y="667865"/>
                  <a:pt x="175295" y="676262"/>
                  <a:pt x="180975" y="686201"/>
                </a:cubicBezTo>
                <a:cubicBezTo>
                  <a:pt x="188020" y="698529"/>
                  <a:pt x="193675" y="711601"/>
                  <a:pt x="200025" y="724301"/>
                </a:cubicBezTo>
                <a:cubicBezTo>
                  <a:pt x="198604" y="739936"/>
                  <a:pt x="195538" y="833195"/>
                  <a:pt x="180975" y="867176"/>
                </a:cubicBezTo>
                <a:cubicBezTo>
                  <a:pt x="176466" y="877698"/>
                  <a:pt x="170864" y="888600"/>
                  <a:pt x="161925" y="895751"/>
                </a:cubicBezTo>
                <a:cubicBezTo>
                  <a:pt x="154085" y="902023"/>
                  <a:pt x="142875" y="902101"/>
                  <a:pt x="133350" y="905276"/>
                </a:cubicBezTo>
                <a:cubicBezTo>
                  <a:pt x="111125" y="938613"/>
                  <a:pt x="104775" y="956076"/>
                  <a:pt x="57150" y="971951"/>
                </a:cubicBezTo>
                <a:lnTo>
                  <a:pt x="0" y="991001"/>
                </a:lnTo>
                <a:cubicBezTo>
                  <a:pt x="3175" y="1000526"/>
                  <a:pt x="6883" y="1009890"/>
                  <a:pt x="9525" y="1019576"/>
                </a:cubicBezTo>
                <a:cubicBezTo>
                  <a:pt x="16414" y="1044835"/>
                  <a:pt x="5157" y="1084067"/>
                  <a:pt x="28575" y="1095776"/>
                </a:cubicBezTo>
                <a:cubicBezTo>
                  <a:pt x="41275" y="1102126"/>
                  <a:pt x="55121" y="1106573"/>
                  <a:pt x="66675" y="1114826"/>
                </a:cubicBezTo>
                <a:cubicBezTo>
                  <a:pt x="129105" y="1159419"/>
                  <a:pt x="62528" y="1132494"/>
                  <a:pt x="123825" y="1152926"/>
                </a:cubicBezTo>
                <a:cubicBezTo>
                  <a:pt x="130175" y="1162451"/>
                  <a:pt x="134260" y="1173963"/>
                  <a:pt x="142875" y="1181501"/>
                </a:cubicBezTo>
                <a:cubicBezTo>
                  <a:pt x="173526" y="1208320"/>
                  <a:pt x="203308" y="1221242"/>
                  <a:pt x="238125" y="1238651"/>
                </a:cubicBezTo>
                <a:cubicBezTo>
                  <a:pt x="263124" y="1313649"/>
                  <a:pt x="251427" y="1266657"/>
                  <a:pt x="238125" y="1419626"/>
                </a:cubicBezTo>
                <a:cubicBezTo>
                  <a:pt x="233574" y="1471957"/>
                  <a:pt x="230065" y="1480441"/>
                  <a:pt x="219075" y="1524401"/>
                </a:cubicBezTo>
                <a:cubicBezTo>
                  <a:pt x="220125" y="1533847"/>
                  <a:pt x="230999" y="1645899"/>
                  <a:pt x="238125" y="1667276"/>
                </a:cubicBezTo>
                <a:cubicBezTo>
                  <a:pt x="241745" y="1678136"/>
                  <a:pt x="248236" y="1688700"/>
                  <a:pt x="257175" y="1695851"/>
                </a:cubicBezTo>
                <a:cubicBezTo>
                  <a:pt x="265015" y="1702123"/>
                  <a:pt x="276770" y="1700886"/>
                  <a:pt x="285750" y="1705376"/>
                </a:cubicBezTo>
                <a:cubicBezTo>
                  <a:pt x="295989" y="1710496"/>
                  <a:pt x="304800" y="1718076"/>
                  <a:pt x="314325" y="1724426"/>
                </a:cubicBezTo>
                <a:cubicBezTo>
                  <a:pt x="349063" y="1828639"/>
                  <a:pt x="293661" y="1670789"/>
                  <a:pt x="342900" y="1781576"/>
                </a:cubicBezTo>
                <a:lnTo>
                  <a:pt x="371475" y="1867301"/>
                </a:lnTo>
                <a:lnTo>
                  <a:pt x="390525" y="1924451"/>
                </a:lnTo>
                <a:lnTo>
                  <a:pt x="400050" y="1953026"/>
                </a:lnTo>
                <a:cubicBezTo>
                  <a:pt x="396875" y="1981601"/>
                  <a:pt x="399617" y="2011476"/>
                  <a:pt x="390525" y="2038751"/>
                </a:cubicBezTo>
                <a:cubicBezTo>
                  <a:pt x="386265" y="2051530"/>
                  <a:pt x="370574" y="2056978"/>
                  <a:pt x="361950" y="2067326"/>
                </a:cubicBezTo>
                <a:cubicBezTo>
                  <a:pt x="295645" y="2146892"/>
                  <a:pt x="397807" y="2040994"/>
                  <a:pt x="314325" y="2124476"/>
                </a:cubicBezTo>
                <a:cubicBezTo>
                  <a:pt x="307975" y="2143526"/>
                  <a:pt x="294161" y="2161576"/>
                  <a:pt x="295275" y="2181626"/>
                </a:cubicBezTo>
                <a:cubicBezTo>
                  <a:pt x="298450" y="2238776"/>
                  <a:pt x="299618" y="2296073"/>
                  <a:pt x="304800" y="2353076"/>
                </a:cubicBezTo>
                <a:cubicBezTo>
                  <a:pt x="306960" y="2376833"/>
                  <a:pt x="328954" y="2430641"/>
                  <a:pt x="333375" y="2448326"/>
                </a:cubicBezTo>
                <a:cubicBezTo>
                  <a:pt x="350936" y="2518570"/>
                  <a:pt x="332065" y="2454794"/>
                  <a:pt x="361950" y="2524526"/>
                </a:cubicBezTo>
                <a:cubicBezTo>
                  <a:pt x="365905" y="2533754"/>
                  <a:pt x="366985" y="2544121"/>
                  <a:pt x="371475" y="2553101"/>
                </a:cubicBezTo>
                <a:cubicBezTo>
                  <a:pt x="376595" y="2563340"/>
                  <a:pt x="384845" y="2571737"/>
                  <a:pt x="390525" y="2581676"/>
                </a:cubicBezTo>
                <a:cubicBezTo>
                  <a:pt x="397570" y="2594004"/>
                  <a:pt x="401322" y="2608222"/>
                  <a:pt x="409575" y="2619776"/>
                </a:cubicBezTo>
                <a:cubicBezTo>
                  <a:pt x="417405" y="2630737"/>
                  <a:pt x="429880" y="2637718"/>
                  <a:pt x="438150" y="2648351"/>
                </a:cubicBezTo>
                <a:cubicBezTo>
                  <a:pt x="476361" y="2697479"/>
                  <a:pt x="471404" y="2690962"/>
                  <a:pt x="485775" y="2734076"/>
                </a:cubicBezTo>
                <a:cubicBezTo>
                  <a:pt x="482600" y="2753126"/>
                  <a:pt x="480440" y="2772373"/>
                  <a:pt x="476250" y="2791226"/>
                </a:cubicBezTo>
                <a:cubicBezTo>
                  <a:pt x="474072" y="2801027"/>
                  <a:pt x="466725" y="2809761"/>
                  <a:pt x="466725" y="2819801"/>
                </a:cubicBezTo>
                <a:cubicBezTo>
                  <a:pt x="466725" y="2846196"/>
                  <a:pt x="482884" y="2857674"/>
                  <a:pt x="504825" y="2867426"/>
                </a:cubicBezTo>
                <a:cubicBezTo>
                  <a:pt x="523175" y="2875581"/>
                  <a:pt x="542925" y="2880126"/>
                  <a:pt x="561975" y="2886476"/>
                </a:cubicBezTo>
                <a:cubicBezTo>
                  <a:pt x="602969" y="2900141"/>
                  <a:pt x="580810" y="2893566"/>
                  <a:pt x="628650" y="2905526"/>
                </a:cubicBezTo>
                <a:cubicBezTo>
                  <a:pt x="647700" y="2918226"/>
                  <a:pt x="678560" y="2921906"/>
                  <a:pt x="685800" y="2943626"/>
                </a:cubicBezTo>
                <a:lnTo>
                  <a:pt x="704850" y="3000776"/>
                </a:lnTo>
                <a:lnTo>
                  <a:pt x="714375" y="3029351"/>
                </a:lnTo>
                <a:cubicBezTo>
                  <a:pt x="711200" y="3067451"/>
                  <a:pt x="711135" y="3105939"/>
                  <a:pt x="704850" y="3143651"/>
                </a:cubicBezTo>
                <a:cubicBezTo>
                  <a:pt x="701549" y="3163458"/>
                  <a:pt x="692150" y="3181751"/>
                  <a:pt x="685800" y="3200801"/>
                </a:cubicBezTo>
                <a:cubicBezTo>
                  <a:pt x="682625" y="3210326"/>
                  <a:pt x="683375" y="3222276"/>
                  <a:pt x="676275" y="3229376"/>
                </a:cubicBezTo>
                <a:cubicBezTo>
                  <a:pt x="666750" y="3238901"/>
                  <a:pt x="655530" y="3246990"/>
                  <a:pt x="647700" y="3257951"/>
                </a:cubicBezTo>
                <a:cubicBezTo>
                  <a:pt x="639447" y="3269505"/>
                  <a:pt x="635695" y="3283723"/>
                  <a:pt x="628650" y="3296051"/>
                </a:cubicBezTo>
                <a:cubicBezTo>
                  <a:pt x="610969" y="3326993"/>
                  <a:pt x="607292" y="3326934"/>
                  <a:pt x="581025" y="3353201"/>
                </a:cubicBezTo>
                <a:cubicBezTo>
                  <a:pt x="553472" y="3422084"/>
                  <a:pt x="571459" y="3386600"/>
                  <a:pt x="523875" y="3457976"/>
                </a:cubicBezTo>
                <a:lnTo>
                  <a:pt x="504825" y="3486551"/>
                </a:lnTo>
                <a:cubicBezTo>
                  <a:pt x="507750" y="3518730"/>
                  <a:pt x="523875" y="3690722"/>
                  <a:pt x="523875" y="3715151"/>
                </a:cubicBezTo>
                <a:cubicBezTo>
                  <a:pt x="523875" y="3740749"/>
                  <a:pt x="517525" y="3765951"/>
                  <a:pt x="514350" y="3791351"/>
                </a:cubicBezTo>
                <a:cubicBezTo>
                  <a:pt x="521941" y="3867258"/>
                  <a:pt x="517464" y="3868925"/>
                  <a:pt x="533400" y="3924701"/>
                </a:cubicBezTo>
                <a:cubicBezTo>
                  <a:pt x="536158" y="3934355"/>
                  <a:pt x="538435" y="3944296"/>
                  <a:pt x="542925" y="3953276"/>
                </a:cubicBezTo>
                <a:cubicBezTo>
                  <a:pt x="566205" y="3999837"/>
                  <a:pt x="559529" y="3962543"/>
                  <a:pt x="571500" y="4010426"/>
                </a:cubicBezTo>
                <a:cubicBezTo>
                  <a:pt x="575427" y="4026132"/>
                  <a:pt x="578735" y="4042024"/>
                  <a:pt x="581025" y="4058051"/>
                </a:cubicBezTo>
                <a:cubicBezTo>
                  <a:pt x="585091" y="4086513"/>
                  <a:pt x="579872" y="4117082"/>
                  <a:pt x="590550" y="4143776"/>
                </a:cubicBezTo>
                <a:cubicBezTo>
                  <a:pt x="594279" y="4153098"/>
                  <a:pt x="610145" y="4148811"/>
                  <a:pt x="619125" y="4153301"/>
                </a:cubicBezTo>
                <a:cubicBezTo>
                  <a:pt x="629364" y="4158421"/>
                  <a:pt x="638175" y="4166001"/>
                  <a:pt x="647700" y="4172351"/>
                </a:cubicBezTo>
                <a:lnTo>
                  <a:pt x="666750" y="4229501"/>
                </a:lnTo>
                <a:lnTo>
                  <a:pt x="676275" y="4258076"/>
                </a:lnTo>
                <a:cubicBezTo>
                  <a:pt x="673543" y="4285393"/>
                  <a:pt x="674388" y="4347574"/>
                  <a:pt x="657225" y="4381901"/>
                </a:cubicBezTo>
                <a:cubicBezTo>
                  <a:pt x="652105" y="4392140"/>
                  <a:pt x="643295" y="4400237"/>
                  <a:pt x="638175" y="4410476"/>
                </a:cubicBezTo>
                <a:cubicBezTo>
                  <a:pt x="619488" y="4447850"/>
                  <a:pt x="638602" y="4460162"/>
                  <a:pt x="590550" y="4496201"/>
                </a:cubicBezTo>
                <a:cubicBezTo>
                  <a:pt x="577850" y="4505726"/>
                  <a:pt x="562997" y="4512911"/>
                  <a:pt x="552450" y="4524776"/>
                </a:cubicBezTo>
                <a:cubicBezTo>
                  <a:pt x="517515" y="4564078"/>
                  <a:pt x="517760" y="4571696"/>
                  <a:pt x="504825" y="4610501"/>
                </a:cubicBezTo>
                <a:cubicBezTo>
                  <a:pt x="508000" y="4718451"/>
                  <a:pt x="508521" y="4826512"/>
                  <a:pt x="514350" y="4934351"/>
                </a:cubicBezTo>
                <a:cubicBezTo>
                  <a:pt x="514892" y="4944377"/>
                  <a:pt x="519385" y="4953946"/>
                  <a:pt x="523875" y="4962926"/>
                </a:cubicBezTo>
                <a:cubicBezTo>
                  <a:pt x="539433" y="4994041"/>
                  <a:pt x="565785" y="5018171"/>
                  <a:pt x="600075" y="5029601"/>
                </a:cubicBezTo>
                <a:cubicBezTo>
                  <a:pt x="609600" y="5032776"/>
                  <a:pt x="619873" y="5034250"/>
                  <a:pt x="628650" y="5039126"/>
                </a:cubicBezTo>
                <a:cubicBezTo>
                  <a:pt x="648664" y="5050245"/>
                  <a:pt x="666750" y="5064526"/>
                  <a:pt x="685800" y="5077226"/>
                </a:cubicBezTo>
                <a:lnTo>
                  <a:pt x="714375" y="5096276"/>
                </a:lnTo>
                <a:lnTo>
                  <a:pt x="742950" y="5115326"/>
                </a:lnTo>
                <a:cubicBezTo>
                  <a:pt x="752475" y="5121676"/>
                  <a:pt x="763430" y="5126281"/>
                  <a:pt x="771525" y="5134376"/>
                </a:cubicBezTo>
                <a:cubicBezTo>
                  <a:pt x="781050" y="5143901"/>
                  <a:pt x="788052" y="5156927"/>
                  <a:pt x="800100" y="5162951"/>
                </a:cubicBezTo>
                <a:cubicBezTo>
                  <a:pt x="814580" y="5170191"/>
                  <a:pt x="831850" y="5169301"/>
                  <a:pt x="847725" y="5172476"/>
                </a:cubicBezTo>
                <a:cubicBezTo>
                  <a:pt x="893060" y="5202699"/>
                  <a:pt x="858484" y="5184276"/>
                  <a:pt x="914400" y="5201051"/>
                </a:cubicBezTo>
                <a:cubicBezTo>
                  <a:pt x="1030348" y="5235836"/>
                  <a:pt x="921833" y="5207672"/>
                  <a:pt x="1009650" y="5229626"/>
                </a:cubicBezTo>
                <a:cubicBezTo>
                  <a:pt x="1028700" y="5226451"/>
                  <a:pt x="1051085" y="5231326"/>
                  <a:pt x="1066800" y="5220101"/>
                </a:cubicBezTo>
                <a:cubicBezTo>
                  <a:pt x="1087554" y="5205276"/>
                  <a:pt x="1068821" y="5132935"/>
                  <a:pt x="1066800" y="5124851"/>
                </a:cubicBezTo>
                <a:cubicBezTo>
                  <a:pt x="1062993" y="5109623"/>
                  <a:pt x="1042777" y="5046493"/>
                  <a:pt x="1028700" y="5029601"/>
                </a:cubicBezTo>
                <a:cubicBezTo>
                  <a:pt x="1014497" y="5012557"/>
                  <a:pt x="991054" y="5007527"/>
                  <a:pt x="971550" y="5001026"/>
                </a:cubicBezTo>
                <a:cubicBezTo>
                  <a:pt x="925853" y="4932480"/>
                  <a:pt x="990564" y="5016877"/>
                  <a:pt x="895350" y="4953401"/>
                </a:cubicBezTo>
                <a:cubicBezTo>
                  <a:pt x="850067" y="4923212"/>
                  <a:pt x="877635" y="4937971"/>
                  <a:pt x="809625" y="4915301"/>
                </a:cubicBezTo>
                <a:cubicBezTo>
                  <a:pt x="800100" y="4912126"/>
                  <a:pt x="789404" y="4911345"/>
                  <a:pt x="781050" y="4905776"/>
                </a:cubicBezTo>
                <a:lnTo>
                  <a:pt x="752475" y="4886726"/>
                </a:lnTo>
                <a:cubicBezTo>
                  <a:pt x="749300" y="4877201"/>
                  <a:pt x="747826" y="4866928"/>
                  <a:pt x="742950" y="4858151"/>
                </a:cubicBezTo>
                <a:cubicBezTo>
                  <a:pt x="726198" y="4827997"/>
                  <a:pt x="697679" y="4791440"/>
                  <a:pt x="676275" y="4762901"/>
                </a:cubicBezTo>
                <a:cubicBezTo>
                  <a:pt x="679450" y="4740676"/>
                  <a:pt x="673901" y="4715264"/>
                  <a:pt x="685800" y="4696226"/>
                </a:cubicBezTo>
                <a:cubicBezTo>
                  <a:pt x="692738" y="4685125"/>
                  <a:pt x="711868" y="4691858"/>
                  <a:pt x="723900" y="4686701"/>
                </a:cubicBezTo>
                <a:cubicBezTo>
                  <a:pt x="734422" y="4682192"/>
                  <a:pt x="742236" y="4672771"/>
                  <a:pt x="752475" y="4667651"/>
                </a:cubicBezTo>
                <a:cubicBezTo>
                  <a:pt x="831345" y="4628216"/>
                  <a:pt x="727733" y="4693671"/>
                  <a:pt x="809625" y="4639076"/>
                </a:cubicBezTo>
                <a:cubicBezTo>
                  <a:pt x="815975" y="4629551"/>
                  <a:pt x="824166" y="4621023"/>
                  <a:pt x="828675" y="4610501"/>
                </a:cubicBezTo>
                <a:cubicBezTo>
                  <a:pt x="833832" y="4598469"/>
                  <a:pt x="834604" y="4584988"/>
                  <a:pt x="838200" y="4572401"/>
                </a:cubicBezTo>
                <a:cubicBezTo>
                  <a:pt x="840958" y="4562747"/>
                  <a:pt x="844550" y="4553351"/>
                  <a:pt x="847725" y="4543826"/>
                </a:cubicBezTo>
                <a:cubicBezTo>
                  <a:pt x="841375" y="4512076"/>
                  <a:pt x="838914" y="4479293"/>
                  <a:pt x="828675" y="4448576"/>
                </a:cubicBezTo>
                <a:cubicBezTo>
                  <a:pt x="825500" y="4439051"/>
                  <a:pt x="823640" y="4428981"/>
                  <a:pt x="819150" y="4420001"/>
                </a:cubicBezTo>
                <a:cubicBezTo>
                  <a:pt x="814030" y="4409762"/>
                  <a:pt x="806450" y="4400951"/>
                  <a:pt x="800100" y="4391426"/>
                </a:cubicBezTo>
                <a:cubicBezTo>
                  <a:pt x="803275" y="4334276"/>
                  <a:pt x="804198" y="4276956"/>
                  <a:pt x="809625" y="4219976"/>
                </a:cubicBezTo>
                <a:cubicBezTo>
                  <a:pt x="810577" y="4209981"/>
                  <a:pt x="817977" y="4201372"/>
                  <a:pt x="819150" y="4191401"/>
                </a:cubicBezTo>
                <a:cubicBezTo>
                  <a:pt x="824357" y="4147143"/>
                  <a:pt x="823468" y="4102309"/>
                  <a:pt x="828675" y="4058051"/>
                </a:cubicBezTo>
                <a:cubicBezTo>
                  <a:pt x="832822" y="4022802"/>
                  <a:pt x="837228" y="4029800"/>
                  <a:pt x="866775" y="4019951"/>
                </a:cubicBezTo>
                <a:cubicBezTo>
                  <a:pt x="873125" y="4010426"/>
                  <a:pt x="877730" y="3999471"/>
                  <a:pt x="885825" y="3991376"/>
                </a:cubicBezTo>
                <a:cubicBezTo>
                  <a:pt x="893920" y="3983281"/>
                  <a:pt x="907249" y="3981265"/>
                  <a:pt x="914400" y="3972326"/>
                </a:cubicBezTo>
                <a:cubicBezTo>
                  <a:pt x="920672" y="3964486"/>
                  <a:pt x="919970" y="3952979"/>
                  <a:pt x="923925" y="3943751"/>
                </a:cubicBezTo>
                <a:cubicBezTo>
                  <a:pt x="938427" y="3909914"/>
                  <a:pt x="942893" y="3905774"/>
                  <a:pt x="962025" y="3877076"/>
                </a:cubicBezTo>
                <a:cubicBezTo>
                  <a:pt x="965200" y="3864376"/>
                  <a:pt x="967954" y="3851563"/>
                  <a:pt x="971550" y="3838976"/>
                </a:cubicBezTo>
                <a:cubicBezTo>
                  <a:pt x="974308" y="3829322"/>
                  <a:pt x="978897" y="3820202"/>
                  <a:pt x="981075" y="3810401"/>
                </a:cubicBezTo>
                <a:cubicBezTo>
                  <a:pt x="985265" y="3791548"/>
                  <a:pt x="986812" y="3772189"/>
                  <a:pt x="990600" y="3753251"/>
                </a:cubicBezTo>
                <a:cubicBezTo>
                  <a:pt x="993167" y="3740414"/>
                  <a:pt x="996950" y="3727851"/>
                  <a:pt x="1000125" y="3715151"/>
                </a:cubicBezTo>
                <a:cubicBezTo>
                  <a:pt x="996950" y="3648476"/>
                  <a:pt x="996143" y="3581646"/>
                  <a:pt x="990600" y="3515126"/>
                </a:cubicBezTo>
                <a:cubicBezTo>
                  <a:pt x="987408" y="3476825"/>
                  <a:pt x="955692" y="3467553"/>
                  <a:pt x="942975" y="3429401"/>
                </a:cubicBezTo>
                <a:cubicBezTo>
                  <a:pt x="936625" y="3410351"/>
                  <a:pt x="935064" y="3388959"/>
                  <a:pt x="923925" y="3372251"/>
                </a:cubicBezTo>
                <a:cubicBezTo>
                  <a:pt x="911225" y="3353201"/>
                  <a:pt x="893065" y="3336821"/>
                  <a:pt x="885825" y="3315101"/>
                </a:cubicBezTo>
                <a:lnTo>
                  <a:pt x="866775" y="3257951"/>
                </a:lnTo>
                <a:cubicBezTo>
                  <a:pt x="863600" y="3248426"/>
                  <a:pt x="862819" y="3237730"/>
                  <a:pt x="857250" y="3229376"/>
                </a:cubicBezTo>
                <a:cubicBezTo>
                  <a:pt x="850900" y="3219851"/>
                  <a:pt x="842849" y="3211262"/>
                  <a:pt x="838200" y="3200801"/>
                </a:cubicBezTo>
                <a:cubicBezTo>
                  <a:pt x="830045" y="3182451"/>
                  <a:pt x="819150" y="3143651"/>
                  <a:pt x="819150" y="3143651"/>
                </a:cubicBezTo>
                <a:cubicBezTo>
                  <a:pt x="815975" y="3067451"/>
                  <a:pt x="814382" y="2991169"/>
                  <a:pt x="809625" y="2915051"/>
                </a:cubicBezTo>
                <a:cubicBezTo>
                  <a:pt x="808028" y="2889503"/>
                  <a:pt x="800100" y="2864449"/>
                  <a:pt x="800100" y="2838851"/>
                </a:cubicBezTo>
                <a:cubicBezTo>
                  <a:pt x="800100" y="2697247"/>
                  <a:pt x="794405" y="2722585"/>
                  <a:pt x="819150" y="2648351"/>
                </a:cubicBezTo>
                <a:cubicBezTo>
                  <a:pt x="815975" y="2619776"/>
                  <a:pt x="819450" y="2589646"/>
                  <a:pt x="809625" y="2562626"/>
                </a:cubicBezTo>
                <a:cubicBezTo>
                  <a:pt x="805713" y="2551868"/>
                  <a:pt x="787117" y="2553284"/>
                  <a:pt x="781050" y="2543576"/>
                </a:cubicBezTo>
                <a:cubicBezTo>
                  <a:pt x="770407" y="2526548"/>
                  <a:pt x="768350" y="2505476"/>
                  <a:pt x="762000" y="2486426"/>
                </a:cubicBezTo>
                <a:lnTo>
                  <a:pt x="752475" y="2457851"/>
                </a:lnTo>
                <a:cubicBezTo>
                  <a:pt x="749300" y="2448326"/>
                  <a:pt x="744601" y="2439180"/>
                  <a:pt x="742950" y="2429276"/>
                </a:cubicBezTo>
                <a:cubicBezTo>
                  <a:pt x="739775" y="2410226"/>
                  <a:pt x="738507" y="2390758"/>
                  <a:pt x="733425" y="2372126"/>
                </a:cubicBezTo>
                <a:cubicBezTo>
                  <a:pt x="728926" y="2355631"/>
                  <a:pt x="720218" y="2340569"/>
                  <a:pt x="714375" y="2324501"/>
                </a:cubicBezTo>
                <a:cubicBezTo>
                  <a:pt x="707513" y="2305630"/>
                  <a:pt x="706464" y="2284059"/>
                  <a:pt x="695325" y="2267351"/>
                </a:cubicBezTo>
                <a:lnTo>
                  <a:pt x="657225" y="2210201"/>
                </a:lnTo>
                <a:lnTo>
                  <a:pt x="638175" y="2181626"/>
                </a:lnTo>
                <a:cubicBezTo>
                  <a:pt x="631825" y="2172101"/>
                  <a:pt x="628650" y="2159401"/>
                  <a:pt x="619125" y="2153051"/>
                </a:cubicBezTo>
                <a:lnTo>
                  <a:pt x="590550" y="2134001"/>
                </a:lnTo>
                <a:cubicBezTo>
                  <a:pt x="587375" y="2124476"/>
                  <a:pt x="585901" y="2114203"/>
                  <a:pt x="581025" y="2105426"/>
                </a:cubicBezTo>
                <a:cubicBezTo>
                  <a:pt x="559128" y="2066011"/>
                  <a:pt x="539322" y="2045136"/>
                  <a:pt x="514350" y="2010176"/>
                </a:cubicBezTo>
                <a:cubicBezTo>
                  <a:pt x="507696" y="2000861"/>
                  <a:pt x="501650" y="1991126"/>
                  <a:pt x="495300" y="1981601"/>
                </a:cubicBezTo>
                <a:cubicBezTo>
                  <a:pt x="498475" y="1943501"/>
                  <a:pt x="498540" y="1905013"/>
                  <a:pt x="504825" y="1867301"/>
                </a:cubicBezTo>
                <a:cubicBezTo>
                  <a:pt x="519950" y="1776552"/>
                  <a:pt x="517038" y="1839822"/>
                  <a:pt x="542925" y="1781576"/>
                </a:cubicBezTo>
                <a:lnTo>
                  <a:pt x="571500" y="1695851"/>
                </a:lnTo>
                <a:lnTo>
                  <a:pt x="581025" y="1667276"/>
                </a:lnTo>
                <a:cubicBezTo>
                  <a:pt x="577850" y="1597426"/>
                  <a:pt x="578949" y="1527250"/>
                  <a:pt x="571500" y="1457726"/>
                </a:cubicBezTo>
                <a:cubicBezTo>
                  <a:pt x="569361" y="1437760"/>
                  <a:pt x="552450" y="1400576"/>
                  <a:pt x="552450" y="1400576"/>
                </a:cubicBezTo>
                <a:cubicBezTo>
                  <a:pt x="555625" y="1378351"/>
                  <a:pt x="557572" y="1355916"/>
                  <a:pt x="561975" y="1333901"/>
                </a:cubicBezTo>
                <a:cubicBezTo>
                  <a:pt x="563944" y="1324056"/>
                  <a:pt x="564400" y="1312426"/>
                  <a:pt x="571500" y="1305326"/>
                </a:cubicBezTo>
                <a:cubicBezTo>
                  <a:pt x="578600" y="1298226"/>
                  <a:pt x="590550" y="1298976"/>
                  <a:pt x="600075" y="1295801"/>
                </a:cubicBezTo>
                <a:cubicBezTo>
                  <a:pt x="603795" y="1288362"/>
                  <a:pt x="628650" y="1243141"/>
                  <a:pt x="628650" y="1229126"/>
                </a:cubicBezTo>
                <a:cubicBezTo>
                  <a:pt x="628650" y="1217224"/>
                  <a:pt x="619632" y="1138234"/>
                  <a:pt x="609600" y="1114826"/>
                </a:cubicBezTo>
                <a:cubicBezTo>
                  <a:pt x="605091" y="1104304"/>
                  <a:pt x="596900" y="1095776"/>
                  <a:pt x="590550" y="1086251"/>
                </a:cubicBezTo>
                <a:cubicBezTo>
                  <a:pt x="587375" y="1070376"/>
                  <a:pt x="585285" y="1054245"/>
                  <a:pt x="581025" y="1038626"/>
                </a:cubicBezTo>
                <a:cubicBezTo>
                  <a:pt x="575741" y="1019253"/>
                  <a:pt x="561975" y="981476"/>
                  <a:pt x="561975" y="981476"/>
                </a:cubicBezTo>
                <a:cubicBezTo>
                  <a:pt x="571523" y="838256"/>
                  <a:pt x="567367" y="868968"/>
                  <a:pt x="581025" y="752876"/>
                </a:cubicBezTo>
                <a:cubicBezTo>
                  <a:pt x="584016" y="727454"/>
                  <a:pt x="583815" y="701372"/>
                  <a:pt x="590550" y="676676"/>
                </a:cubicBezTo>
                <a:cubicBezTo>
                  <a:pt x="593562" y="665632"/>
                  <a:pt x="604480" y="658340"/>
                  <a:pt x="609600" y="648101"/>
                </a:cubicBezTo>
                <a:cubicBezTo>
                  <a:pt x="614090" y="639121"/>
                  <a:pt x="614635" y="628506"/>
                  <a:pt x="619125" y="619526"/>
                </a:cubicBezTo>
                <a:cubicBezTo>
                  <a:pt x="624245" y="609287"/>
                  <a:pt x="633526" y="601412"/>
                  <a:pt x="638175" y="590951"/>
                </a:cubicBezTo>
                <a:cubicBezTo>
                  <a:pt x="646330" y="572601"/>
                  <a:pt x="650875" y="552851"/>
                  <a:pt x="657225" y="533801"/>
                </a:cubicBezTo>
                <a:lnTo>
                  <a:pt x="666750" y="505226"/>
                </a:lnTo>
                <a:cubicBezTo>
                  <a:pt x="668419" y="490202"/>
                  <a:pt x="674219" y="383457"/>
                  <a:pt x="695325" y="362351"/>
                </a:cubicBezTo>
                <a:lnTo>
                  <a:pt x="723900" y="333776"/>
                </a:lnTo>
                <a:cubicBezTo>
                  <a:pt x="727075" y="324251"/>
                  <a:pt x="728935" y="314181"/>
                  <a:pt x="733425" y="305201"/>
                </a:cubicBezTo>
                <a:cubicBezTo>
                  <a:pt x="738545" y="294962"/>
                  <a:pt x="750856" y="287959"/>
                  <a:pt x="752475" y="276626"/>
                </a:cubicBezTo>
                <a:cubicBezTo>
                  <a:pt x="754326" y="263667"/>
                  <a:pt x="748107" y="250558"/>
                  <a:pt x="742950" y="238526"/>
                </a:cubicBezTo>
                <a:cubicBezTo>
                  <a:pt x="732559" y="214281"/>
                  <a:pt x="718416" y="202446"/>
                  <a:pt x="695325" y="190901"/>
                </a:cubicBezTo>
                <a:cubicBezTo>
                  <a:pt x="686345" y="186411"/>
                  <a:pt x="676436" y="184018"/>
                  <a:pt x="666750" y="181376"/>
                </a:cubicBezTo>
                <a:cubicBezTo>
                  <a:pt x="641491" y="174487"/>
                  <a:pt x="615388" y="170605"/>
                  <a:pt x="590550" y="162326"/>
                </a:cubicBezTo>
                <a:cubicBezTo>
                  <a:pt x="581025" y="159151"/>
                  <a:pt x="570752" y="157677"/>
                  <a:pt x="561975" y="152801"/>
                </a:cubicBezTo>
                <a:lnTo>
                  <a:pt x="476250" y="95651"/>
                </a:lnTo>
                <a:cubicBezTo>
                  <a:pt x="466725" y="89301"/>
                  <a:pt x="458535" y="80221"/>
                  <a:pt x="447675" y="76601"/>
                </a:cubicBezTo>
                <a:cubicBezTo>
                  <a:pt x="410581" y="64236"/>
                  <a:pt x="401637" y="5163"/>
                  <a:pt x="390525" y="401"/>
                </a:cubicBezTo>
                <a:close/>
              </a:path>
            </a:pathLst>
          </a:custGeom>
          <a:noFill/>
          <a:ln w="38100">
            <a:solidFill>
              <a:srgbClr val="2E045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32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800" y="1412022"/>
            <a:ext cx="7286625" cy="5353050"/>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cells indicated by the arrows. (advance slide for answer)</a:t>
            </a:r>
          </a:p>
        </p:txBody>
      </p:sp>
      <p:sp>
        <p:nvSpPr>
          <p:cNvPr id="15" name="Rectangle 14"/>
          <p:cNvSpPr/>
          <p:nvPr/>
        </p:nvSpPr>
        <p:spPr>
          <a:xfrm>
            <a:off x="2039375" y="1600200"/>
            <a:ext cx="3066025"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latin typeface="+mn-lt"/>
              </a:rPr>
              <a:t>osteocytes</a:t>
            </a:r>
          </a:p>
        </p:txBody>
      </p:sp>
      <p:cxnSp>
        <p:nvCxnSpPr>
          <p:cNvPr id="10" name="Straight Arrow Connector 9"/>
          <p:cNvCxnSpPr/>
          <p:nvPr/>
        </p:nvCxnSpPr>
        <p:spPr>
          <a:xfrm flipV="1">
            <a:off x="3476625" y="4324350"/>
            <a:ext cx="28575" cy="54292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591312" y="4098072"/>
            <a:ext cx="609600" cy="762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7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075" y="1412022"/>
            <a:ext cx="7010400" cy="5267325"/>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sp>
        <p:nvSpPr>
          <p:cNvPr id="15" name="Rectangle 14"/>
          <p:cNvSpPr/>
          <p:nvPr/>
        </p:nvSpPr>
        <p:spPr>
          <a:xfrm>
            <a:off x="5105400" y="4401919"/>
            <a:ext cx="3066025"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latin typeface="+mn-lt"/>
              </a:rPr>
              <a:t>osteoclast</a:t>
            </a:r>
          </a:p>
        </p:txBody>
      </p:sp>
      <p:cxnSp>
        <p:nvCxnSpPr>
          <p:cNvPr id="4" name="Straight Arrow Connector 3"/>
          <p:cNvCxnSpPr/>
          <p:nvPr/>
        </p:nvCxnSpPr>
        <p:spPr>
          <a:xfrm flipH="1">
            <a:off x="4981575" y="5048250"/>
            <a:ext cx="685800" cy="2286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790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211" y="1421547"/>
            <a:ext cx="6834189" cy="5222742"/>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15" name="Rectangle 14"/>
          <p:cNvSpPr/>
          <p:nvPr/>
        </p:nvSpPr>
        <p:spPr>
          <a:xfrm>
            <a:off x="2286000" y="4191000"/>
            <a:ext cx="3733800"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err="1">
                <a:ln w="11430"/>
                <a:effectLst>
                  <a:outerShdw blurRad="50800" dist="39000" dir="5460000" algn="tl">
                    <a:srgbClr val="000000">
                      <a:alpha val="38000"/>
                    </a:srgbClr>
                  </a:outerShdw>
                </a:effectLst>
                <a:latin typeface="+mn-lt"/>
              </a:rPr>
              <a:t>canaliculi</a:t>
            </a:r>
            <a:endParaRPr lang="en-US" sz="3600" b="1" dirty="0">
              <a:ln w="11430"/>
              <a:effectLst>
                <a:outerShdw blurRad="50800" dist="39000" dir="5460000" algn="tl">
                  <a:srgbClr val="000000">
                    <a:alpha val="38000"/>
                  </a:srgbClr>
                </a:outerShdw>
              </a:effectLst>
              <a:latin typeface="+mn-lt"/>
            </a:endParaRPr>
          </a:p>
        </p:txBody>
      </p:sp>
      <p:sp>
        <p:nvSpPr>
          <p:cNvPr id="7" name="TextBox 6"/>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structures indicated by the arrows. (advance slide for answer)</a:t>
            </a:r>
          </a:p>
        </p:txBody>
      </p:sp>
      <p:cxnSp>
        <p:nvCxnSpPr>
          <p:cNvPr id="9" name="Straight Arrow Connector 8"/>
          <p:cNvCxnSpPr/>
          <p:nvPr/>
        </p:nvCxnSpPr>
        <p:spPr>
          <a:xfrm flipH="1">
            <a:off x="4908540" y="2333625"/>
            <a:ext cx="482610" cy="41189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822690" y="3381375"/>
            <a:ext cx="73035" cy="71669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42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50" y="1447800"/>
            <a:ext cx="8743950" cy="4876800"/>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15" name="Rectangle 14"/>
          <p:cNvSpPr/>
          <p:nvPr/>
        </p:nvSpPr>
        <p:spPr>
          <a:xfrm>
            <a:off x="4495800" y="1828800"/>
            <a:ext cx="3733800"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latin typeface="+mn-lt"/>
              </a:rPr>
              <a:t>elastic cartilage</a:t>
            </a:r>
          </a:p>
        </p:txBody>
      </p:sp>
      <p:sp>
        <p:nvSpPr>
          <p:cNvPr id="7" name="TextBox 6"/>
          <p:cNvSpPr txBox="1"/>
          <p:nvPr/>
        </p:nvSpPr>
        <p:spPr>
          <a:xfrm>
            <a:off x="76200" y="457200"/>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tissue on this slide.  (advance slide for answer)</a:t>
            </a:r>
          </a:p>
        </p:txBody>
      </p:sp>
    </p:spTree>
    <p:extLst>
      <p:ext uri="{BB962C8B-B14F-4D97-AF65-F5344CB8AC3E}">
        <p14:creationId xmlns:p14="http://schemas.microsoft.com/office/powerpoint/2010/main" val="320912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1" y="1050512"/>
            <a:ext cx="7767626" cy="5731907"/>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15" name="Rectangle 14"/>
          <p:cNvSpPr/>
          <p:nvPr/>
        </p:nvSpPr>
        <p:spPr>
          <a:xfrm>
            <a:off x="1000125" y="3105060"/>
            <a:ext cx="3733800" cy="1200329"/>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latin typeface="+mn-lt"/>
              </a:rPr>
              <a:t>Zone of resting cartilage</a:t>
            </a:r>
          </a:p>
        </p:txBody>
      </p:sp>
      <p:sp>
        <p:nvSpPr>
          <p:cNvPr id="7" name="TextBox 6"/>
          <p:cNvSpPr txBox="1"/>
          <p:nvPr/>
        </p:nvSpPr>
        <p:spPr>
          <a:xfrm>
            <a:off x="76200" y="609600"/>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outlined region. (advance slide for answer)</a:t>
            </a:r>
          </a:p>
        </p:txBody>
      </p:sp>
      <p:sp>
        <p:nvSpPr>
          <p:cNvPr id="3" name="Freeform 2"/>
          <p:cNvSpPr/>
          <p:nvPr/>
        </p:nvSpPr>
        <p:spPr>
          <a:xfrm>
            <a:off x="428625" y="3705225"/>
            <a:ext cx="1400175" cy="3152775"/>
          </a:xfrm>
          <a:custGeom>
            <a:avLst/>
            <a:gdLst>
              <a:gd name="connsiteX0" fmla="*/ 952500 w 1400175"/>
              <a:gd name="connsiteY0" fmla="*/ 1800225 h 3152775"/>
              <a:gd name="connsiteX1" fmla="*/ 923925 w 1400175"/>
              <a:gd name="connsiteY1" fmla="*/ 1695450 h 3152775"/>
              <a:gd name="connsiteX2" fmla="*/ 914400 w 1400175"/>
              <a:gd name="connsiteY2" fmla="*/ 1666875 h 3152775"/>
              <a:gd name="connsiteX3" fmla="*/ 885825 w 1400175"/>
              <a:gd name="connsiteY3" fmla="*/ 1619250 h 3152775"/>
              <a:gd name="connsiteX4" fmla="*/ 866775 w 1400175"/>
              <a:gd name="connsiteY4" fmla="*/ 1562100 h 3152775"/>
              <a:gd name="connsiteX5" fmla="*/ 857250 w 1400175"/>
              <a:gd name="connsiteY5" fmla="*/ 1533525 h 3152775"/>
              <a:gd name="connsiteX6" fmla="*/ 838200 w 1400175"/>
              <a:gd name="connsiteY6" fmla="*/ 1495425 h 3152775"/>
              <a:gd name="connsiteX7" fmla="*/ 819150 w 1400175"/>
              <a:gd name="connsiteY7" fmla="*/ 1466850 h 3152775"/>
              <a:gd name="connsiteX8" fmla="*/ 800100 w 1400175"/>
              <a:gd name="connsiteY8" fmla="*/ 1409700 h 3152775"/>
              <a:gd name="connsiteX9" fmla="*/ 762000 w 1400175"/>
              <a:gd name="connsiteY9" fmla="*/ 1352550 h 3152775"/>
              <a:gd name="connsiteX10" fmla="*/ 733425 w 1400175"/>
              <a:gd name="connsiteY10" fmla="*/ 1314450 h 3152775"/>
              <a:gd name="connsiteX11" fmla="*/ 714375 w 1400175"/>
              <a:gd name="connsiteY11" fmla="*/ 1276350 h 3152775"/>
              <a:gd name="connsiteX12" fmla="*/ 695325 w 1400175"/>
              <a:gd name="connsiteY12" fmla="*/ 1247775 h 3152775"/>
              <a:gd name="connsiteX13" fmla="*/ 666750 w 1400175"/>
              <a:gd name="connsiteY13" fmla="*/ 1200150 h 3152775"/>
              <a:gd name="connsiteX14" fmla="*/ 600075 w 1400175"/>
              <a:gd name="connsiteY14" fmla="*/ 1104900 h 3152775"/>
              <a:gd name="connsiteX15" fmla="*/ 581025 w 1400175"/>
              <a:gd name="connsiteY15" fmla="*/ 1066800 h 3152775"/>
              <a:gd name="connsiteX16" fmla="*/ 542925 w 1400175"/>
              <a:gd name="connsiteY16" fmla="*/ 1009650 h 3152775"/>
              <a:gd name="connsiteX17" fmla="*/ 533400 w 1400175"/>
              <a:gd name="connsiteY17" fmla="*/ 981075 h 3152775"/>
              <a:gd name="connsiteX18" fmla="*/ 514350 w 1400175"/>
              <a:gd name="connsiteY18" fmla="*/ 942975 h 3152775"/>
              <a:gd name="connsiteX19" fmla="*/ 504825 w 1400175"/>
              <a:gd name="connsiteY19" fmla="*/ 904875 h 3152775"/>
              <a:gd name="connsiteX20" fmla="*/ 485775 w 1400175"/>
              <a:gd name="connsiteY20" fmla="*/ 847725 h 3152775"/>
              <a:gd name="connsiteX21" fmla="*/ 466725 w 1400175"/>
              <a:gd name="connsiteY21" fmla="*/ 752475 h 3152775"/>
              <a:gd name="connsiteX22" fmla="*/ 447675 w 1400175"/>
              <a:gd name="connsiteY22" fmla="*/ 695325 h 3152775"/>
              <a:gd name="connsiteX23" fmla="*/ 428625 w 1400175"/>
              <a:gd name="connsiteY23" fmla="*/ 638175 h 3152775"/>
              <a:gd name="connsiteX24" fmla="*/ 419100 w 1400175"/>
              <a:gd name="connsiteY24" fmla="*/ 609600 h 3152775"/>
              <a:gd name="connsiteX25" fmla="*/ 400050 w 1400175"/>
              <a:gd name="connsiteY25" fmla="*/ 523875 h 3152775"/>
              <a:gd name="connsiteX26" fmla="*/ 381000 w 1400175"/>
              <a:gd name="connsiteY26" fmla="*/ 495300 h 3152775"/>
              <a:gd name="connsiteX27" fmla="*/ 361950 w 1400175"/>
              <a:gd name="connsiteY27" fmla="*/ 438150 h 3152775"/>
              <a:gd name="connsiteX28" fmla="*/ 342900 w 1400175"/>
              <a:gd name="connsiteY28" fmla="*/ 409575 h 3152775"/>
              <a:gd name="connsiteX29" fmla="*/ 323850 w 1400175"/>
              <a:gd name="connsiteY29" fmla="*/ 352425 h 3152775"/>
              <a:gd name="connsiteX30" fmla="*/ 314325 w 1400175"/>
              <a:gd name="connsiteY30" fmla="*/ 323850 h 3152775"/>
              <a:gd name="connsiteX31" fmla="*/ 304800 w 1400175"/>
              <a:gd name="connsiteY31" fmla="*/ 238125 h 3152775"/>
              <a:gd name="connsiteX32" fmla="*/ 295275 w 1400175"/>
              <a:gd name="connsiteY32" fmla="*/ 104775 h 3152775"/>
              <a:gd name="connsiteX33" fmla="*/ 285750 w 1400175"/>
              <a:gd name="connsiteY33" fmla="*/ 38100 h 3152775"/>
              <a:gd name="connsiteX34" fmla="*/ 276225 w 1400175"/>
              <a:gd name="connsiteY34" fmla="*/ 9525 h 3152775"/>
              <a:gd name="connsiteX35" fmla="*/ 247650 w 1400175"/>
              <a:gd name="connsiteY35" fmla="*/ 0 h 3152775"/>
              <a:gd name="connsiteX36" fmla="*/ 161925 w 1400175"/>
              <a:gd name="connsiteY36" fmla="*/ 28575 h 3152775"/>
              <a:gd name="connsiteX37" fmla="*/ 152400 w 1400175"/>
              <a:gd name="connsiteY37" fmla="*/ 57150 h 3152775"/>
              <a:gd name="connsiteX38" fmla="*/ 114300 w 1400175"/>
              <a:gd name="connsiteY38" fmla="*/ 133350 h 3152775"/>
              <a:gd name="connsiteX39" fmla="*/ 95250 w 1400175"/>
              <a:gd name="connsiteY39" fmla="*/ 200025 h 3152775"/>
              <a:gd name="connsiteX40" fmla="*/ 76200 w 1400175"/>
              <a:gd name="connsiteY40" fmla="*/ 257175 h 3152775"/>
              <a:gd name="connsiteX41" fmla="*/ 66675 w 1400175"/>
              <a:gd name="connsiteY41" fmla="*/ 295275 h 3152775"/>
              <a:gd name="connsiteX42" fmla="*/ 57150 w 1400175"/>
              <a:gd name="connsiteY42" fmla="*/ 323850 h 3152775"/>
              <a:gd name="connsiteX43" fmla="*/ 47625 w 1400175"/>
              <a:gd name="connsiteY43" fmla="*/ 371475 h 3152775"/>
              <a:gd name="connsiteX44" fmla="*/ 47625 w 1400175"/>
              <a:gd name="connsiteY44" fmla="*/ 876300 h 3152775"/>
              <a:gd name="connsiteX45" fmla="*/ 66675 w 1400175"/>
              <a:gd name="connsiteY45" fmla="*/ 1162050 h 3152775"/>
              <a:gd name="connsiteX46" fmla="*/ 57150 w 1400175"/>
              <a:gd name="connsiteY46" fmla="*/ 1924050 h 3152775"/>
              <a:gd name="connsiteX47" fmla="*/ 47625 w 1400175"/>
              <a:gd name="connsiteY47" fmla="*/ 2066925 h 3152775"/>
              <a:gd name="connsiteX48" fmla="*/ 38100 w 1400175"/>
              <a:gd name="connsiteY48" fmla="*/ 2295525 h 3152775"/>
              <a:gd name="connsiteX49" fmla="*/ 19050 w 1400175"/>
              <a:gd name="connsiteY49" fmla="*/ 2486025 h 3152775"/>
              <a:gd name="connsiteX50" fmla="*/ 9525 w 1400175"/>
              <a:gd name="connsiteY50" fmla="*/ 2657475 h 3152775"/>
              <a:gd name="connsiteX51" fmla="*/ 0 w 1400175"/>
              <a:gd name="connsiteY51" fmla="*/ 2752725 h 3152775"/>
              <a:gd name="connsiteX52" fmla="*/ 19050 w 1400175"/>
              <a:gd name="connsiteY52" fmla="*/ 2943225 h 3152775"/>
              <a:gd name="connsiteX53" fmla="*/ 38100 w 1400175"/>
              <a:gd name="connsiteY53" fmla="*/ 3000375 h 3152775"/>
              <a:gd name="connsiteX54" fmla="*/ 47625 w 1400175"/>
              <a:gd name="connsiteY54" fmla="*/ 3028950 h 3152775"/>
              <a:gd name="connsiteX55" fmla="*/ 76200 w 1400175"/>
              <a:gd name="connsiteY55" fmla="*/ 3086100 h 3152775"/>
              <a:gd name="connsiteX56" fmla="*/ 104775 w 1400175"/>
              <a:gd name="connsiteY56" fmla="*/ 3095625 h 3152775"/>
              <a:gd name="connsiteX57" fmla="*/ 133350 w 1400175"/>
              <a:gd name="connsiteY57" fmla="*/ 3114675 h 3152775"/>
              <a:gd name="connsiteX58" fmla="*/ 276225 w 1400175"/>
              <a:gd name="connsiteY58" fmla="*/ 3133725 h 3152775"/>
              <a:gd name="connsiteX59" fmla="*/ 428625 w 1400175"/>
              <a:gd name="connsiteY59" fmla="*/ 3152775 h 3152775"/>
              <a:gd name="connsiteX60" fmla="*/ 676275 w 1400175"/>
              <a:gd name="connsiteY60" fmla="*/ 3133725 h 3152775"/>
              <a:gd name="connsiteX61" fmla="*/ 1238250 w 1400175"/>
              <a:gd name="connsiteY61" fmla="*/ 3124200 h 3152775"/>
              <a:gd name="connsiteX62" fmla="*/ 1266825 w 1400175"/>
              <a:gd name="connsiteY62" fmla="*/ 3114675 h 3152775"/>
              <a:gd name="connsiteX63" fmla="*/ 1323975 w 1400175"/>
              <a:gd name="connsiteY63" fmla="*/ 3057525 h 3152775"/>
              <a:gd name="connsiteX64" fmla="*/ 1352550 w 1400175"/>
              <a:gd name="connsiteY64" fmla="*/ 3038475 h 3152775"/>
              <a:gd name="connsiteX65" fmla="*/ 1400175 w 1400175"/>
              <a:gd name="connsiteY65" fmla="*/ 2952750 h 3152775"/>
              <a:gd name="connsiteX66" fmla="*/ 1390650 w 1400175"/>
              <a:gd name="connsiteY66" fmla="*/ 2762250 h 3152775"/>
              <a:gd name="connsiteX67" fmla="*/ 1371600 w 1400175"/>
              <a:gd name="connsiteY67" fmla="*/ 2686050 h 3152775"/>
              <a:gd name="connsiteX68" fmla="*/ 1352550 w 1400175"/>
              <a:gd name="connsiteY68" fmla="*/ 2638425 h 3152775"/>
              <a:gd name="connsiteX69" fmla="*/ 1333500 w 1400175"/>
              <a:gd name="connsiteY69" fmla="*/ 2562225 h 3152775"/>
              <a:gd name="connsiteX70" fmla="*/ 1323975 w 1400175"/>
              <a:gd name="connsiteY70" fmla="*/ 2524125 h 3152775"/>
              <a:gd name="connsiteX71" fmla="*/ 1304925 w 1400175"/>
              <a:gd name="connsiteY71" fmla="*/ 2486025 h 3152775"/>
              <a:gd name="connsiteX72" fmla="*/ 1295400 w 1400175"/>
              <a:gd name="connsiteY72" fmla="*/ 2457450 h 3152775"/>
              <a:gd name="connsiteX73" fmla="*/ 1276350 w 1400175"/>
              <a:gd name="connsiteY73" fmla="*/ 2428875 h 3152775"/>
              <a:gd name="connsiteX74" fmla="*/ 1266825 w 1400175"/>
              <a:gd name="connsiteY74" fmla="*/ 2390775 h 3152775"/>
              <a:gd name="connsiteX75" fmla="*/ 1228725 w 1400175"/>
              <a:gd name="connsiteY75" fmla="*/ 2333625 h 3152775"/>
              <a:gd name="connsiteX76" fmla="*/ 1200150 w 1400175"/>
              <a:gd name="connsiteY76" fmla="*/ 2276475 h 3152775"/>
              <a:gd name="connsiteX77" fmla="*/ 1181100 w 1400175"/>
              <a:gd name="connsiteY77" fmla="*/ 2238375 h 3152775"/>
              <a:gd name="connsiteX78" fmla="*/ 1143000 w 1400175"/>
              <a:gd name="connsiteY78" fmla="*/ 2181225 h 3152775"/>
              <a:gd name="connsiteX79" fmla="*/ 1123950 w 1400175"/>
              <a:gd name="connsiteY79" fmla="*/ 2152650 h 3152775"/>
              <a:gd name="connsiteX80" fmla="*/ 1076325 w 1400175"/>
              <a:gd name="connsiteY80" fmla="*/ 2047875 h 3152775"/>
              <a:gd name="connsiteX81" fmla="*/ 1057275 w 1400175"/>
              <a:gd name="connsiteY81" fmla="*/ 2019300 h 3152775"/>
              <a:gd name="connsiteX82" fmla="*/ 1009650 w 1400175"/>
              <a:gd name="connsiteY82" fmla="*/ 1943100 h 3152775"/>
              <a:gd name="connsiteX83" fmla="*/ 1000125 w 1400175"/>
              <a:gd name="connsiteY83" fmla="*/ 1914525 h 3152775"/>
              <a:gd name="connsiteX84" fmla="*/ 981075 w 1400175"/>
              <a:gd name="connsiteY84" fmla="*/ 1885950 h 3152775"/>
              <a:gd name="connsiteX85" fmla="*/ 962025 w 1400175"/>
              <a:gd name="connsiteY85" fmla="*/ 1828800 h 3152775"/>
              <a:gd name="connsiteX86" fmla="*/ 942975 w 1400175"/>
              <a:gd name="connsiteY86" fmla="*/ 1800225 h 3152775"/>
              <a:gd name="connsiteX87" fmla="*/ 933450 w 1400175"/>
              <a:gd name="connsiteY87" fmla="*/ 1771650 h 3152775"/>
              <a:gd name="connsiteX88" fmla="*/ 923925 w 1400175"/>
              <a:gd name="connsiteY88" fmla="*/ 1752600 h 31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400175" h="3152775">
                <a:moveTo>
                  <a:pt x="952500" y="1800225"/>
                </a:moveTo>
                <a:cubicBezTo>
                  <a:pt x="938683" y="1717324"/>
                  <a:pt x="951459" y="1768873"/>
                  <a:pt x="923925" y="1695450"/>
                </a:cubicBezTo>
                <a:cubicBezTo>
                  <a:pt x="920400" y="1686049"/>
                  <a:pt x="918890" y="1675855"/>
                  <a:pt x="914400" y="1666875"/>
                </a:cubicBezTo>
                <a:cubicBezTo>
                  <a:pt x="906121" y="1650316"/>
                  <a:pt x="893486" y="1636104"/>
                  <a:pt x="885825" y="1619250"/>
                </a:cubicBezTo>
                <a:cubicBezTo>
                  <a:pt x="877516" y="1600969"/>
                  <a:pt x="873125" y="1581150"/>
                  <a:pt x="866775" y="1562100"/>
                </a:cubicBezTo>
                <a:cubicBezTo>
                  <a:pt x="863600" y="1552575"/>
                  <a:pt x="861740" y="1542505"/>
                  <a:pt x="857250" y="1533525"/>
                </a:cubicBezTo>
                <a:cubicBezTo>
                  <a:pt x="850900" y="1520825"/>
                  <a:pt x="845245" y="1507753"/>
                  <a:pt x="838200" y="1495425"/>
                </a:cubicBezTo>
                <a:cubicBezTo>
                  <a:pt x="832520" y="1485486"/>
                  <a:pt x="823799" y="1477311"/>
                  <a:pt x="819150" y="1466850"/>
                </a:cubicBezTo>
                <a:cubicBezTo>
                  <a:pt x="810995" y="1448500"/>
                  <a:pt x="811239" y="1426408"/>
                  <a:pt x="800100" y="1409700"/>
                </a:cubicBezTo>
                <a:cubicBezTo>
                  <a:pt x="787400" y="1390650"/>
                  <a:pt x="775737" y="1370866"/>
                  <a:pt x="762000" y="1352550"/>
                </a:cubicBezTo>
                <a:cubicBezTo>
                  <a:pt x="752475" y="1339850"/>
                  <a:pt x="741839" y="1327912"/>
                  <a:pt x="733425" y="1314450"/>
                </a:cubicBezTo>
                <a:cubicBezTo>
                  <a:pt x="725900" y="1302409"/>
                  <a:pt x="721420" y="1288678"/>
                  <a:pt x="714375" y="1276350"/>
                </a:cubicBezTo>
                <a:cubicBezTo>
                  <a:pt x="708695" y="1266411"/>
                  <a:pt x="701392" y="1257483"/>
                  <a:pt x="695325" y="1247775"/>
                </a:cubicBezTo>
                <a:cubicBezTo>
                  <a:pt x="685513" y="1232076"/>
                  <a:pt x="677019" y="1215554"/>
                  <a:pt x="666750" y="1200150"/>
                </a:cubicBezTo>
                <a:cubicBezTo>
                  <a:pt x="642857" y="1164311"/>
                  <a:pt x="620416" y="1145582"/>
                  <a:pt x="600075" y="1104900"/>
                </a:cubicBezTo>
                <a:cubicBezTo>
                  <a:pt x="593725" y="1092200"/>
                  <a:pt x="588330" y="1078976"/>
                  <a:pt x="581025" y="1066800"/>
                </a:cubicBezTo>
                <a:cubicBezTo>
                  <a:pt x="569245" y="1047167"/>
                  <a:pt x="550165" y="1031370"/>
                  <a:pt x="542925" y="1009650"/>
                </a:cubicBezTo>
                <a:cubicBezTo>
                  <a:pt x="539750" y="1000125"/>
                  <a:pt x="537355" y="990303"/>
                  <a:pt x="533400" y="981075"/>
                </a:cubicBezTo>
                <a:cubicBezTo>
                  <a:pt x="527807" y="968024"/>
                  <a:pt x="519336" y="956270"/>
                  <a:pt x="514350" y="942975"/>
                </a:cubicBezTo>
                <a:cubicBezTo>
                  <a:pt x="509753" y="930718"/>
                  <a:pt x="508587" y="917414"/>
                  <a:pt x="504825" y="904875"/>
                </a:cubicBezTo>
                <a:cubicBezTo>
                  <a:pt x="499055" y="885641"/>
                  <a:pt x="489076" y="867532"/>
                  <a:pt x="485775" y="847725"/>
                </a:cubicBezTo>
                <a:cubicBezTo>
                  <a:pt x="479338" y="809106"/>
                  <a:pt x="477382" y="787998"/>
                  <a:pt x="466725" y="752475"/>
                </a:cubicBezTo>
                <a:cubicBezTo>
                  <a:pt x="460955" y="733241"/>
                  <a:pt x="454025" y="714375"/>
                  <a:pt x="447675" y="695325"/>
                </a:cubicBezTo>
                <a:lnTo>
                  <a:pt x="428625" y="638175"/>
                </a:lnTo>
                <a:cubicBezTo>
                  <a:pt x="425450" y="628650"/>
                  <a:pt x="421069" y="619445"/>
                  <a:pt x="419100" y="609600"/>
                </a:cubicBezTo>
                <a:cubicBezTo>
                  <a:pt x="417405" y="601124"/>
                  <a:pt x="405094" y="535645"/>
                  <a:pt x="400050" y="523875"/>
                </a:cubicBezTo>
                <a:cubicBezTo>
                  <a:pt x="395541" y="513353"/>
                  <a:pt x="385649" y="505761"/>
                  <a:pt x="381000" y="495300"/>
                </a:cubicBezTo>
                <a:cubicBezTo>
                  <a:pt x="372845" y="476950"/>
                  <a:pt x="373089" y="454858"/>
                  <a:pt x="361950" y="438150"/>
                </a:cubicBezTo>
                <a:cubicBezTo>
                  <a:pt x="355600" y="428625"/>
                  <a:pt x="347549" y="420036"/>
                  <a:pt x="342900" y="409575"/>
                </a:cubicBezTo>
                <a:cubicBezTo>
                  <a:pt x="334745" y="391225"/>
                  <a:pt x="330200" y="371475"/>
                  <a:pt x="323850" y="352425"/>
                </a:cubicBezTo>
                <a:lnTo>
                  <a:pt x="314325" y="323850"/>
                </a:lnTo>
                <a:cubicBezTo>
                  <a:pt x="311150" y="295275"/>
                  <a:pt x="307291" y="266768"/>
                  <a:pt x="304800" y="238125"/>
                </a:cubicBezTo>
                <a:cubicBezTo>
                  <a:pt x="300940" y="193729"/>
                  <a:pt x="299500" y="149138"/>
                  <a:pt x="295275" y="104775"/>
                </a:cubicBezTo>
                <a:cubicBezTo>
                  <a:pt x="293146" y="82425"/>
                  <a:pt x="290153" y="60115"/>
                  <a:pt x="285750" y="38100"/>
                </a:cubicBezTo>
                <a:cubicBezTo>
                  <a:pt x="283781" y="28255"/>
                  <a:pt x="283325" y="16625"/>
                  <a:pt x="276225" y="9525"/>
                </a:cubicBezTo>
                <a:cubicBezTo>
                  <a:pt x="269125" y="2425"/>
                  <a:pt x="257175" y="3175"/>
                  <a:pt x="247650" y="0"/>
                </a:cubicBezTo>
                <a:cubicBezTo>
                  <a:pt x="219764" y="4648"/>
                  <a:pt x="182530" y="2819"/>
                  <a:pt x="161925" y="28575"/>
                </a:cubicBezTo>
                <a:cubicBezTo>
                  <a:pt x="155653" y="36415"/>
                  <a:pt x="156555" y="48010"/>
                  <a:pt x="152400" y="57150"/>
                </a:cubicBezTo>
                <a:cubicBezTo>
                  <a:pt x="140649" y="83003"/>
                  <a:pt x="123280" y="106409"/>
                  <a:pt x="114300" y="133350"/>
                </a:cubicBezTo>
                <a:cubicBezTo>
                  <a:pt x="82289" y="229382"/>
                  <a:pt x="131130" y="80424"/>
                  <a:pt x="95250" y="200025"/>
                </a:cubicBezTo>
                <a:cubicBezTo>
                  <a:pt x="89480" y="219259"/>
                  <a:pt x="81070" y="237694"/>
                  <a:pt x="76200" y="257175"/>
                </a:cubicBezTo>
                <a:cubicBezTo>
                  <a:pt x="73025" y="269875"/>
                  <a:pt x="70271" y="282688"/>
                  <a:pt x="66675" y="295275"/>
                </a:cubicBezTo>
                <a:cubicBezTo>
                  <a:pt x="63917" y="304929"/>
                  <a:pt x="59585" y="314110"/>
                  <a:pt x="57150" y="323850"/>
                </a:cubicBezTo>
                <a:cubicBezTo>
                  <a:pt x="53223" y="339556"/>
                  <a:pt x="50800" y="355600"/>
                  <a:pt x="47625" y="371475"/>
                </a:cubicBezTo>
                <a:cubicBezTo>
                  <a:pt x="27914" y="608003"/>
                  <a:pt x="35029" y="473222"/>
                  <a:pt x="47625" y="876300"/>
                </a:cubicBezTo>
                <a:cubicBezTo>
                  <a:pt x="54345" y="1091344"/>
                  <a:pt x="47974" y="1031143"/>
                  <a:pt x="66675" y="1162050"/>
                </a:cubicBezTo>
                <a:cubicBezTo>
                  <a:pt x="63500" y="1416050"/>
                  <a:pt x="62497" y="1670086"/>
                  <a:pt x="57150" y="1924050"/>
                </a:cubicBezTo>
                <a:cubicBezTo>
                  <a:pt x="56145" y="1971770"/>
                  <a:pt x="50070" y="2019257"/>
                  <a:pt x="47625" y="2066925"/>
                </a:cubicBezTo>
                <a:cubicBezTo>
                  <a:pt x="43719" y="2143091"/>
                  <a:pt x="42330" y="2219376"/>
                  <a:pt x="38100" y="2295525"/>
                </a:cubicBezTo>
                <a:cubicBezTo>
                  <a:pt x="33440" y="2379411"/>
                  <a:pt x="28637" y="2409331"/>
                  <a:pt x="19050" y="2486025"/>
                </a:cubicBezTo>
                <a:cubicBezTo>
                  <a:pt x="15875" y="2543175"/>
                  <a:pt x="13603" y="2600382"/>
                  <a:pt x="9525" y="2657475"/>
                </a:cubicBezTo>
                <a:cubicBezTo>
                  <a:pt x="7252" y="2689302"/>
                  <a:pt x="0" y="2720817"/>
                  <a:pt x="0" y="2752725"/>
                </a:cubicBezTo>
                <a:cubicBezTo>
                  <a:pt x="0" y="2827030"/>
                  <a:pt x="-160" y="2879191"/>
                  <a:pt x="19050" y="2943225"/>
                </a:cubicBezTo>
                <a:cubicBezTo>
                  <a:pt x="24820" y="2962459"/>
                  <a:pt x="31750" y="2981325"/>
                  <a:pt x="38100" y="3000375"/>
                </a:cubicBezTo>
                <a:lnTo>
                  <a:pt x="47625" y="3028950"/>
                </a:lnTo>
                <a:cubicBezTo>
                  <a:pt x="53900" y="3047774"/>
                  <a:pt x="59414" y="3072671"/>
                  <a:pt x="76200" y="3086100"/>
                </a:cubicBezTo>
                <a:cubicBezTo>
                  <a:pt x="84040" y="3092372"/>
                  <a:pt x="95795" y="3091135"/>
                  <a:pt x="104775" y="3095625"/>
                </a:cubicBezTo>
                <a:cubicBezTo>
                  <a:pt x="115014" y="3100745"/>
                  <a:pt x="122631" y="3110655"/>
                  <a:pt x="133350" y="3114675"/>
                </a:cubicBezTo>
                <a:cubicBezTo>
                  <a:pt x="162418" y="3125576"/>
                  <a:pt x="263109" y="3132212"/>
                  <a:pt x="276225" y="3133725"/>
                </a:cubicBezTo>
                <a:lnTo>
                  <a:pt x="428625" y="3152775"/>
                </a:lnTo>
                <a:cubicBezTo>
                  <a:pt x="499844" y="3146301"/>
                  <a:pt x="608777" y="3135549"/>
                  <a:pt x="676275" y="3133725"/>
                </a:cubicBezTo>
                <a:cubicBezTo>
                  <a:pt x="863559" y="3128663"/>
                  <a:pt x="1050925" y="3127375"/>
                  <a:pt x="1238250" y="3124200"/>
                </a:cubicBezTo>
                <a:cubicBezTo>
                  <a:pt x="1247775" y="3121025"/>
                  <a:pt x="1258900" y="3120839"/>
                  <a:pt x="1266825" y="3114675"/>
                </a:cubicBezTo>
                <a:cubicBezTo>
                  <a:pt x="1288091" y="3098135"/>
                  <a:pt x="1301559" y="3072469"/>
                  <a:pt x="1323975" y="3057525"/>
                </a:cubicBezTo>
                <a:lnTo>
                  <a:pt x="1352550" y="3038475"/>
                </a:lnTo>
                <a:cubicBezTo>
                  <a:pt x="1396219" y="2972971"/>
                  <a:pt x="1383410" y="3003045"/>
                  <a:pt x="1400175" y="2952750"/>
                </a:cubicBezTo>
                <a:cubicBezTo>
                  <a:pt x="1397000" y="2889250"/>
                  <a:pt x="1395720" y="2825627"/>
                  <a:pt x="1390650" y="2762250"/>
                </a:cubicBezTo>
                <a:cubicBezTo>
                  <a:pt x="1388723" y="2738163"/>
                  <a:pt x="1380311" y="2709280"/>
                  <a:pt x="1371600" y="2686050"/>
                </a:cubicBezTo>
                <a:cubicBezTo>
                  <a:pt x="1365597" y="2670041"/>
                  <a:pt x="1357578" y="2654767"/>
                  <a:pt x="1352550" y="2638425"/>
                </a:cubicBezTo>
                <a:cubicBezTo>
                  <a:pt x="1344850" y="2613401"/>
                  <a:pt x="1339850" y="2587625"/>
                  <a:pt x="1333500" y="2562225"/>
                </a:cubicBezTo>
                <a:cubicBezTo>
                  <a:pt x="1330325" y="2549525"/>
                  <a:pt x="1329829" y="2535834"/>
                  <a:pt x="1323975" y="2524125"/>
                </a:cubicBezTo>
                <a:cubicBezTo>
                  <a:pt x="1317625" y="2511425"/>
                  <a:pt x="1310518" y="2499076"/>
                  <a:pt x="1304925" y="2486025"/>
                </a:cubicBezTo>
                <a:cubicBezTo>
                  <a:pt x="1300970" y="2476797"/>
                  <a:pt x="1299890" y="2466430"/>
                  <a:pt x="1295400" y="2457450"/>
                </a:cubicBezTo>
                <a:cubicBezTo>
                  <a:pt x="1290280" y="2447211"/>
                  <a:pt x="1282700" y="2438400"/>
                  <a:pt x="1276350" y="2428875"/>
                </a:cubicBezTo>
                <a:cubicBezTo>
                  <a:pt x="1273175" y="2416175"/>
                  <a:pt x="1272679" y="2402484"/>
                  <a:pt x="1266825" y="2390775"/>
                </a:cubicBezTo>
                <a:cubicBezTo>
                  <a:pt x="1256586" y="2370297"/>
                  <a:pt x="1235965" y="2355345"/>
                  <a:pt x="1228725" y="2333625"/>
                </a:cubicBezTo>
                <a:cubicBezTo>
                  <a:pt x="1211261" y="2281234"/>
                  <a:pt x="1229693" y="2328176"/>
                  <a:pt x="1200150" y="2276475"/>
                </a:cubicBezTo>
                <a:cubicBezTo>
                  <a:pt x="1193105" y="2264147"/>
                  <a:pt x="1188405" y="2250551"/>
                  <a:pt x="1181100" y="2238375"/>
                </a:cubicBezTo>
                <a:cubicBezTo>
                  <a:pt x="1169320" y="2218742"/>
                  <a:pt x="1155700" y="2200275"/>
                  <a:pt x="1143000" y="2181225"/>
                </a:cubicBezTo>
                <a:cubicBezTo>
                  <a:pt x="1136650" y="2171700"/>
                  <a:pt x="1127570" y="2163510"/>
                  <a:pt x="1123950" y="2152650"/>
                </a:cubicBezTo>
                <a:cubicBezTo>
                  <a:pt x="1110464" y="2112192"/>
                  <a:pt x="1104718" y="2090465"/>
                  <a:pt x="1076325" y="2047875"/>
                </a:cubicBezTo>
                <a:cubicBezTo>
                  <a:pt x="1069975" y="2038350"/>
                  <a:pt x="1061924" y="2029761"/>
                  <a:pt x="1057275" y="2019300"/>
                </a:cubicBezTo>
                <a:cubicBezTo>
                  <a:pt x="1023866" y="1944131"/>
                  <a:pt x="1061055" y="1977370"/>
                  <a:pt x="1009650" y="1943100"/>
                </a:cubicBezTo>
                <a:cubicBezTo>
                  <a:pt x="1006475" y="1933575"/>
                  <a:pt x="1004615" y="1923505"/>
                  <a:pt x="1000125" y="1914525"/>
                </a:cubicBezTo>
                <a:cubicBezTo>
                  <a:pt x="995005" y="1904286"/>
                  <a:pt x="985724" y="1896411"/>
                  <a:pt x="981075" y="1885950"/>
                </a:cubicBezTo>
                <a:cubicBezTo>
                  <a:pt x="972920" y="1867600"/>
                  <a:pt x="973164" y="1845508"/>
                  <a:pt x="962025" y="1828800"/>
                </a:cubicBezTo>
                <a:cubicBezTo>
                  <a:pt x="955675" y="1819275"/>
                  <a:pt x="948095" y="1810464"/>
                  <a:pt x="942975" y="1800225"/>
                </a:cubicBezTo>
                <a:cubicBezTo>
                  <a:pt x="938485" y="1791245"/>
                  <a:pt x="937179" y="1780972"/>
                  <a:pt x="933450" y="1771650"/>
                </a:cubicBezTo>
                <a:cubicBezTo>
                  <a:pt x="930813" y="1765058"/>
                  <a:pt x="927100" y="1758950"/>
                  <a:pt x="923925" y="1752600"/>
                </a:cubicBezTo>
              </a:path>
            </a:pathLst>
          </a:custGeom>
          <a:noFill/>
          <a:ln w="38100">
            <a:solidFill>
              <a:srgbClr val="2E045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041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800" y="1412022"/>
            <a:ext cx="7286625" cy="5353050"/>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tissue in the outlined region. (advance slide for answer)</a:t>
            </a:r>
          </a:p>
        </p:txBody>
      </p:sp>
      <p:sp>
        <p:nvSpPr>
          <p:cNvPr id="15" name="Rectangle 14"/>
          <p:cNvSpPr/>
          <p:nvPr/>
        </p:nvSpPr>
        <p:spPr>
          <a:xfrm>
            <a:off x="2962787" y="5334000"/>
            <a:ext cx="3066025"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latin typeface="+mn-lt"/>
              </a:rPr>
              <a:t>mesenchyme</a:t>
            </a:r>
          </a:p>
        </p:txBody>
      </p:sp>
      <p:sp>
        <p:nvSpPr>
          <p:cNvPr id="2" name="Freeform 1"/>
          <p:cNvSpPr/>
          <p:nvPr/>
        </p:nvSpPr>
        <p:spPr>
          <a:xfrm>
            <a:off x="2257425" y="4562475"/>
            <a:ext cx="4743450" cy="2238375"/>
          </a:xfrm>
          <a:custGeom>
            <a:avLst/>
            <a:gdLst>
              <a:gd name="connsiteX0" fmla="*/ 2047875 w 4743450"/>
              <a:gd name="connsiteY0" fmla="*/ 19050 h 2238375"/>
              <a:gd name="connsiteX1" fmla="*/ 2028825 w 4743450"/>
              <a:gd name="connsiteY1" fmla="*/ 76200 h 2238375"/>
              <a:gd name="connsiteX2" fmla="*/ 2000250 w 4743450"/>
              <a:gd name="connsiteY2" fmla="*/ 104775 h 2238375"/>
              <a:gd name="connsiteX3" fmla="*/ 1962150 w 4743450"/>
              <a:gd name="connsiteY3" fmla="*/ 161925 h 2238375"/>
              <a:gd name="connsiteX4" fmla="*/ 1885950 w 4743450"/>
              <a:gd name="connsiteY4" fmla="*/ 228600 h 2238375"/>
              <a:gd name="connsiteX5" fmla="*/ 1866900 w 4743450"/>
              <a:gd name="connsiteY5" fmla="*/ 257175 h 2238375"/>
              <a:gd name="connsiteX6" fmla="*/ 1838325 w 4743450"/>
              <a:gd name="connsiteY6" fmla="*/ 276225 h 2238375"/>
              <a:gd name="connsiteX7" fmla="*/ 1809750 w 4743450"/>
              <a:gd name="connsiteY7" fmla="*/ 314325 h 2238375"/>
              <a:gd name="connsiteX8" fmla="*/ 1752600 w 4743450"/>
              <a:gd name="connsiteY8" fmla="*/ 361950 h 2238375"/>
              <a:gd name="connsiteX9" fmla="*/ 1704975 w 4743450"/>
              <a:gd name="connsiteY9" fmla="*/ 447675 h 2238375"/>
              <a:gd name="connsiteX10" fmla="*/ 1685925 w 4743450"/>
              <a:gd name="connsiteY10" fmla="*/ 476250 h 2238375"/>
              <a:gd name="connsiteX11" fmla="*/ 1676400 w 4743450"/>
              <a:gd name="connsiteY11" fmla="*/ 504825 h 2238375"/>
              <a:gd name="connsiteX12" fmla="*/ 1600200 w 4743450"/>
              <a:gd name="connsiteY12" fmla="*/ 552450 h 2238375"/>
              <a:gd name="connsiteX13" fmla="*/ 1543050 w 4743450"/>
              <a:gd name="connsiteY13" fmla="*/ 590550 h 2238375"/>
              <a:gd name="connsiteX14" fmla="*/ 1476375 w 4743450"/>
              <a:gd name="connsiteY14" fmla="*/ 609600 h 2238375"/>
              <a:gd name="connsiteX15" fmla="*/ 1438275 w 4743450"/>
              <a:gd name="connsiteY15" fmla="*/ 619125 h 2238375"/>
              <a:gd name="connsiteX16" fmla="*/ 1400175 w 4743450"/>
              <a:gd name="connsiteY16" fmla="*/ 638175 h 2238375"/>
              <a:gd name="connsiteX17" fmla="*/ 1304925 w 4743450"/>
              <a:gd name="connsiteY17" fmla="*/ 647700 h 2238375"/>
              <a:gd name="connsiteX18" fmla="*/ 1152525 w 4743450"/>
              <a:gd name="connsiteY18" fmla="*/ 666750 h 2238375"/>
              <a:gd name="connsiteX19" fmla="*/ 733425 w 4743450"/>
              <a:gd name="connsiteY19" fmla="*/ 676275 h 2238375"/>
              <a:gd name="connsiteX20" fmla="*/ 628650 w 4743450"/>
              <a:gd name="connsiteY20" fmla="*/ 704850 h 2238375"/>
              <a:gd name="connsiteX21" fmla="*/ 600075 w 4743450"/>
              <a:gd name="connsiteY21" fmla="*/ 733425 h 2238375"/>
              <a:gd name="connsiteX22" fmla="*/ 571500 w 4743450"/>
              <a:gd name="connsiteY22" fmla="*/ 752475 h 2238375"/>
              <a:gd name="connsiteX23" fmla="*/ 523875 w 4743450"/>
              <a:gd name="connsiteY23" fmla="*/ 800100 h 2238375"/>
              <a:gd name="connsiteX24" fmla="*/ 504825 w 4743450"/>
              <a:gd name="connsiteY24" fmla="*/ 838200 h 2238375"/>
              <a:gd name="connsiteX25" fmla="*/ 495300 w 4743450"/>
              <a:gd name="connsiteY25" fmla="*/ 876300 h 2238375"/>
              <a:gd name="connsiteX26" fmla="*/ 485775 w 4743450"/>
              <a:gd name="connsiteY26" fmla="*/ 904875 h 2238375"/>
              <a:gd name="connsiteX27" fmla="*/ 476250 w 4743450"/>
              <a:gd name="connsiteY27" fmla="*/ 942975 h 2238375"/>
              <a:gd name="connsiteX28" fmla="*/ 457200 w 4743450"/>
              <a:gd name="connsiteY28" fmla="*/ 1000125 h 2238375"/>
              <a:gd name="connsiteX29" fmla="*/ 447675 w 4743450"/>
              <a:gd name="connsiteY29" fmla="*/ 1028700 h 2238375"/>
              <a:gd name="connsiteX30" fmla="*/ 428625 w 4743450"/>
              <a:gd name="connsiteY30" fmla="*/ 1085850 h 2238375"/>
              <a:gd name="connsiteX31" fmla="*/ 419100 w 4743450"/>
              <a:gd name="connsiteY31" fmla="*/ 1114425 h 2238375"/>
              <a:gd name="connsiteX32" fmla="*/ 333375 w 4743450"/>
              <a:gd name="connsiteY32" fmla="*/ 1219200 h 2238375"/>
              <a:gd name="connsiteX33" fmla="*/ 323850 w 4743450"/>
              <a:gd name="connsiteY33" fmla="*/ 1247775 h 2238375"/>
              <a:gd name="connsiteX34" fmla="*/ 266700 w 4743450"/>
              <a:gd name="connsiteY34" fmla="*/ 1314450 h 2238375"/>
              <a:gd name="connsiteX35" fmla="*/ 228600 w 4743450"/>
              <a:gd name="connsiteY35" fmla="*/ 1371600 h 2238375"/>
              <a:gd name="connsiteX36" fmla="*/ 219075 w 4743450"/>
              <a:gd name="connsiteY36" fmla="*/ 1409700 h 2238375"/>
              <a:gd name="connsiteX37" fmla="*/ 180975 w 4743450"/>
              <a:gd name="connsiteY37" fmla="*/ 1447800 h 2238375"/>
              <a:gd name="connsiteX38" fmla="*/ 142875 w 4743450"/>
              <a:gd name="connsiteY38" fmla="*/ 1495425 h 2238375"/>
              <a:gd name="connsiteX39" fmla="*/ 133350 w 4743450"/>
              <a:gd name="connsiteY39" fmla="*/ 1552575 h 2238375"/>
              <a:gd name="connsiteX40" fmla="*/ 104775 w 4743450"/>
              <a:gd name="connsiteY40" fmla="*/ 1638300 h 2238375"/>
              <a:gd name="connsiteX41" fmla="*/ 66675 w 4743450"/>
              <a:gd name="connsiteY41" fmla="*/ 1733550 h 2238375"/>
              <a:gd name="connsiteX42" fmla="*/ 47625 w 4743450"/>
              <a:gd name="connsiteY42" fmla="*/ 1800225 h 2238375"/>
              <a:gd name="connsiteX43" fmla="*/ 38100 w 4743450"/>
              <a:gd name="connsiteY43" fmla="*/ 1838325 h 2238375"/>
              <a:gd name="connsiteX44" fmla="*/ 0 w 4743450"/>
              <a:gd name="connsiteY44" fmla="*/ 1895475 h 2238375"/>
              <a:gd name="connsiteX45" fmla="*/ 9525 w 4743450"/>
              <a:gd name="connsiteY45" fmla="*/ 1990725 h 2238375"/>
              <a:gd name="connsiteX46" fmla="*/ 95250 w 4743450"/>
              <a:gd name="connsiteY46" fmla="*/ 2066925 h 2238375"/>
              <a:gd name="connsiteX47" fmla="*/ 133350 w 4743450"/>
              <a:gd name="connsiteY47" fmla="*/ 2085975 h 2238375"/>
              <a:gd name="connsiteX48" fmla="*/ 161925 w 4743450"/>
              <a:gd name="connsiteY48" fmla="*/ 2105025 h 2238375"/>
              <a:gd name="connsiteX49" fmla="*/ 247650 w 4743450"/>
              <a:gd name="connsiteY49" fmla="*/ 2133600 h 2238375"/>
              <a:gd name="connsiteX50" fmla="*/ 285750 w 4743450"/>
              <a:gd name="connsiteY50" fmla="*/ 2143125 h 2238375"/>
              <a:gd name="connsiteX51" fmla="*/ 428625 w 4743450"/>
              <a:gd name="connsiteY51" fmla="*/ 2152650 h 2238375"/>
              <a:gd name="connsiteX52" fmla="*/ 542925 w 4743450"/>
              <a:gd name="connsiteY52" fmla="*/ 2162175 h 2238375"/>
              <a:gd name="connsiteX53" fmla="*/ 809625 w 4743450"/>
              <a:gd name="connsiteY53" fmla="*/ 2171700 h 2238375"/>
              <a:gd name="connsiteX54" fmla="*/ 1152525 w 4743450"/>
              <a:gd name="connsiteY54" fmla="*/ 2171700 h 2238375"/>
              <a:gd name="connsiteX55" fmla="*/ 1333500 w 4743450"/>
              <a:gd name="connsiteY55" fmla="*/ 2162175 h 2238375"/>
              <a:gd name="connsiteX56" fmla="*/ 1619250 w 4743450"/>
              <a:gd name="connsiteY56" fmla="*/ 2171700 h 2238375"/>
              <a:gd name="connsiteX57" fmla="*/ 2181225 w 4743450"/>
              <a:gd name="connsiteY57" fmla="*/ 2181225 h 2238375"/>
              <a:gd name="connsiteX58" fmla="*/ 2238375 w 4743450"/>
              <a:gd name="connsiteY58" fmla="*/ 2190750 h 2238375"/>
              <a:gd name="connsiteX59" fmla="*/ 2409825 w 4743450"/>
              <a:gd name="connsiteY59" fmla="*/ 2200275 h 2238375"/>
              <a:gd name="connsiteX60" fmla="*/ 2552700 w 4743450"/>
              <a:gd name="connsiteY60" fmla="*/ 2209800 h 2238375"/>
              <a:gd name="connsiteX61" fmla="*/ 2905125 w 4743450"/>
              <a:gd name="connsiteY61" fmla="*/ 2238375 h 2238375"/>
              <a:gd name="connsiteX62" fmla="*/ 3076575 w 4743450"/>
              <a:gd name="connsiteY62" fmla="*/ 2228850 h 2238375"/>
              <a:gd name="connsiteX63" fmla="*/ 3400425 w 4743450"/>
              <a:gd name="connsiteY63" fmla="*/ 2219325 h 2238375"/>
              <a:gd name="connsiteX64" fmla="*/ 3476625 w 4743450"/>
              <a:gd name="connsiteY64" fmla="*/ 2209800 h 2238375"/>
              <a:gd name="connsiteX65" fmla="*/ 3686175 w 4743450"/>
              <a:gd name="connsiteY65" fmla="*/ 2190750 h 2238375"/>
              <a:gd name="connsiteX66" fmla="*/ 3771900 w 4743450"/>
              <a:gd name="connsiteY66" fmla="*/ 2171700 h 2238375"/>
              <a:gd name="connsiteX67" fmla="*/ 3800475 w 4743450"/>
              <a:gd name="connsiteY67" fmla="*/ 2162175 h 2238375"/>
              <a:gd name="connsiteX68" fmla="*/ 3838575 w 4743450"/>
              <a:gd name="connsiteY68" fmla="*/ 2152650 h 2238375"/>
              <a:gd name="connsiteX69" fmla="*/ 3895725 w 4743450"/>
              <a:gd name="connsiteY69" fmla="*/ 2133600 h 2238375"/>
              <a:gd name="connsiteX70" fmla="*/ 3924300 w 4743450"/>
              <a:gd name="connsiteY70" fmla="*/ 2124075 h 2238375"/>
              <a:gd name="connsiteX71" fmla="*/ 3962400 w 4743450"/>
              <a:gd name="connsiteY71" fmla="*/ 2114550 h 2238375"/>
              <a:gd name="connsiteX72" fmla="*/ 4000500 w 4743450"/>
              <a:gd name="connsiteY72" fmla="*/ 2085975 h 2238375"/>
              <a:gd name="connsiteX73" fmla="*/ 4029075 w 4743450"/>
              <a:gd name="connsiteY73" fmla="*/ 2076450 h 2238375"/>
              <a:gd name="connsiteX74" fmla="*/ 4095750 w 4743450"/>
              <a:gd name="connsiteY74" fmla="*/ 2038350 h 2238375"/>
              <a:gd name="connsiteX75" fmla="*/ 4162425 w 4743450"/>
              <a:gd name="connsiteY75" fmla="*/ 1971675 h 2238375"/>
              <a:gd name="connsiteX76" fmla="*/ 4200525 w 4743450"/>
              <a:gd name="connsiteY76" fmla="*/ 1914525 h 2238375"/>
              <a:gd name="connsiteX77" fmla="*/ 4219575 w 4743450"/>
              <a:gd name="connsiteY77" fmla="*/ 1885950 h 2238375"/>
              <a:gd name="connsiteX78" fmla="*/ 4248150 w 4743450"/>
              <a:gd name="connsiteY78" fmla="*/ 1819275 h 2238375"/>
              <a:gd name="connsiteX79" fmla="*/ 4257675 w 4743450"/>
              <a:gd name="connsiteY79" fmla="*/ 1781175 h 2238375"/>
              <a:gd name="connsiteX80" fmla="*/ 4295775 w 4743450"/>
              <a:gd name="connsiteY80" fmla="*/ 1724025 h 2238375"/>
              <a:gd name="connsiteX81" fmla="*/ 4343400 w 4743450"/>
              <a:gd name="connsiteY81" fmla="*/ 1647825 h 2238375"/>
              <a:gd name="connsiteX82" fmla="*/ 4381500 w 4743450"/>
              <a:gd name="connsiteY82" fmla="*/ 1619250 h 2238375"/>
              <a:gd name="connsiteX83" fmla="*/ 4400550 w 4743450"/>
              <a:gd name="connsiteY83" fmla="*/ 1590675 h 2238375"/>
              <a:gd name="connsiteX84" fmla="*/ 4476750 w 4743450"/>
              <a:gd name="connsiteY84" fmla="*/ 1524000 h 2238375"/>
              <a:gd name="connsiteX85" fmla="*/ 4505325 w 4743450"/>
              <a:gd name="connsiteY85" fmla="*/ 1504950 h 2238375"/>
              <a:gd name="connsiteX86" fmla="*/ 4572000 w 4743450"/>
              <a:gd name="connsiteY86" fmla="*/ 1457325 h 2238375"/>
              <a:gd name="connsiteX87" fmla="*/ 4600575 w 4743450"/>
              <a:gd name="connsiteY87" fmla="*/ 1447800 h 2238375"/>
              <a:gd name="connsiteX88" fmla="*/ 4657725 w 4743450"/>
              <a:gd name="connsiteY88" fmla="*/ 1409700 h 2238375"/>
              <a:gd name="connsiteX89" fmla="*/ 4686300 w 4743450"/>
              <a:gd name="connsiteY89" fmla="*/ 1390650 h 2238375"/>
              <a:gd name="connsiteX90" fmla="*/ 4724400 w 4743450"/>
              <a:gd name="connsiteY90" fmla="*/ 1333500 h 2238375"/>
              <a:gd name="connsiteX91" fmla="*/ 4743450 w 4743450"/>
              <a:gd name="connsiteY91" fmla="*/ 1209675 h 2238375"/>
              <a:gd name="connsiteX92" fmla="*/ 4733925 w 4743450"/>
              <a:gd name="connsiteY92" fmla="*/ 1066800 h 2238375"/>
              <a:gd name="connsiteX93" fmla="*/ 4714875 w 4743450"/>
              <a:gd name="connsiteY93" fmla="*/ 1009650 h 2238375"/>
              <a:gd name="connsiteX94" fmla="*/ 4686300 w 4743450"/>
              <a:gd name="connsiteY94" fmla="*/ 990600 h 2238375"/>
              <a:gd name="connsiteX95" fmla="*/ 4629150 w 4743450"/>
              <a:gd name="connsiteY95" fmla="*/ 933450 h 2238375"/>
              <a:gd name="connsiteX96" fmla="*/ 4562475 w 4743450"/>
              <a:gd name="connsiteY96" fmla="*/ 866775 h 2238375"/>
              <a:gd name="connsiteX97" fmla="*/ 4457700 w 4743450"/>
              <a:gd name="connsiteY97" fmla="*/ 790575 h 2238375"/>
              <a:gd name="connsiteX98" fmla="*/ 4419600 w 4743450"/>
              <a:gd name="connsiteY98" fmla="*/ 781050 h 2238375"/>
              <a:gd name="connsiteX99" fmla="*/ 4352925 w 4743450"/>
              <a:gd name="connsiteY99" fmla="*/ 752475 h 2238375"/>
              <a:gd name="connsiteX100" fmla="*/ 4305300 w 4743450"/>
              <a:gd name="connsiteY100" fmla="*/ 742950 h 2238375"/>
              <a:gd name="connsiteX101" fmla="*/ 4248150 w 4743450"/>
              <a:gd name="connsiteY101" fmla="*/ 723900 h 2238375"/>
              <a:gd name="connsiteX102" fmla="*/ 4200525 w 4743450"/>
              <a:gd name="connsiteY102" fmla="*/ 704850 h 2238375"/>
              <a:gd name="connsiteX103" fmla="*/ 4076700 w 4743450"/>
              <a:gd name="connsiteY103" fmla="*/ 685800 h 2238375"/>
              <a:gd name="connsiteX104" fmla="*/ 3933825 w 4743450"/>
              <a:gd name="connsiteY104" fmla="*/ 704850 h 2238375"/>
              <a:gd name="connsiteX105" fmla="*/ 3829050 w 4743450"/>
              <a:gd name="connsiteY105" fmla="*/ 723900 h 2238375"/>
              <a:gd name="connsiteX106" fmla="*/ 3733800 w 4743450"/>
              <a:gd name="connsiteY106" fmla="*/ 762000 h 2238375"/>
              <a:gd name="connsiteX107" fmla="*/ 3686175 w 4743450"/>
              <a:gd name="connsiteY107" fmla="*/ 771525 h 2238375"/>
              <a:gd name="connsiteX108" fmla="*/ 3629025 w 4743450"/>
              <a:gd name="connsiteY108" fmla="*/ 790575 h 2238375"/>
              <a:gd name="connsiteX109" fmla="*/ 3495675 w 4743450"/>
              <a:gd name="connsiteY109" fmla="*/ 809625 h 2238375"/>
              <a:gd name="connsiteX110" fmla="*/ 3267075 w 4743450"/>
              <a:gd name="connsiteY110" fmla="*/ 800100 h 2238375"/>
              <a:gd name="connsiteX111" fmla="*/ 3190875 w 4743450"/>
              <a:gd name="connsiteY111" fmla="*/ 762000 h 2238375"/>
              <a:gd name="connsiteX112" fmla="*/ 3114675 w 4743450"/>
              <a:gd name="connsiteY112" fmla="*/ 714375 h 2238375"/>
              <a:gd name="connsiteX113" fmla="*/ 2990850 w 4743450"/>
              <a:gd name="connsiteY113" fmla="*/ 571500 h 2238375"/>
              <a:gd name="connsiteX114" fmla="*/ 2971800 w 4743450"/>
              <a:gd name="connsiteY114" fmla="*/ 542925 h 2238375"/>
              <a:gd name="connsiteX115" fmla="*/ 2933700 w 4743450"/>
              <a:gd name="connsiteY115" fmla="*/ 495300 h 2238375"/>
              <a:gd name="connsiteX116" fmla="*/ 2914650 w 4743450"/>
              <a:gd name="connsiteY116" fmla="*/ 447675 h 2238375"/>
              <a:gd name="connsiteX117" fmla="*/ 2828925 w 4743450"/>
              <a:gd name="connsiteY117" fmla="*/ 342900 h 2238375"/>
              <a:gd name="connsiteX118" fmla="*/ 2800350 w 4743450"/>
              <a:gd name="connsiteY118" fmla="*/ 304800 h 2238375"/>
              <a:gd name="connsiteX119" fmla="*/ 2781300 w 4743450"/>
              <a:gd name="connsiteY119" fmla="*/ 276225 h 2238375"/>
              <a:gd name="connsiteX120" fmla="*/ 2724150 w 4743450"/>
              <a:gd name="connsiteY120" fmla="*/ 228600 h 2238375"/>
              <a:gd name="connsiteX121" fmla="*/ 2667000 w 4743450"/>
              <a:gd name="connsiteY121" fmla="*/ 161925 h 2238375"/>
              <a:gd name="connsiteX122" fmla="*/ 2543175 w 4743450"/>
              <a:gd name="connsiteY122" fmla="*/ 95250 h 2238375"/>
              <a:gd name="connsiteX123" fmla="*/ 2514600 w 4743450"/>
              <a:gd name="connsiteY123" fmla="*/ 76200 h 2238375"/>
              <a:gd name="connsiteX124" fmla="*/ 2457450 w 4743450"/>
              <a:gd name="connsiteY124" fmla="*/ 66675 h 2238375"/>
              <a:gd name="connsiteX125" fmla="*/ 2352675 w 4743450"/>
              <a:gd name="connsiteY125" fmla="*/ 38100 h 2238375"/>
              <a:gd name="connsiteX126" fmla="*/ 2314575 w 4743450"/>
              <a:gd name="connsiteY126" fmla="*/ 28575 h 2238375"/>
              <a:gd name="connsiteX127" fmla="*/ 2238375 w 4743450"/>
              <a:gd name="connsiteY127" fmla="*/ 19050 h 2238375"/>
              <a:gd name="connsiteX128" fmla="*/ 2200275 w 4743450"/>
              <a:gd name="connsiteY128" fmla="*/ 9525 h 2238375"/>
              <a:gd name="connsiteX129" fmla="*/ 2133600 w 4743450"/>
              <a:gd name="connsiteY129" fmla="*/ 0 h 2238375"/>
              <a:gd name="connsiteX130" fmla="*/ 2047875 w 4743450"/>
              <a:gd name="connsiteY130" fmla="*/ 19050 h 223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743450" h="2238375">
                <a:moveTo>
                  <a:pt x="2047875" y="19050"/>
                </a:moveTo>
                <a:cubicBezTo>
                  <a:pt x="2030412" y="31750"/>
                  <a:pt x="2038577" y="58647"/>
                  <a:pt x="2028825" y="76200"/>
                </a:cubicBezTo>
                <a:cubicBezTo>
                  <a:pt x="2022283" y="87975"/>
                  <a:pt x="2008520" y="94142"/>
                  <a:pt x="2000250" y="104775"/>
                </a:cubicBezTo>
                <a:cubicBezTo>
                  <a:pt x="1986194" y="122847"/>
                  <a:pt x="1976206" y="143853"/>
                  <a:pt x="1962150" y="161925"/>
                </a:cubicBezTo>
                <a:cubicBezTo>
                  <a:pt x="1935182" y="196598"/>
                  <a:pt x="1919972" y="194578"/>
                  <a:pt x="1885950" y="228600"/>
                </a:cubicBezTo>
                <a:cubicBezTo>
                  <a:pt x="1877855" y="236695"/>
                  <a:pt x="1874995" y="249080"/>
                  <a:pt x="1866900" y="257175"/>
                </a:cubicBezTo>
                <a:cubicBezTo>
                  <a:pt x="1858805" y="265270"/>
                  <a:pt x="1846420" y="268130"/>
                  <a:pt x="1838325" y="276225"/>
                </a:cubicBezTo>
                <a:cubicBezTo>
                  <a:pt x="1827100" y="287450"/>
                  <a:pt x="1820081" y="302272"/>
                  <a:pt x="1809750" y="314325"/>
                </a:cubicBezTo>
                <a:cubicBezTo>
                  <a:pt x="1785304" y="342846"/>
                  <a:pt x="1781995" y="342353"/>
                  <a:pt x="1752600" y="361950"/>
                </a:cubicBezTo>
                <a:cubicBezTo>
                  <a:pt x="1735835" y="412245"/>
                  <a:pt x="1748644" y="382171"/>
                  <a:pt x="1704975" y="447675"/>
                </a:cubicBezTo>
                <a:cubicBezTo>
                  <a:pt x="1698625" y="457200"/>
                  <a:pt x="1689545" y="465390"/>
                  <a:pt x="1685925" y="476250"/>
                </a:cubicBezTo>
                <a:cubicBezTo>
                  <a:pt x="1682750" y="485775"/>
                  <a:pt x="1682828" y="497112"/>
                  <a:pt x="1676400" y="504825"/>
                </a:cubicBezTo>
                <a:cubicBezTo>
                  <a:pt x="1654290" y="531357"/>
                  <a:pt x="1628037" y="535748"/>
                  <a:pt x="1600200" y="552450"/>
                </a:cubicBezTo>
                <a:cubicBezTo>
                  <a:pt x="1580567" y="564230"/>
                  <a:pt x="1565262" y="584997"/>
                  <a:pt x="1543050" y="590550"/>
                </a:cubicBezTo>
                <a:cubicBezTo>
                  <a:pt x="1423943" y="620327"/>
                  <a:pt x="1572028" y="582271"/>
                  <a:pt x="1476375" y="609600"/>
                </a:cubicBezTo>
                <a:cubicBezTo>
                  <a:pt x="1463788" y="613196"/>
                  <a:pt x="1450532" y="614528"/>
                  <a:pt x="1438275" y="619125"/>
                </a:cubicBezTo>
                <a:cubicBezTo>
                  <a:pt x="1424980" y="624111"/>
                  <a:pt x="1414059" y="635200"/>
                  <a:pt x="1400175" y="638175"/>
                </a:cubicBezTo>
                <a:cubicBezTo>
                  <a:pt x="1368975" y="644861"/>
                  <a:pt x="1336623" y="644043"/>
                  <a:pt x="1304925" y="647700"/>
                </a:cubicBezTo>
                <a:cubicBezTo>
                  <a:pt x="1254067" y="653568"/>
                  <a:pt x="1203707" y="665587"/>
                  <a:pt x="1152525" y="666750"/>
                </a:cubicBezTo>
                <a:lnTo>
                  <a:pt x="733425" y="676275"/>
                </a:lnTo>
                <a:cubicBezTo>
                  <a:pt x="647485" y="697760"/>
                  <a:pt x="682063" y="687046"/>
                  <a:pt x="628650" y="704850"/>
                </a:cubicBezTo>
                <a:cubicBezTo>
                  <a:pt x="619125" y="714375"/>
                  <a:pt x="610423" y="724801"/>
                  <a:pt x="600075" y="733425"/>
                </a:cubicBezTo>
                <a:cubicBezTo>
                  <a:pt x="591281" y="740754"/>
                  <a:pt x="579595" y="744380"/>
                  <a:pt x="571500" y="752475"/>
                </a:cubicBezTo>
                <a:cubicBezTo>
                  <a:pt x="508000" y="815975"/>
                  <a:pt x="600075" y="749300"/>
                  <a:pt x="523875" y="800100"/>
                </a:cubicBezTo>
                <a:cubicBezTo>
                  <a:pt x="517525" y="812800"/>
                  <a:pt x="509811" y="824905"/>
                  <a:pt x="504825" y="838200"/>
                </a:cubicBezTo>
                <a:cubicBezTo>
                  <a:pt x="500228" y="850457"/>
                  <a:pt x="498896" y="863713"/>
                  <a:pt x="495300" y="876300"/>
                </a:cubicBezTo>
                <a:cubicBezTo>
                  <a:pt x="492542" y="885954"/>
                  <a:pt x="488533" y="895221"/>
                  <a:pt x="485775" y="904875"/>
                </a:cubicBezTo>
                <a:cubicBezTo>
                  <a:pt x="482179" y="917462"/>
                  <a:pt x="480012" y="930436"/>
                  <a:pt x="476250" y="942975"/>
                </a:cubicBezTo>
                <a:cubicBezTo>
                  <a:pt x="470480" y="962209"/>
                  <a:pt x="463550" y="981075"/>
                  <a:pt x="457200" y="1000125"/>
                </a:cubicBezTo>
                <a:lnTo>
                  <a:pt x="447675" y="1028700"/>
                </a:lnTo>
                <a:lnTo>
                  <a:pt x="428625" y="1085850"/>
                </a:lnTo>
                <a:cubicBezTo>
                  <a:pt x="425450" y="1095375"/>
                  <a:pt x="425124" y="1106393"/>
                  <a:pt x="419100" y="1114425"/>
                </a:cubicBezTo>
                <a:cubicBezTo>
                  <a:pt x="353868" y="1201401"/>
                  <a:pt x="384401" y="1168174"/>
                  <a:pt x="333375" y="1219200"/>
                </a:cubicBezTo>
                <a:cubicBezTo>
                  <a:pt x="330200" y="1228725"/>
                  <a:pt x="328831" y="1239058"/>
                  <a:pt x="323850" y="1247775"/>
                </a:cubicBezTo>
                <a:cubicBezTo>
                  <a:pt x="291226" y="1304868"/>
                  <a:pt x="303078" y="1267678"/>
                  <a:pt x="266700" y="1314450"/>
                </a:cubicBezTo>
                <a:cubicBezTo>
                  <a:pt x="252644" y="1332522"/>
                  <a:pt x="228600" y="1371600"/>
                  <a:pt x="228600" y="1371600"/>
                </a:cubicBezTo>
                <a:cubicBezTo>
                  <a:pt x="225425" y="1384300"/>
                  <a:pt x="226013" y="1398599"/>
                  <a:pt x="219075" y="1409700"/>
                </a:cubicBezTo>
                <a:cubicBezTo>
                  <a:pt x="209556" y="1424930"/>
                  <a:pt x="192907" y="1434376"/>
                  <a:pt x="180975" y="1447800"/>
                </a:cubicBezTo>
                <a:cubicBezTo>
                  <a:pt x="167469" y="1462995"/>
                  <a:pt x="155575" y="1479550"/>
                  <a:pt x="142875" y="1495425"/>
                </a:cubicBezTo>
                <a:cubicBezTo>
                  <a:pt x="139700" y="1514475"/>
                  <a:pt x="138034" y="1533839"/>
                  <a:pt x="133350" y="1552575"/>
                </a:cubicBezTo>
                <a:cubicBezTo>
                  <a:pt x="123825" y="1590675"/>
                  <a:pt x="114300" y="1604963"/>
                  <a:pt x="104775" y="1638300"/>
                </a:cubicBezTo>
                <a:cubicBezTo>
                  <a:pt x="82580" y="1715982"/>
                  <a:pt x="98547" y="1685743"/>
                  <a:pt x="66675" y="1733550"/>
                </a:cubicBezTo>
                <a:cubicBezTo>
                  <a:pt x="36898" y="1852657"/>
                  <a:pt x="74954" y="1704572"/>
                  <a:pt x="47625" y="1800225"/>
                </a:cubicBezTo>
                <a:cubicBezTo>
                  <a:pt x="44029" y="1812812"/>
                  <a:pt x="43954" y="1826616"/>
                  <a:pt x="38100" y="1838325"/>
                </a:cubicBezTo>
                <a:cubicBezTo>
                  <a:pt x="27861" y="1858803"/>
                  <a:pt x="0" y="1895475"/>
                  <a:pt x="0" y="1895475"/>
                </a:cubicBezTo>
                <a:cubicBezTo>
                  <a:pt x="3175" y="1927225"/>
                  <a:pt x="-3264" y="1961492"/>
                  <a:pt x="9525" y="1990725"/>
                </a:cubicBezTo>
                <a:cubicBezTo>
                  <a:pt x="19169" y="2012769"/>
                  <a:pt x="67885" y="2051288"/>
                  <a:pt x="95250" y="2066925"/>
                </a:cubicBezTo>
                <a:cubicBezTo>
                  <a:pt x="107578" y="2073970"/>
                  <a:pt x="121022" y="2078930"/>
                  <a:pt x="133350" y="2085975"/>
                </a:cubicBezTo>
                <a:cubicBezTo>
                  <a:pt x="143289" y="2091655"/>
                  <a:pt x="151358" y="2100622"/>
                  <a:pt x="161925" y="2105025"/>
                </a:cubicBezTo>
                <a:cubicBezTo>
                  <a:pt x="189729" y="2116610"/>
                  <a:pt x="218429" y="2126295"/>
                  <a:pt x="247650" y="2133600"/>
                </a:cubicBezTo>
                <a:cubicBezTo>
                  <a:pt x="260350" y="2136775"/>
                  <a:pt x="272731" y="2141755"/>
                  <a:pt x="285750" y="2143125"/>
                </a:cubicBezTo>
                <a:cubicBezTo>
                  <a:pt x="333218" y="2148122"/>
                  <a:pt x="381025" y="2149124"/>
                  <a:pt x="428625" y="2152650"/>
                </a:cubicBezTo>
                <a:cubicBezTo>
                  <a:pt x="466753" y="2155474"/>
                  <a:pt x="504741" y="2160266"/>
                  <a:pt x="542925" y="2162175"/>
                </a:cubicBezTo>
                <a:cubicBezTo>
                  <a:pt x="631771" y="2166617"/>
                  <a:pt x="720725" y="2168525"/>
                  <a:pt x="809625" y="2171700"/>
                </a:cubicBezTo>
                <a:cubicBezTo>
                  <a:pt x="964670" y="2193849"/>
                  <a:pt x="865490" y="2183660"/>
                  <a:pt x="1152525" y="2171700"/>
                </a:cubicBezTo>
                <a:cubicBezTo>
                  <a:pt x="1212881" y="2169185"/>
                  <a:pt x="1273175" y="2165350"/>
                  <a:pt x="1333500" y="2162175"/>
                </a:cubicBezTo>
                <a:lnTo>
                  <a:pt x="1619250" y="2171700"/>
                </a:lnTo>
                <a:lnTo>
                  <a:pt x="2181225" y="2181225"/>
                </a:lnTo>
                <a:cubicBezTo>
                  <a:pt x="2200529" y="2181819"/>
                  <a:pt x="2219129" y="2189146"/>
                  <a:pt x="2238375" y="2190750"/>
                </a:cubicBezTo>
                <a:cubicBezTo>
                  <a:pt x="2295415" y="2195503"/>
                  <a:pt x="2352692" y="2196812"/>
                  <a:pt x="2409825" y="2200275"/>
                </a:cubicBezTo>
                <a:lnTo>
                  <a:pt x="2552700" y="2209800"/>
                </a:lnTo>
                <a:cubicBezTo>
                  <a:pt x="2985070" y="2244857"/>
                  <a:pt x="2572981" y="2216232"/>
                  <a:pt x="2905125" y="2238375"/>
                </a:cubicBezTo>
                <a:lnTo>
                  <a:pt x="3076575" y="2228850"/>
                </a:lnTo>
                <a:lnTo>
                  <a:pt x="3400425" y="2219325"/>
                </a:lnTo>
                <a:cubicBezTo>
                  <a:pt x="3425994" y="2218107"/>
                  <a:pt x="3451143" y="2212227"/>
                  <a:pt x="3476625" y="2209800"/>
                </a:cubicBezTo>
                <a:cubicBezTo>
                  <a:pt x="3565985" y="2201290"/>
                  <a:pt x="3603152" y="2202610"/>
                  <a:pt x="3686175" y="2190750"/>
                </a:cubicBezTo>
                <a:cubicBezTo>
                  <a:pt x="3705817" y="2187944"/>
                  <a:pt x="3751101" y="2177642"/>
                  <a:pt x="3771900" y="2171700"/>
                </a:cubicBezTo>
                <a:cubicBezTo>
                  <a:pt x="3781554" y="2168942"/>
                  <a:pt x="3790821" y="2164933"/>
                  <a:pt x="3800475" y="2162175"/>
                </a:cubicBezTo>
                <a:cubicBezTo>
                  <a:pt x="3813062" y="2158579"/>
                  <a:pt x="3826036" y="2156412"/>
                  <a:pt x="3838575" y="2152650"/>
                </a:cubicBezTo>
                <a:cubicBezTo>
                  <a:pt x="3857809" y="2146880"/>
                  <a:pt x="3876675" y="2139950"/>
                  <a:pt x="3895725" y="2133600"/>
                </a:cubicBezTo>
                <a:cubicBezTo>
                  <a:pt x="3905250" y="2130425"/>
                  <a:pt x="3914560" y="2126510"/>
                  <a:pt x="3924300" y="2124075"/>
                </a:cubicBezTo>
                <a:lnTo>
                  <a:pt x="3962400" y="2114550"/>
                </a:lnTo>
                <a:cubicBezTo>
                  <a:pt x="3975100" y="2105025"/>
                  <a:pt x="3986717" y="2093851"/>
                  <a:pt x="4000500" y="2085975"/>
                </a:cubicBezTo>
                <a:cubicBezTo>
                  <a:pt x="4009217" y="2080994"/>
                  <a:pt x="4019847" y="2080405"/>
                  <a:pt x="4029075" y="2076450"/>
                </a:cubicBezTo>
                <a:cubicBezTo>
                  <a:pt x="4062912" y="2061948"/>
                  <a:pt x="4067052" y="2057482"/>
                  <a:pt x="4095750" y="2038350"/>
                </a:cubicBezTo>
                <a:cubicBezTo>
                  <a:pt x="4151558" y="1954639"/>
                  <a:pt x="4060610" y="2084803"/>
                  <a:pt x="4162425" y="1971675"/>
                </a:cubicBezTo>
                <a:cubicBezTo>
                  <a:pt x="4177741" y="1954657"/>
                  <a:pt x="4187825" y="1933575"/>
                  <a:pt x="4200525" y="1914525"/>
                </a:cubicBezTo>
                <a:lnTo>
                  <a:pt x="4219575" y="1885950"/>
                </a:lnTo>
                <a:cubicBezTo>
                  <a:pt x="4246921" y="1776567"/>
                  <a:pt x="4208683" y="1911365"/>
                  <a:pt x="4248150" y="1819275"/>
                </a:cubicBezTo>
                <a:cubicBezTo>
                  <a:pt x="4253307" y="1807243"/>
                  <a:pt x="4251821" y="1792884"/>
                  <a:pt x="4257675" y="1781175"/>
                </a:cubicBezTo>
                <a:cubicBezTo>
                  <a:pt x="4267914" y="1760697"/>
                  <a:pt x="4283394" y="1743284"/>
                  <a:pt x="4295775" y="1724025"/>
                </a:cubicBezTo>
                <a:cubicBezTo>
                  <a:pt x="4311972" y="1698829"/>
                  <a:pt x="4319438" y="1665797"/>
                  <a:pt x="4343400" y="1647825"/>
                </a:cubicBezTo>
                <a:cubicBezTo>
                  <a:pt x="4356100" y="1638300"/>
                  <a:pt x="4370275" y="1630475"/>
                  <a:pt x="4381500" y="1619250"/>
                </a:cubicBezTo>
                <a:cubicBezTo>
                  <a:pt x="4389595" y="1611155"/>
                  <a:pt x="4393221" y="1599469"/>
                  <a:pt x="4400550" y="1590675"/>
                </a:cubicBezTo>
                <a:cubicBezTo>
                  <a:pt x="4420131" y="1567178"/>
                  <a:pt x="4453877" y="1541155"/>
                  <a:pt x="4476750" y="1524000"/>
                </a:cubicBezTo>
                <a:cubicBezTo>
                  <a:pt x="4485908" y="1517131"/>
                  <a:pt x="4496010" y="1511604"/>
                  <a:pt x="4505325" y="1504950"/>
                </a:cubicBezTo>
                <a:cubicBezTo>
                  <a:pt x="4515392" y="1497759"/>
                  <a:pt x="4557035" y="1464808"/>
                  <a:pt x="4572000" y="1457325"/>
                </a:cubicBezTo>
                <a:cubicBezTo>
                  <a:pt x="4580980" y="1452835"/>
                  <a:pt x="4591798" y="1452676"/>
                  <a:pt x="4600575" y="1447800"/>
                </a:cubicBezTo>
                <a:cubicBezTo>
                  <a:pt x="4620589" y="1436681"/>
                  <a:pt x="4638675" y="1422400"/>
                  <a:pt x="4657725" y="1409700"/>
                </a:cubicBezTo>
                <a:lnTo>
                  <a:pt x="4686300" y="1390650"/>
                </a:lnTo>
                <a:cubicBezTo>
                  <a:pt x="4699000" y="1371600"/>
                  <a:pt x="4721560" y="1356218"/>
                  <a:pt x="4724400" y="1333500"/>
                </a:cubicBezTo>
                <a:cubicBezTo>
                  <a:pt x="4735933" y="1241236"/>
                  <a:pt x="4728905" y="1282401"/>
                  <a:pt x="4743450" y="1209675"/>
                </a:cubicBezTo>
                <a:cubicBezTo>
                  <a:pt x="4740275" y="1162050"/>
                  <a:pt x="4740675" y="1114051"/>
                  <a:pt x="4733925" y="1066800"/>
                </a:cubicBezTo>
                <a:cubicBezTo>
                  <a:pt x="4731085" y="1046921"/>
                  <a:pt x="4731583" y="1020789"/>
                  <a:pt x="4714875" y="1009650"/>
                </a:cubicBezTo>
                <a:lnTo>
                  <a:pt x="4686300" y="990600"/>
                </a:lnTo>
                <a:cubicBezTo>
                  <a:pt x="4664821" y="926163"/>
                  <a:pt x="4696631" y="1000931"/>
                  <a:pt x="4629150" y="933450"/>
                </a:cubicBezTo>
                <a:cubicBezTo>
                  <a:pt x="4552729" y="857029"/>
                  <a:pt x="4627133" y="888328"/>
                  <a:pt x="4562475" y="866775"/>
                </a:cubicBezTo>
                <a:cubicBezTo>
                  <a:pt x="4532423" y="836723"/>
                  <a:pt x="4501511" y="801528"/>
                  <a:pt x="4457700" y="790575"/>
                </a:cubicBezTo>
                <a:cubicBezTo>
                  <a:pt x="4445000" y="787400"/>
                  <a:pt x="4431857" y="785647"/>
                  <a:pt x="4419600" y="781050"/>
                </a:cubicBezTo>
                <a:cubicBezTo>
                  <a:pt x="4365080" y="760605"/>
                  <a:pt x="4400231" y="764301"/>
                  <a:pt x="4352925" y="752475"/>
                </a:cubicBezTo>
                <a:cubicBezTo>
                  <a:pt x="4337219" y="748548"/>
                  <a:pt x="4320919" y="747210"/>
                  <a:pt x="4305300" y="742950"/>
                </a:cubicBezTo>
                <a:cubicBezTo>
                  <a:pt x="4285927" y="737666"/>
                  <a:pt x="4266794" y="731358"/>
                  <a:pt x="4248150" y="723900"/>
                </a:cubicBezTo>
                <a:cubicBezTo>
                  <a:pt x="4232275" y="717550"/>
                  <a:pt x="4217020" y="709349"/>
                  <a:pt x="4200525" y="704850"/>
                </a:cubicBezTo>
                <a:cubicBezTo>
                  <a:pt x="4185988" y="700885"/>
                  <a:pt x="4087214" y="687302"/>
                  <a:pt x="4076700" y="685800"/>
                </a:cubicBezTo>
                <a:cubicBezTo>
                  <a:pt x="4038173" y="690616"/>
                  <a:pt x="3973260" y="698277"/>
                  <a:pt x="3933825" y="704850"/>
                </a:cubicBezTo>
                <a:cubicBezTo>
                  <a:pt x="3898810" y="710686"/>
                  <a:pt x="3863975" y="717550"/>
                  <a:pt x="3829050" y="723900"/>
                </a:cubicBezTo>
                <a:cubicBezTo>
                  <a:pt x="3795183" y="740833"/>
                  <a:pt x="3773034" y="754153"/>
                  <a:pt x="3733800" y="762000"/>
                </a:cubicBezTo>
                <a:cubicBezTo>
                  <a:pt x="3717925" y="765175"/>
                  <a:pt x="3701794" y="767265"/>
                  <a:pt x="3686175" y="771525"/>
                </a:cubicBezTo>
                <a:cubicBezTo>
                  <a:pt x="3666802" y="776809"/>
                  <a:pt x="3648983" y="788357"/>
                  <a:pt x="3629025" y="790575"/>
                </a:cubicBezTo>
                <a:cubicBezTo>
                  <a:pt x="3527210" y="801888"/>
                  <a:pt x="3571493" y="794461"/>
                  <a:pt x="3495675" y="809625"/>
                </a:cubicBezTo>
                <a:cubicBezTo>
                  <a:pt x="3419475" y="806450"/>
                  <a:pt x="3342427" y="811874"/>
                  <a:pt x="3267075" y="800100"/>
                </a:cubicBezTo>
                <a:cubicBezTo>
                  <a:pt x="3239017" y="795716"/>
                  <a:pt x="3216275" y="774700"/>
                  <a:pt x="3190875" y="762000"/>
                </a:cubicBezTo>
                <a:cubicBezTo>
                  <a:pt x="3155165" y="744145"/>
                  <a:pt x="3145587" y="742196"/>
                  <a:pt x="3114675" y="714375"/>
                </a:cubicBezTo>
                <a:cubicBezTo>
                  <a:pt x="3067836" y="672220"/>
                  <a:pt x="3025814" y="623946"/>
                  <a:pt x="2990850" y="571500"/>
                </a:cubicBezTo>
                <a:cubicBezTo>
                  <a:pt x="2984500" y="561975"/>
                  <a:pt x="2978669" y="552083"/>
                  <a:pt x="2971800" y="542925"/>
                </a:cubicBezTo>
                <a:cubicBezTo>
                  <a:pt x="2959602" y="526661"/>
                  <a:pt x="2944160" y="512733"/>
                  <a:pt x="2933700" y="495300"/>
                </a:cubicBezTo>
                <a:cubicBezTo>
                  <a:pt x="2924903" y="480639"/>
                  <a:pt x="2923611" y="462237"/>
                  <a:pt x="2914650" y="447675"/>
                </a:cubicBezTo>
                <a:cubicBezTo>
                  <a:pt x="2847195" y="338061"/>
                  <a:pt x="2880894" y="403530"/>
                  <a:pt x="2828925" y="342900"/>
                </a:cubicBezTo>
                <a:cubicBezTo>
                  <a:pt x="2818594" y="330847"/>
                  <a:pt x="2809577" y="317718"/>
                  <a:pt x="2800350" y="304800"/>
                </a:cubicBezTo>
                <a:cubicBezTo>
                  <a:pt x="2793696" y="295485"/>
                  <a:pt x="2789395" y="284320"/>
                  <a:pt x="2781300" y="276225"/>
                </a:cubicBezTo>
                <a:cubicBezTo>
                  <a:pt x="2693114" y="188039"/>
                  <a:pt x="2817775" y="337829"/>
                  <a:pt x="2724150" y="228600"/>
                </a:cubicBezTo>
                <a:cubicBezTo>
                  <a:pt x="2692617" y="191811"/>
                  <a:pt x="2702453" y="191469"/>
                  <a:pt x="2667000" y="161925"/>
                </a:cubicBezTo>
                <a:cubicBezTo>
                  <a:pt x="2632981" y="133576"/>
                  <a:pt x="2573959" y="115773"/>
                  <a:pt x="2543175" y="95250"/>
                </a:cubicBezTo>
                <a:cubicBezTo>
                  <a:pt x="2533650" y="88900"/>
                  <a:pt x="2525460" y="79820"/>
                  <a:pt x="2514600" y="76200"/>
                </a:cubicBezTo>
                <a:cubicBezTo>
                  <a:pt x="2496278" y="70093"/>
                  <a:pt x="2476500" y="69850"/>
                  <a:pt x="2457450" y="66675"/>
                </a:cubicBezTo>
                <a:cubicBezTo>
                  <a:pt x="2393017" y="34459"/>
                  <a:pt x="2443292" y="54576"/>
                  <a:pt x="2352675" y="38100"/>
                </a:cubicBezTo>
                <a:cubicBezTo>
                  <a:pt x="2339795" y="35758"/>
                  <a:pt x="2327488" y="30727"/>
                  <a:pt x="2314575" y="28575"/>
                </a:cubicBezTo>
                <a:cubicBezTo>
                  <a:pt x="2289326" y="24367"/>
                  <a:pt x="2263624" y="23258"/>
                  <a:pt x="2238375" y="19050"/>
                </a:cubicBezTo>
                <a:cubicBezTo>
                  <a:pt x="2225462" y="16898"/>
                  <a:pt x="2213155" y="11867"/>
                  <a:pt x="2200275" y="9525"/>
                </a:cubicBezTo>
                <a:cubicBezTo>
                  <a:pt x="2178186" y="5509"/>
                  <a:pt x="2155825" y="3175"/>
                  <a:pt x="2133600" y="0"/>
                </a:cubicBezTo>
                <a:cubicBezTo>
                  <a:pt x="2059897" y="10529"/>
                  <a:pt x="2065338" y="6350"/>
                  <a:pt x="2047875" y="19050"/>
                </a:cubicBezTo>
                <a:close/>
              </a:path>
            </a:pathLst>
          </a:cu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511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1" y="1050512"/>
            <a:ext cx="7767626" cy="5731907"/>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15" name="Rectangle 14"/>
          <p:cNvSpPr/>
          <p:nvPr/>
        </p:nvSpPr>
        <p:spPr>
          <a:xfrm>
            <a:off x="4238625" y="1285875"/>
            <a:ext cx="3733800" cy="1200329"/>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latin typeface="+mn-lt"/>
              </a:rPr>
              <a:t>Zone of bone deposition</a:t>
            </a:r>
          </a:p>
        </p:txBody>
      </p:sp>
      <p:sp>
        <p:nvSpPr>
          <p:cNvPr id="7" name="TextBox 6"/>
          <p:cNvSpPr txBox="1"/>
          <p:nvPr/>
        </p:nvSpPr>
        <p:spPr>
          <a:xfrm>
            <a:off x="76200" y="609600"/>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outlined region. (advance slide for answer)</a:t>
            </a:r>
          </a:p>
        </p:txBody>
      </p:sp>
      <p:sp>
        <p:nvSpPr>
          <p:cNvPr id="3" name="Freeform 2"/>
          <p:cNvSpPr/>
          <p:nvPr/>
        </p:nvSpPr>
        <p:spPr>
          <a:xfrm>
            <a:off x="3257508" y="1037145"/>
            <a:ext cx="5134772" cy="5725605"/>
          </a:xfrm>
          <a:custGeom>
            <a:avLst/>
            <a:gdLst>
              <a:gd name="connsiteX0" fmla="*/ 523917 w 5134772"/>
              <a:gd name="connsiteY0" fmla="*/ 172530 h 5725605"/>
              <a:gd name="connsiteX1" fmla="*/ 485817 w 5134772"/>
              <a:gd name="connsiteY1" fmla="*/ 229680 h 5725605"/>
              <a:gd name="connsiteX2" fmla="*/ 419142 w 5134772"/>
              <a:gd name="connsiteY2" fmla="*/ 315405 h 5725605"/>
              <a:gd name="connsiteX3" fmla="*/ 400092 w 5134772"/>
              <a:gd name="connsiteY3" fmla="*/ 353505 h 5725605"/>
              <a:gd name="connsiteX4" fmla="*/ 352467 w 5134772"/>
              <a:gd name="connsiteY4" fmla="*/ 420180 h 5725605"/>
              <a:gd name="connsiteX5" fmla="*/ 314367 w 5134772"/>
              <a:gd name="connsiteY5" fmla="*/ 467805 h 5725605"/>
              <a:gd name="connsiteX6" fmla="*/ 304842 w 5134772"/>
              <a:gd name="connsiteY6" fmla="*/ 505905 h 5725605"/>
              <a:gd name="connsiteX7" fmla="*/ 266742 w 5134772"/>
              <a:gd name="connsiteY7" fmla="*/ 563055 h 5725605"/>
              <a:gd name="connsiteX8" fmla="*/ 228642 w 5134772"/>
              <a:gd name="connsiteY8" fmla="*/ 658305 h 5725605"/>
              <a:gd name="connsiteX9" fmla="*/ 209592 w 5134772"/>
              <a:gd name="connsiteY9" fmla="*/ 686880 h 5725605"/>
              <a:gd name="connsiteX10" fmla="*/ 190542 w 5134772"/>
              <a:gd name="connsiteY10" fmla="*/ 744030 h 5725605"/>
              <a:gd name="connsiteX11" fmla="*/ 171492 w 5134772"/>
              <a:gd name="connsiteY11" fmla="*/ 782130 h 5725605"/>
              <a:gd name="connsiteX12" fmla="*/ 161967 w 5134772"/>
              <a:gd name="connsiteY12" fmla="*/ 820230 h 5725605"/>
              <a:gd name="connsiteX13" fmla="*/ 133392 w 5134772"/>
              <a:gd name="connsiteY13" fmla="*/ 915480 h 5725605"/>
              <a:gd name="connsiteX14" fmla="*/ 123867 w 5134772"/>
              <a:gd name="connsiteY14" fmla="*/ 972630 h 5725605"/>
              <a:gd name="connsiteX15" fmla="*/ 114342 w 5134772"/>
              <a:gd name="connsiteY15" fmla="*/ 1020255 h 5725605"/>
              <a:gd name="connsiteX16" fmla="*/ 104817 w 5134772"/>
              <a:gd name="connsiteY16" fmla="*/ 1077405 h 5725605"/>
              <a:gd name="connsiteX17" fmla="*/ 85767 w 5134772"/>
              <a:gd name="connsiteY17" fmla="*/ 1144080 h 5725605"/>
              <a:gd name="connsiteX18" fmla="*/ 66717 w 5134772"/>
              <a:gd name="connsiteY18" fmla="*/ 1286955 h 5725605"/>
              <a:gd name="connsiteX19" fmla="*/ 57192 w 5134772"/>
              <a:gd name="connsiteY19" fmla="*/ 1325055 h 5725605"/>
              <a:gd name="connsiteX20" fmla="*/ 47667 w 5134772"/>
              <a:gd name="connsiteY20" fmla="*/ 1372680 h 5725605"/>
              <a:gd name="connsiteX21" fmla="*/ 38142 w 5134772"/>
              <a:gd name="connsiteY21" fmla="*/ 1401255 h 5725605"/>
              <a:gd name="connsiteX22" fmla="*/ 19092 w 5134772"/>
              <a:gd name="connsiteY22" fmla="*/ 1467930 h 5725605"/>
              <a:gd name="connsiteX23" fmla="*/ 42 w 5134772"/>
              <a:gd name="connsiteY23" fmla="*/ 1667955 h 5725605"/>
              <a:gd name="connsiteX24" fmla="*/ 19092 w 5134772"/>
              <a:gd name="connsiteY24" fmla="*/ 1820355 h 5725605"/>
              <a:gd name="connsiteX25" fmla="*/ 28617 w 5134772"/>
              <a:gd name="connsiteY25" fmla="*/ 1858455 h 5725605"/>
              <a:gd name="connsiteX26" fmla="*/ 38142 w 5134772"/>
              <a:gd name="connsiteY26" fmla="*/ 1906080 h 5725605"/>
              <a:gd name="connsiteX27" fmla="*/ 57192 w 5134772"/>
              <a:gd name="connsiteY27" fmla="*/ 2020380 h 5725605"/>
              <a:gd name="connsiteX28" fmla="*/ 66717 w 5134772"/>
              <a:gd name="connsiteY28" fmla="*/ 2068005 h 5725605"/>
              <a:gd name="connsiteX29" fmla="*/ 95292 w 5134772"/>
              <a:gd name="connsiteY29" fmla="*/ 2277555 h 5725605"/>
              <a:gd name="connsiteX30" fmla="*/ 104817 w 5134772"/>
              <a:gd name="connsiteY30" fmla="*/ 2344230 h 5725605"/>
              <a:gd name="connsiteX31" fmla="*/ 114342 w 5134772"/>
              <a:gd name="connsiteY31" fmla="*/ 2534730 h 5725605"/>
              <a:gd name="connsiteX32" fmla="*/ 123867 w 5134772"/>
              <a:gd name="connsiteY32" fmla="*/ 2591880 h 5725605"/>
              <a:gd name="connsiteX33" fmla="*/ 133392 w 5134772"/>
              <a:gd name="connsiteY33" fmla="*/ 2677605 h 5725605"/>
              <a:gd name="connsiteX34" fmla="*/ 152442 w 5134772"/>
              <a:gd name="connsiteY34" fmla="*/ 2763330 h 5725605"/>
              <a:gd name="connsiteX35" fmla="*/ 190542 w 5134772"/>
              <a:gd name="connsiteY35" fmla="*/ 2868105 h 5725605"/>
              <a:gd name="connsiteX36" fmla="*/ 209592 w 5134772"/>
              <a:gd name="connsiteY36" fmla="*/ 2925255 h 5725605"/>
              <a:gd name="connsiteX37" fmla="*/ 219117 w 5134772"/>
              <a:gd name="connsiteY37" fmla="*/ 2953830 h 5725605"/>
              <a:gd name="connsiteX38" fmla="*/ 266742 w 5134772"/>
              <a:gd name="connsiteY38" fmla="*/ 3049080 h 5725605"/>
              <a:gd name="connsiteX39" fmla="*/ 285792 w 5134772"/>
              <a:gd name="connsiteY39" fmla="*/ 3115755 h 5725605"/>
              <a:gd name="connsiteX40" fmla="*/ 323892 w 5134772"/>
              <a:gd name="connsiteY40" fmla="*/ 3172905 h 5725605"/>
              <a:gd name="connsiteX41" fmla="*/ 333417 w 5134772"/>
              <a:gd name="connsiteY41" fmla="*/ 3201480 h 5725605"/>
              <a:gd name="connsiteX42" fmla="*/ 400092 w 5134772"/>
              <a:gd name="connsiteY42" fmla="*/ 3296730 h 5725605"/>
              <a:gd name="connsiteX43" fmla="*/ 409617 w 5134772"/>
              <a:gd name="connsiteY43" fmla="*/ 3325305 h 5725605"/>
              <a:gd name="connsiteX44" fmla="*/ 466767 w 5134772"/>
              <a:gd name="connsiteY44" fmla="*/ 3411030 h 5725605"/>
              <a:gd name="connsiteX45" fmla="*/ 485817 w 5134772"/>
              <a:gd name="connsiteY45" fmla="*/ 3439605 h 5725605"/>
              <a:gd name="connsiteX46" fmla="*/ 504867 w 5134772"/>
              <a:gd name="connsiteY46" fmla="*/ 3496755 h 5725605"/>
              <a:gd name="connsiteX47" fmla="*/ 533442 w 5134772"/>
              <a:gd name="connsiteY47" fmla="*/ 3525330 h 5725605"/>
              <a:gd name="connsiteX48" fmla="*/ 590592 w 5134772"/>
              <a:gd name="connsiteY48" fmla="*/ 3611055 h 5725605"/>
              <a:gd name="connsiteX49" fmla="*/ 609642 w 5134772"/>
              <a:gd name="connsiteY49" fmla="*/ 3639630 h 5725605"/>
              <a:gd name="connsiteX50" fmla="*/ 666792 w 5134772"/>
              <a:gd name="connsiteY50" fmla="*/ 3734880 h 5725605"/>
              <a:gd name="connsiteX51" fmla="*/ 695367 w 5134772"/>
              <a:gd name="connsiteY51" fmla="*/ 3763455 h 5725605"/>
              <a:gd name="connsiteX52" fmla="*/ 723942 w 5134772"/>
              <a:gd name="connsiteY52" fmla="*/ 3820605 h 5725605"/>
              <a:gd name="connsiteX53" fmla="*/ 742992 w 5134772"/>
              <a:gd name="connsiteY53" fmla="*/ 3858705 h 5725605"/>
              <a:gd name="connsiteX54" fmla="*/ 790617 w 5134772"/>
              <a:gd name="connsiteY54" fmla="*/ 3915855 h 5725605"/>
              <a:gd name="connsiteX55" fmla="*/ 809667 w 5134772"/>
              <a:gd name="connsiteY55" fmla="*/ 3953955 h 5725605"/>
              <a:gd name="connsiteX56" fmla="*/ 847767 w 5134772"/>
              <a:gd name="connsiteY56" fmla="*/ 4011105 h 5725605"/>
              <a:gd name="connsiteX57" fmla="*/ 866817 w 5134772"/>
              <a:gd name="connsiteY57" fmla="*/ 4049205 h 5725605"/>
              <a:gd name="connsiteX58" fmla="*/ 895392 w 5134772"/>
              <a:gd name="connsiteY58" fmla="*/ 4058730 h 5725605"/>
              <a:gd name="connsiteX59" fmla="*/ 923967 w 5134772"/>
              <a:gd name="connsiteY59" fmla="*/ 4115880 h 5725605"/>
              <a:gd name="connsiteX60" fmla="*/ 952542 w 5134772"/>
              <a:gd name="connsiteY60" fmla="*/ 4144455 h 5725605"/>
              <a:gd name="connsiteX61" fmla="*/ 1000167 w 5134772"/>
              <a:gd name="connsiteY61" fmla="*/ 4192080 h 5725605"/>
              <a:gd name="connsiteX62" fmla="*/ 1057317 w 5134772"/>
              <a:gd name="connsiteY62" fmla="*/ 4287330 h 5725605"/>
              <a:gd name="connsiteX63" fmla="*/ 1085892 w 5134772"/>
              <a:gd name="connsiteY63" fmla="*/ 4315905 h 5725605"/>
              <a:gd name="connsiteX64" fmla="*/ 1123992 w 5134772"/>
              <a:gd name="connsiteY64" fmla="*/ 4363530 h 5725605"/>
              <a:gd name="connsiteX65" fmla="*/ 1143042 w 5134772"/>
              <a:gd name="connsiteY65" fmla="*/ 4392105 h 5725605"/>
              <a:gd name="connsiteX66" fmla="*/ 1181142 w 5134772"/>
              <a:gd name="connsiteY66" fmla="*/ 4430205 h 5725605"/>
              <a:gd name="connsiteX67" fmla="*/ 1209717 w 5134772"/>
              <a:gd name="connsiteY67" fmla="*/ 4449255 h 5725605"/>
              <a:gd name="connsiteX68" fmla="*/ 1295442 w 5134772"/>
              <a:gd name="connsiteY68" fmla="*/ 4515930 h 5725605"/>
              <a:gd name="connsiteX69" fmla="*/ 1352592 w 5134772"/>
              <a:gd name="connsiteY69" fmla="*/ 4563555 h 5725605"/>
              <a:gd name="connsiteX70" fmla="*/ 1409742 w 5134772"/>
              <a:gd name="connsiteY70" fmla="*/ 4601655 h 5725605"/>
              <a:gd name="connsiteX71" fmla="*/ 1457367 w 5134772"/>
              <a:gd name="connsiteY71" fmla="*/ 4658805 h 5725605"/>
              <a:gd name="connsiteX72" fmla="*/ 1524042 w 5134772"/>
              <a:gd name="connsiteY72" fmla="*/ 4725480 h 5725605"/>
              <a:gd name="connsiteX73" fmla="*/ 1590717 w 5134772"/>
              <a:gd name="connsiteY73" fmla="*/ 4792155 h 5725605"/>
              <a:gd name="connsiteX74" fmla="*/ 1619292 w 5134772"/>
              <a:gd name="connsiteY74" fmla="*/ 4811205 h 5725605"/>
              <a:gd name="connsiteX75" fmla="*/ 1647867 w 5134772"/>
              <a:gd name="connsiteY75" fmla="*/ 4830255 h 5725605"/>
              <a:gd name="connsiteX76" fmla="*/ 1695492 w 5134772"/>
              <a:gd name="connsiteY76" fmla="*/ 4868355 h 5725605"/>
              <a:gd name="connsiteX77" fmla="*/ 1714542 w 5134772"/>
              <a:gd name="connsiteY77" fmla="*/ 4896930 h 5725605"/>
              <a:gd name="connsiteX78" fmla="*/ 1743117 w 5134772"/>
              <a:gd name="connsiteY78" fmla="*/ 4915980 h 5725605"/>
              <a:gd name="connsiteX79" fmla="*/ 1790742 w 5134772"/>
              <a:gd name="connsiteY79" fmla="*/ 4973130 h 5725605"/>
              <a:gd name="connsiteX80" fmla="*/ 1809792 w 5134772"/>
              <a:gd name="connsiteY80" fmla="*/ 5001705 h 5725605"/>
              <a:gd name="connsiteX81" fmla="*/ 1828842 w 5134772"/>
              <a:gd name="connsiteY81" fmla="*/ 5039805 h 5725605"/>
              <a:gd name="connsiteX82" fmla="*/ 1857417 w 5134772"/>
              <a:gd name="connsiteY82" fmla="*/ 5058855 h 5725605"/>
              <a:gd name="connsiteX83" fmla="*/ 1952667 w 5134772"/>
              <a:gd name="connsiteY83" fmla="*/ 5173155 h 5725605"/>
              <a:gd name="connsiteX84" fmla="*/ 1990767 w 5134772"/>
              <a:gd name="connsiteY84" fmla="*/ 5211255 h 5725605"/>
              <a:gd name="connsiteX85" fmla="*/ 2019342 w 5134772"/>
              <a:gd name="connsiteY85" fmla="*/ 5239830 h 5725605"/>
              <a:gd name="connsiteX86" fmla="*/ 2114592 w 5134772"/>
              <a:gd name="connsiteY86" fmla="*/ 5306505 h 5725605"/>
              <a:gd name="connsiteX87" fmla="*/ 2143167 w 5134772"/>
              <a:gd name="connsiteY87" fmla="*/ 5325555 h 5725605"/>
              <a:gd name="connsiteX88" fmla="*/ 2171742 w 5134772"/>
              <a:gd name="connsiteY88" fmla="*/ 5354130 h 5725605"/>
              <a:gd name="connsiteX89" fmla="*/ 2200317 w 5134772"/>
              <a:gd name="connsiteY89" fmla="*/ 5363655 h 5725605"/>
              <a:gd name="connsiteX90" fmla="*/ 2228892 w 5134772"/>
              <a:gd name="connsiteY90" fmla="*/ 5382705 h 5725605"/>
              <a:gd name="connsiteX91" fmla="*/ 2257467 w 5134772"/>
              <a:gd name="connsiteY91" fmla="*/ 5392230 h 5725605"/>
              <a:gd name="connsiteX92" fmla="*/ 2314617 w 5134772"/>
              <a:gd name="connsiteY92" fmla="*/ 5430330 h 5725605"/>
              <a:gd name="connsiteX93" fmla="*/ 2371767 w 5134772"/>
              <a:gd name="connsiteY93" fmla="*/ 5468430 h 5725605"/>
              <a:gd name="connsiteX94" fmla="*/ 2400342 w 5134772"/>
              <a:gd name="connsiteY94" fmla="*/ 5487480 h 5725605"/>
              <a:gd name="connsiteX95" fmla="*/ 2457492 w 5134772"/>
              <a:gd name="connsiteY95" fmla="*/ 5516055 h 5725605"/>
              <a:gd name="connsiteX96" fmla="*/ 2495592 w 5134772"/>
              <a:gd name="connsiteY96" fmla="*/ 5525580 h 5725605"/>
              <a:gd name="connsiteX97" fmla="*/ 2533692 w 5134772"/>
              <a:gd name="connsiteY97" fmla="*/ 5544630 h 5725605"/>
              <a:gd name="connsiteX98" fmla="*/ 2562267 w 5134772"/>
              <a:gd name="connsiteY98" fmla="*/ 5554155 h 5725605"/>
              <a:gd name="connsiteX99" fmla="*/ 2600367 w 5134772"/>
              <a:gd name="connsiteY99" fmla="*/ 5573205 h 5725605"/>
              <a:gd name="connsiteX100" fmla="*/ 2676567 w 5134772"/>
              <a:gd name="connsiteY100" fmla="*/ 5592255 h 5725605"/>
              <a:gd name="connsiteX101" fmla="*/ 2705142 w 5134772"/>
              <a:gd name="connsiteY101" fmla="*/ 5601780 h 5725605"/>
              <a:gd name="connsiteX102" fmla="*/ 2971842 w 5134772"/>
              <a:gd name="connsiteY102" fmla="*/ 5620830 h 5725605"/>
              <a:gd name="connsiteX103" fmla="*/ 3048042 w 5134772"/>
              <a:gd name="connsiteY103" fmla="*/ 5630355 h 5725605"/>
              <a:gd name="connsiteX104" fmla="*/ 3219492 w 5134772"/>
              <a:gd name="connsiteY104" fmla="*/ 5649405 h 5725605"/>
              <a:gd name="connsiteX105" fmla="*/ 3333792 w 5134772"/>
              <a:gd name="connsiteY105" fmla="*/ 5668455 h 5725605"/>
              <a:gd name="connsiteX106" fmla="*/ 3467142 w 5134772"/>
              <a:gd name="connsiteY106" fmla="*/ 5677980 h 5725605"/>
              <a:gd name="connsiteX107" fmla="*/ 3600492 w 5134772"/>
              <a:gd name="connsiteY107" fmla="*/ 5706555 h 5725605"/>
              <a:gd name="connsiteX108" fmla="*/ 3657642 w 5134772"/>
              <a:gd name="connsiteY108" fmla="*/ 5725605 h 5725605"/>
              <a:gd name="connsiteX109" fmla="*/ 4095792 w 5134772"/>
              <a:gd name="connsiteY109" fmla="*/ 5716080 h 5725605"/>
              <a:gd name="connsiteX110" fmla="*/ 4171992 w 5134772"/>
              <a:gd name="connsiteY110" fmla="*/ 5706555 h 5725605"/>
              <a:gd name="connsiteX111" fmla="*/ 4400592 w 5134772"/>
              <a:gd name="connsiteY111" fmla="*/ 5687505 h 5725605"/>
              <a:gd name="connsiteX112" fmla="*/ 4467267 w 5134772"/>
              <a:gd name="connsiteY112" fmla="*/ 5677980 h 5725605"/>
              <a:gd name="connsiteX113" fmla="*/ 4638717 w 5134772"/>
              <a:gd name="connsiteY113" fmla="*/ 5668455 h 5725605"/>
              <a:gd name="connsiteX114" fmla="*/ 4781592 w 5134772"/>
              <a:gd name="connsiteY114" fmla="*/ 5649405 h 5725605"/>
              <a:gd name="connsiteX115" fmla="*/ 4810167 w 5134772"/>
              <a:gd name="connsiteY115" fmla="*/ 5639880 h 5725605"/>
              <a:gd name="connsiteX116" fmla="*/ 4838742 w 5134772"/>
              <a:gd name="connsiteY116" fmla="*/ 5620830 h 5725605"/>
              <a:gd name="connsiteX117" fmla="*/ 4857792 w 5134772"/>
              <a:gd name="connsiteY117" fmla="*/ 5582730 h 5725605"/>
              <a:gd name="connsiteX118" fmla="*/ 4886367 w 5134772"/>
              <a:gd name="connsiteY118" fmla="*/ 5573205 h 5725605"/>
              <a:gd name="connsiteX119" fmla="*/ 4924467 w 5134772"/>
              <a:gd name="connsiteY119" fmla="*/ 5516055 h 5725605"/>
              <a:gd name="connsiteX120" fmla="*/ 4953042 w 5134772"/>
              <a:gd name="connsiteY120" fmla="*/ 5487480 h 5725605"/>
              <a:gd name="connsiteX121" fmla="*/ 4991142 w 5134772"/>
              <a:gd name="connsiteY121" fmla="*/ 5430330 h 5725605"/>
              <a:gd name="connsiteX122" fmla="*/ 5019717 w 5134772"/>
              <a:gd name="connsiteY122" fmla="*/ 5373180 h 5725605"/>
              <a:gd name="connsiteX123" fmla="*/ 5029242 w 5134772"/>
              <a:gd name="connsiteY123" fmla="*/ 5335080 h 5725605"/>
              <a:gd name="connsiteX124" fmla="*/ 5038767 w 5134772"/>
              <a:gd name="connsiteY124" fmla="*/ 5306505 h 5725605"/>
              <a:gd name="connsiteX125" fmla="*/ 5048292 w 5134772"/>
              <a:gd name="connsiteY125" fmla="*/ 5211255 h 5725605"/>
              <a:gd name="connsiteX126" fmla="*/ 5038767 w 5134772"/>
              <a:gd name="connsiteY126" fmla="*/ 4839780 h 5725605"/>
              <a:gd name="connsiteX127" fmla="*/ 5029242 w 5134772"/>
              <a:gd name="connsiteY127" fmla="*/ 4792155 h 5725605"/>
              <a:gd name="connsiteX128" fmla="*/ 5019717 w 5134772"/>
              <a:gd name="connsiteY128" fmla="*/ 4706430 h 5725605"/>
              <a:gd name="connsiteX129" fmla="*/ 5000667 w 5134772"/>
              <a:gd name="connsiteY129" fmla="*/ 4496880 h 5725605"/>
              <a:gd name="connsiteX130" fmla="*/ 4981617 w 5134772"/>
              <a:gd name="connsiteY130" fmla="*/ 3906330 h 5725605"/>
              <a:gd name="connsiteX131" fmla="*/ 5000667 w 5134772"/>
              <a:gd name="connsiteY131" fmla="*/ 3639630 h 5725605"/>
              <a:gd name="connsiteX132" fmla="*/ 5010192 w 5134772"/>
              <a:gd name="connsiteY132" fmla="*/ 3363405 h 5725605"/>
              <a:gd name="connsiteX133" fmla="*/ 5019717 w 5134772"/>
              <a:gd name="connsiteY133" fmla="*/ 3220530 h 5725605"/>
              <a:gd name="connsiteX134" fmla="*/ 5029242 w 5134772"/>
              <a:gd name="connsiteY134" fmla="*/ 2991930 h 5725605"/>
              <a:gd name="connsiteX135" fmla="*/ 5048292 w 5134772"/>
              <a:gd name="connsiteY135" fmla="*/ 2839530 h 5725605"/>
              <a:gd name="connsiteX136" fmla="*/ 5057817 w 5134772"/>
              <a:gd name="connsiteY136" fmla="*/ 2068005 h 5725605"/>
              <a:gd name="connsiteX137" fmla="*/ 5067342 w 5134772"/>
              <a:gd name="connsiteY137" fmla="*/ 2001330 h 5725605"/>
              <a:gd name="connsiteX138" fmla="*/ 5076867 w 5134772"/>
              <a:gd name="connsiteY138" fmla="*/ 1867980 h 5725605"/>
              <a:gd name="connsiteX139" fmla="*/ 5095917 w 5134772"/>
              <a:gd name="connsiteY139" fmla="*/ 1725105 h 5725605"/>
              <a:gd name="connsiteX140" fmla="*/ 5105442 w 5134772"/>
              <a:gd name="connsiteY140" fmla="*/ 1544130 h 5725605"/>
              <a:gd name="connsiteX141" fmla="*/ 5124492 w 5134772"/>
              <a:gd name="connsiteY141" fmla="*/ 1220280 h 5725605"/>
              <a:gd name="connsiteX142" fmla="*/ 5124492 w 5134772"/>
              <a:gd name="connsiteY142" fmla="*/ 667830 h 5725605"/>
              <a:gd name="connsiteX143" fmla="*/ 5114967 w 5134772"/>
              <a:gd name="connsiteY143" fmla="*/ 610680 h 5725605"/>
              <a:gd name="connsiteX144" fmla="*/ 5105442 w 5134772"/>
              <a:gd name="connsiteY144" fmla="*/ 505905 h 5725605"/>
              <a:gd name="connsiteX145" fmla="*/ 5067342 w 5134772"/>
              <a:gd name="connsiteY145" fmla="*/ 410655 h 5725605"/>
              <a:gd name="connsiteX146" fmla="*/ 5038767 w 5134772"/>
              <a:gd name="connsiteY146" fmla="*/ 353505 h 5725605"/>
              <a:gd name="connsiteX147" fmla="*/ 5019717 w 5134772"/>
              <a:gd name="connsiteY147" fmla="*/ 286830 h 5725605"/>
              <a:gd name="connsiteX148" fmla="*/ 5000667 w 5134772"/>
              <a:gd name="connsiteY148" fmla="*/ 258255 h 5725605"/>
              <a:gd name="connsiteX149" fmla="*/ 4991142 w 5134772"/>
              <a:gd name="connsiteY149" fmla="*/ 229680 h 5725605"/>
              <a:gd name="connsiteX150" fmla="*/ 4953042 w 5134772"/>
              <a:gd name="connsiteY150" fmla="*/ 172530 h 5725605"/>
              <a:gd name="connsiteX151" fmla="*/ 4943517 w 5134772"/>
              <a:gd name="connsiteY151" fmla="*/ 143955 h 5725605"/>
              <a:gd name="connsiteX152" fmla="*/ 4914942 w 5134772"/>
              <a:gd name="connsiteY152" fmla="*/ 134430 h 5725605"/>
              <a:gd name="connsiteX153" fmla="*/ 4886367 w 5134772"/>
              <a:gd name="connsiteY153" fmla="*/ 115380 h 5725605"/>
              <a:gd name="connsiteX154" fmla="*/ 4791117 w 5134772"/>
              <a:gd name="connsiteY154" fmla="*/ 77280 h 5725605"/>
              <a:gd name="connsiteX155" fmla="*/ 4638717 w 5134772"/>
              <a:gd name="connsiteY155" fmla="*/ 48705 h 5725605"/>
              <a:gd name="connsiteX156" fmla="*/ 4543467 w 5134772"/>
              <a:gd name="connsiteY156" fmla="*/ 39180 h 5725605"/>
              <a:gd name="connsiteX157" fmla="*/ 4486317 w 5134772"/>
              <a:gd name="connsiteY157" fmla="*/ 29655 h 5725605"/>
              <a:gd name="connsiteX158" fmla="*/ 4276767 w 5134772"/>
              <a:gd name="connsiteY158" fmla="*/ 20130 h 5725605"/>
              <a:gd name="connsiteX159" fmla="*/ 4067217 w 5134772"/>
              <a:gd name="connsiteY159" fmla="*/ 1080 h 5725605"/>
              <a:gd name="connsiteX160" fmla="*/ 3295692 w 5134772"/>
              <a:gd name="connsiteY160" fmla="*/ 10605 h 5725605"/>
              <a:gd name="connsiteX161" fmla="*/ 2028867 w 5134772"/>
              <a:gd name="connsiteY161" fmla="*/ 20130 h 5725605"/>
              <a:gd name="connsiteX162" fmla="*/ 1476417 w 5134772"/>
              <a:gd name="connsiteY162" fmla="*/ 29655 h 5725605"/>
              <a:gd name="connsiteX163" fmla="*/ 1304967 w 5134772"/>
              <a:gd name="connsiteY163" fmla="*/ 48705 h 5725605"/>
              <a:gd name="connsiteX164" fmla="*/ 1152567 w 5134772"/>
              <a:gd name="connsiteY164" fmla="*/ 58230 h 5725605"/>
              <a:gd name="connsiteX165" fmla="*/ 1047792 w 5134772"/>
              <a:gd name="connsiteY165" fmla="*/ 77280 h 5725605"/>
              <a:gd name="connsiteX166" fmla="*/ 1000167 w 5134772"/>
              <a:gd name="connsiteY166" fmla="*/ 86805 h 5725605"/>
              <a:gd name="connsiteX167" fmla="*/ 895392 w 5134772"/>
              <a:gd name="connsiteY167" fmla="*/ 105855 h 5725605"/>
              <a:gd name="connsiteX168" fmla="*/ 857292 w 5134772"/>
              <a:gd name="connsiteY168" fmla="*/ 115380 h 5725605"/>
              <a:gd name="connsiteX169" fmla="*/ 800142 w 5134772"/>
              <a:gd name="connsiteY169" fmla="*/ 134430 h 5725605"/>
              <a:gd name="connsiteX170" fmla="*/ 771567 w 5134772"/>
              <a:gd name="connsiteY170" fmla="*/ 143955 h 5725605"/>
              <a:gd name="connsiteX171" fmla="*/ 685842 w 5134772"/>
              <a:gd name="connsiteY171" fmla="*/ 182055 h 5725605"/>
              <a:gd name="connsiteX172" fmla="*/ 523917 w 5134772"/>
              <a:gd name="connsiteY172" fmla="*/ 172530 h 572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5134772" h="5725605">
                <a:moveTo>
                  <a:pt x="523917" y="172530"/>
                </a:moveTo>
                <a:cubicBezTo>
                  <a:pt x="511217" y="191580"/>
                  <a:pt x="499873" y="211608"/>
                  <a:pt x="485817" y="229680"/>
                </a:cubicBezTo>
                <a:cubicBezTo>
                  <a:pt x="441915" y="286125"/>
                  <a:pt x="463248" y="227194"/>
                  <a:pt x="419142" y="315405"/>
                </a:cubicBezTo>
                <a:cubicBezTo>
                  <a:pt x="412792" y="328105"/>
                  <a:pt x="407617" y="341464"/>
                  <a:pt x="400092" y="353505"/>
                </a:cubicBezTo>
                <a:cubicBezTo>
                  <a:pt x="389306" y="370763"/>
                  <a:pt x="362542" y="400030"/>
                  <a:pt x="352467" y="420180"/>
                </a:cubicBezTo>
                <a:cubicBezTo>
                  <a:pt x="329463" y="466188"/>
                  <a:pt x="362537" y="435692"/>
                  <a:pt x="314367" y="467805"/>
                </a:cubicBezTo>
                <a:cubicBezTo>
                  <a:pt x="311192" y="480505"/>
                  <a:pt x="310696" y="494196"/>
                  <a:pt x="304842" y="505905"/>
                </a:cubicBezTo>
                <a:cubicBezTo>
                  <a:pt x="294603" y="526383"/>
                  <a:pt x="273982" y="541335"/>
                  <a:pt x="266742" y="563055"/>
                </a:cubicBezTo>
                <a:cubicBezTo>
                  <a:pt x="251130" y="609891"/>
                  <a:pt x="251066" y="619063"/>
                  <a:pt x="228642" y="658305"/>
                </a:cubicBezTo>
                <a:cubicBezTo>
                  <a:pt x="222962" y="668244"/>
                  <a:pt x="214241" y="676419"/>
                  <a:pt x="209592" y="686880"/>
                </a:cubicBezTo>
                <a:cubicBezTo>
                  <a:pt x="201437" y="705230"/>
                  <a:pt x="199522" y="726069"/>
                  <a:pt x="190542" y="744030"/>
                </a:cubicBezTo>
                <a:cubicBezTo>
                  <a:pt x="184192" y="756730"/>
                  <a:pt x="176478" y="768835"/>
                  <a:pt x="171492" y="782130"/>
                </a:cubicBezTo>
                <a:cubicBezTo>
                  <a:pt x="166895" y="794387"/>
                  <a:pt x="165729" y="807691"/>
                  <a:pt x="161967" y="820230"/>
                </a:cubicBezTo>
                <a:cubicBezTo>
                  <a:pt x="147388" y="868826"/>
                  <a:pt x="142174" y="871572"/>
                  <a:pt x="133392" y="915480"/>
                </a:cubicBezTo>
                <a:cubicBezTo>
                  <a:pt x="129604" y="934418"/>
                  <a:pt x="127322" y="953629"/>
                  <a:pt x="123867" y="972630"/>
                </a:cubicBezTo>
                <a:cubicBezTo>
                  <a:pt x="120971" y="988558"/>
                  <a:pt x="117238" y="1004327"/>
                  <a:pt x="114342" y="1020255"/>
                </a:cubicBezTo>
                <a:cubicBezTo>
                  <a:pt x="110887" y="1039256"/>
                  <a:pt x="109007" y="1058552"/>
                  <a:pt x="104817" y="1077405"/>
                </a:cubicBezTo>
                <a:cubicBezTo>
                  <a:pt x="89718" y="1145349"/>
                  <a:pt x="99597" y="1061101"/>
                  <a:pt x="85767" y="1144080"/>
                </a:cubicBezTo>
                <a:cubicBezTo>
                  <a:pt x="69182" y="1243592"/>
                  <a:pt x="83612" y="1194032"/>
                  <a:pt x="66717" y="1286955"/>
                </a:cubicBezTo>
                <a:cubicBezTo>
                  <a:pt x="64375" y="1299835"/>
                  <a:pt x="60032" y="1312276"/>
                  <a:pt x="57192" y="1325055"/>
                </a:cubicBezTo>
                <a:cubicBezTo>
                  <a:pt x="53680" y="1340859"/>
                  <a:pt x="51594" y="1356974"/>
                  <a:pt x="47667" y="1372680"/>
                </a:cubicBezTo>
                <a:cubicBezTo>
                  <a:pt x="45232" y="1382420"/>
                  <a:pt x="41027" y="1391638"/>
                  <a:pt x="38142" y="1401255"/>
                </a:cubicBezTo>
                <a:cubicBezTo>
                  <a:pt x="31500" y="1423395"/>
                  <a:pt x="25442" y="1445705"/>
                  <a:pt x="19092" y="1467930"/>
                </a:cubicBezTo>
                <a:cubicBezTo>
                  <a:pt x="15030" y="1504490"/>
                  <a:pt x="-924" y="1640910"/>
                  <a:pt x="42" y="1667955"/>
                </a:cubicBezTo>
                <a:cubicBezTo>
                  <a:pt x="1869" y="1719118"/>
                  <a:pt x="11498" y="1769726"/>
                  <a:pt x="19092" y="1820355"/>
                </a:cubicBezTo>
                <a:cubicBezTo>
                  <a:pt x="21034" y="1833301"/>
                  <a:pt x="25777" y="1845676"/>
                  <a:pt x="28617" y="1858455"/>
                </a:cubicBezTo>
                <a:cubicBezTo>
                  <a:pt x="32129" y="1874259"/>
                  <a:pt x="35329" y="1890137"/>
                  <a:pt x="38142" y="1906080"/>
                </a:cubicBezTo>
                <a:cubicBezTo>
                  <a:pt x="44855" y="1944118"/>
                  <a:pt x="49617" y="1982505"/>
                  <a:pt x="57192" y="2020380"/>
                </a:cubicBezTo>
                <a:cubicBezTo>
                  <a:pt x="60367" y="2036255"/>
                  <a:pt x="64192" y="2052014"/>
                  <a:pt x="66717" y="2068005"/>
                </a:cubicBezTo>
                <a:cubicBezTo>
                  <a:pt x="87780" y="2201405"/>
                  <a:pt x="81114" y="2171218"/>
                  <a:pt x="95292" y="2277555"/>
                </a:cubicBezTo>
                <a:cubicBezTo>
                  <a:pt x="98259" y="2299809"/>
                  <a:pt x="101642" y="2322005"/>
                  <a:pt x="104817" y="2344230"/>
                </a:cubicBezTo>
                <a:cubicBezTo>
                  <a:pt x="107992" y="2407730"/>
                  <a:pt x="109466" y="2471338"/>
                  <a:pt x="114342" y="2534730"/>
                </a:cubicBezTo>
                <a:cubicBezTo>
                  <a:pt x="115823" y="2553986"/>
                  <a:pt x="121315" y="2572737"/>
                  <a:pt x="123867" y="2591880"/>
                </a:cubicBezTo>
                <a:cubicBezTo>
                  <a:pt x="127667" y="2620379"/>
                  <a:pt x="129326" y="2649143"/>
                  <a:pt x="133392" y="2677605"/>
                </a:cubicBezTo>
                <a:cubicBezTo>
                  <a:pt x="135864" y="2694908"/>
                  <a:pt x="146770" y="2744422"/>
                  <a:pt x="152442" y="2763330"/>
                </a:cubicBezTo>
                <a:cubicBezTo>
                  <a:pt x="176266" y="2842742"/>
                  <a:pt x="164573" y="2796691"/>
                  <a:pt x="190542" y="2868105"/>
                </a:cubicBezTo>
                <a:cubicBezTo>
                  <a:pt x="197404" y="2886976"/>
                  <a:pt x="203242" y="2906205"/>
                  <a:pt x="209592" y="2925255"/>
                </a:cubicBezTo>
                <a:cubicBezTo>
                  <a:pt x="212767" y="2934780"/>
                  <a:pt x="214627" y="2944850"/>
                  <a:pt x="219117" y="2953830"/>
                </a:cubicBezTo>
                <a:cubicBezTo>
                  <a:pt x="234992" y="2985580"/>
                  <a:pt x="258133" y="3014642"/>
                  <a:pt x="266742" y="3049080"/>
                </a:cubicBezTo>
                <a:cubicBezTo>
                  <a:pt x="268984" y="3058048"/>
                  <a:pt x="279581" y="3104575"/>
                  <a:pt x="285792" y="3115755"/>
                </a:cubicBezTo>
                <a:cubicBezTo>
                  <a:pt x="296911" y="3135769"/>
                  <a:pt x="316652" y="3151185"/>
                  <a:pt x="323892" y="3172905"/>
                </a:cubicBezTo>
                <a:cubicBezTo>
                  <a:pt x="327067" y="3182430"/>
                  <a:pt x="328436" y="3192763"/>
                  <a:pt x="333417" y="3201480"/>
                </a:cubicBezTo>
                <a:cubicBezTo>
                  <a:pt x="350805" y="3231909"/>
                  <a:pt x="389132" y="3263850"/>
                  <a:pt x="400092" y="3296730"/>
                </a:cubicBezTo>
                <a:cubicBezTo>
                  <a:pt x="403267" y="3306255"/>
                  <a:pt x="404741" y="3316528"/>
                  <a:pt x="409617" y="3325305"/>
                </a:cubicBezTo>
                <a:lnTo>
                  <a:pt x="466767" y="3411030"/>
                </a:lnTo>
                <a:cubicBezTo>
                  <a:pt x="473117" y="3420555"/>
                  <a:pt x="482197" y="3428745"/>
                  <a:pt x="485817" y="3439605"/>
                </a:cubicBezTo>
                <a:cubicBezTo>
                  <a:pt x="492167" y="3458655"/>
                  <a:pt x="490668" y="3482556"/>
                  <a:pt x="504867" y="3496755"/>
                </a:cubicBezTo>
                <a:cubicBezTo>
                  <a:pt x="514392" y="3506280"/>
                  <a:pt x="525172" y="3514697"/>
                  <a:pt x="533442" y="3525330"/>
                </a:cubicBezTo>
                <a:lnTo>
                  <a:pt x="590592" y="3611055"/>
                </a:lnTo>
                <a:cubicBezTo>
                  <a:pt x="596942" y="3620580"/>
                  <a:pt x="604522" y="3629391"/>
                  <a:pt x="609642" y="3639630"/>
                </a:cubicBezTo>
                <a:cubicBezTo>
                  <a:pt x="624674" y="3669695"/>
                  <a:pt x="643804" y="3711892"/>
                  <a:pt x="666792" y="3734880"/>
                </a:cubicBezTo>
                <a:lnTo>
                  <a:pt x="695367" y="3763455"/>
                </a:lnTo>
                <a:cubicBezTo>
                  <a:pt x="712831" y="3815846"/>
                  <a:pt x="694399" y="3768904"/>
                  <a:pt x="723942" y="3820605"/>
                </a:cubicBezTo>
                <a:cubicBezTo>
                  <a:pt x="730987" y="3832933"/>
                  <a:pt x="734739" y="3847151"/>
                  <a:pt x="742992" y="3858705"/>
                </a:cubicBezTo>
                <a:cubicBezTo>
                  <a:pt x="799278" y="3937506"/>
                  <a:pt x="747424" y="3840267"/>
                  <a:pt x="790617" y="3915855"/>
                </a:cubicBezTo>
                <a:cubicBezTo>
                  <a:pt x="797662" y="3928183"/>
                  <a:pt x="802362" y="3941779"/>
                  <a:pt x="809667" y="3953955"/>
                </a:cubicBezTo>
                <a:cubicBezTo>
                  <a:pt x="821447" y="3973588"/>
                  <a:pt x="837528" y="3990627"/>
                  <a:pt x="847767" y="4011105"/>
                </a:cubicBezTo>
                <a:cubicBezTo>
                  <a:pt x="854117" y="4023805"/>
                  <a:pt x="856777" y="4039165"/>
                  <a:pt x="866817" y="4049205"/>
                </a:cubicBezTo>
                <a:cubicBezTo>
                  <a:pt x="873917" y="4056305"/>
                  <a:pt x="885867" y="4055555"/>
                  <a:pt x="895392" y="4058730"/>
                </a:cubicBezTo>
                <a:cubicBezTo>
                  <a:pt x="904938" y="4087369"/>
                  <a:pt x="903451" y="4091261"/>
                  <a:pt x="923967" y="4115880"/>
                </a:cubicBezTo>
                <a:cubicBezTo>
                  <a:pt x="932591" y="4126228"/>
                  <a:pt x="943918" y="4134107"/>
                  <a:pt x="952542" y="4144455"/>
                </a:cubicBezTo>
                <a:cubicBezTo>
                  <a:pt x="992229" y="4192080"/>
                  <a:pt x="947780" y="4157155"/>
                  <a:pt x="1000167" y="4192080"/>
                </a:cubicBezTo>
                <a:cubicBezTo>
                  <a:pt x="1015199" y="4222145"/>
                  <a:pt x="1034329" y="4264342"/>
                  <a:pt x="1057317" y="4287330"/>
                </a:cubicBezTo>
                <a:lnTo>
                  <a:pt x="1085892" y="4315905"/>
                </a:lnTo>
                <a:cubicBezTo>
                  <a:pt x="1104435" y="4371535"/>
                  <a:pt x="1080908" y="4320446"/>
                  <a:pt x="1123992" y="4363530"/>
                </a:cubicBezTo>
                <a:cubicBezTo>
                  <a:pt x="1132087" y="4371625"/>
                  <a:pt x="1135592" y="4383413"/>
                  <a:pt x="1143042" y="4392105"/>
                </a:cubicBezTo>
                <a:cubicBezTo>
                  <a:pt x="1154731" y="4405742"/>
                  <a:pt x="1167505" y="4418516"/>
                  <a:pt x="1181142" y="4430205"/>
                </a:cubicBezTo>
                <a:cubicBezTo>
                  <a:pt x="1189834" y="4437655"/>
                  <a:pt x="1200923" y="4441926"/>
                  <a:pt x="1209717" y="4449255"/>
                </a:cubicBezTo>
                <a:cubicBezTo>
                  <a:pt x="1299246" y="4523862"/>
                  <a:pt x="1150999" y="4419635"/>
                  <a:pt x="1295442" y="4515930"/>
                </a:cubicBezTo>
                <a:cubicBezTo>
                  <a:pt x="1397552" y="4584003"/>
                  <a:pt x="1242583" y="4477992"/>
                  <a:pt x="1352592" y="4563555"/>
                </a:cubicBezTo>
                <a:cubicBezTo>
                  <a:pt x="1370664" y="4577611"/>
                  <a:pt x="1409742" y="4601655"/>
                  <a:pt x="1409742" y="4601655"/>
                </a:cubicBezTo>
                <a:cubicBezTo>
                  <a:pt x="1451846" y="4664810"/>
                  <a:pt x="1402362" y="4594633"/>
                  <a:pt x="1457367" y="4658805"/>
                </a:cubicBezTo>
                <a:cubicBezTo>
                  <a:pt x="1510707" y="4721035"/>
                  <a:pt x="1458002" y="4675950"/>
                  <a:pt x="1524042" y="4725480"/>
                </a:cubicBezTo>
                <a:cubicBezTo>
                  <a:pt x="1540807" y="4775775"/>
                  <a:pt x="1525213" y="4748486"/>
                  <a:pt x="1590717" y="4792155"/>
                </a:cubicBezTo>
                <a:lnTo>
                  <a:pt x="1619292" y="4811205"/>
                </a:lnTo>
                <a:lnTo>
                  <a:pt x="1647867" y="4830255"/>
                </a:lnTo>
                <a:cubicBezTo>
                  <a:pt x="1702462" y="4912147"/>
                  <a:pt x="1629767" y="4815775"/>
                  <a:pt x="1695492" y="4868355"/>
                </a:cubicBezTo>
                <a:cubicBezTo>
                  <a:pt x="1704431" y="4875506"/>
                  <a:pt x="1706447" y="4888835"/>
                  <a:pt x="1714542" y="4896930"/>
                </a:cubicBezTo>
                <a:cubicBezTo>
                  <a:pt x="1722637" y="4905025"/>
                  <a:pt x="1733592" y="4909630"/>
                  <a:pt x="1743117" y="4915980"/>
                </a:cubicBezTo>
                <a:cubicBezTo>
                  <a:pt x="1790415" y="4986926"/>
                  <a:pt x="1729626" y="4899791"/>
                  <a:pt x="1790742" y="4973130"/>
                </a:cubicBezTo>
                <a:cubicBezTo>
                  <a:pt x="1798071" y="4981924"/>
                  <a:pt x="1804112" y="4991766"/>
                  <a:pt x="1809792" y="5001705"/>
                </a:cubicBezTo>
                <a:cubicBezTo>
                  <a:pt x="1816837" y="5014033"/>
                  <a:pt x="1819752" y="5028897"/>
                  <a:pt x="1828842" y="5039805"/>
                </a:cubicBezTo>
                <a:cubicBezTo>
                  <a:pt x="1836171" y="5048599"/>
                  <a:pt x="1847892" y="5052505"/>
                  <a:pt x="1857417" y="5058855"/>
                </a:cubicBezTo>
                <a:cubicBezTo>
                  <a:pt x="1910461" y="5138421"/>
                  <a:pt x="1879328" y="5099816"/>
                  <a:pt x="1952667" y="5173155"/>
                </a:cubicBezTo>
                <a:lnTo>
                  <a:pt x="1990767" y="5211255"/>
                </a:lnTo>
                <a:cubicBezTo>
                  <a:pt x="2000292" y="5220780"/>
                  <a:pt x="2008566" y="5231748"/>
                  <a:pt x="2019342" y="5239830"/>
                </a:cubicBezTo>
                <a:cubicBezTo>
                  <a:pt x="2075758" y="5282142"/>
                  <a:pt x="2044233" y="5259599"/>
                  <a:pt x="2114592" y="5306505"/>
                </a:cubicBezTo>
                <a:cubicBezTo>
                  <a:pt x="2124117" y="5312855"/>
                  <a:pt x="2135072" y="5317460"/>
                  <a:pt x="2143167" y="5325555"/>
                </a:cubicBezTo>
                <a:cubicBezTo>
                  <a:pt x="2152692" y="5335080"/>
                  <a:pt x="2160534" y="5346658"/>
                  <a:pt x="2171742" y="5354130"/>
                </a:cubicBezTo>
                <a:cubicBezTo>
                  <a:pt x="2180096" y="5359699"/>
                  <a:pt x="2191337" y="5359165"/>
                  <a:pt x="2200317" y="5363655"/>
                </a:cubicBezTo>
                <a:cubicBezTo>
                  <a:pt x="2210556" y="5368775"/>
                  <a:pt x="2218653" y="5377585"/>
                  <a:pt x="2228892" y="5382705"/>
                </a:cubicBezTo>
                <a:cubicBezTo>
                  <a:pt x="2237872" y="5387195"/>
                  <a:pt x="2248690" y="5387354"/>
                  <a:pt x="2257467" y="5392230"/>
                </a:cubicBezTo>
                <a:cubicBezTo>
                  <a:pt x="2277481" y="5403349"/>
                  <a:pt x="2295567" y="5417630"/>
                  <a:pt x="2314617" y="5430330"/>
                </a:cubicBezTo>
                <a:lnTo>
                  <a:pt x="2371767" y="5468430"/>
                </a:lnTo>
                <a:cubicBezTo>
                  <a:pt x="2381292" y="5474780"/>
                  <a:pt x="2389482" y="5483860"/>
                  <a:pt x="2400342" y="5487480"/>
                </a:cubicBezTo>
                <a:cubicBezTo>
                  <a:pt x="2520749" y="5527616"/>
                  <a:pt x="2328241" y="5460662"/>
                  <a:pt x="2457492" y="5516055"/>
                </a:cubicBezTo>
                <a:cubicBezTo>
                  <a:pt x="2469524" y="5521212"/>
                  <a:pt x="2483335" y="5520983"/>
                  <a:pt x="2495592" y="5525580"/>
                </a:cubicBezTo>
                <a:cubicBezTo>
                  <a:pt x="2508887" y="5530566"/>
                  <a:pt x="2520641" y="5539037"/>
                  <a:pt x="2533692" y="5544630"/>
                </a:cubicBezTo>
                <a:cubicBezTo>
                  <a:pt x="2542920" y="5548585"/>
                  <a:pt x="2553039" y="5550200"/>
                  <a:pt x="2562267" y="5554155"/>
                </a:cubicBezTo>
                <a:cubicBezTo>
                  <a:pt x="2575318" y="5559748"/>
                  <a:pt x="2586897" y="5568715"/>
                  <a:pt x="2600367" y="5573205"/>
                </a:cubicBezTo>
                <a:cubicBezTo>
                  <a:pt x="2625205" y="5581484"/>
                  <a:pt x="2651729" y="5583976"/>
                  <a:pt x="2676567" y="5592255"/>
                </a:cubicBezTo>
                <a:cubicBezTo>
                  <a:pt x="2686092" y="5595430"/>
                  <a:pt x="2695341" y="5599602"/>
                  <a:pt x="2705142" y="5601780"/>
                </a:cubicBezTo>
                <a:cubicBezTo>
                  <a:pt x="2791625" y="5620998"/>
                  <a:pt x="2886509" y="5616951"/>
                  <a:pt x="2971842" y="5620830"/>
                </a:cubicBezTo>
                <a:lnTo>
                  <a:pt x="3048042" y="5630355"/>
                </a:lnTo>
                <a:cubicBezTo>
                  <a:pt x="3109394" y="5637172"/>
                  <a:pt x="3159257" y="5640138"/>
                  <a:pt x="3219492" y="5649405"/>
                </a:cubicBezTo>
                <a:cubicBezTo>
                  <a:pt x="3295518" y="5661101"/>
                  <a:pt x="3242234" y="5659735"/>
                  <a:pt x="3333792" y="5668455"/>
                </a:cubicBezTo>
                <a:cubicBezTo>
                  <a:pt x="3378155" y="5672680"/>
                  <a:pt x="3422692" y="5674805"/>
                  <a:pt x="3467142" y="5677980"/>
                </a:cubicBezTo>
                <a:cubicBezTo>
                  <a:pt x="3489264" y="5682404"/>
                  <a:pt x="3565736" y="5696128"/>
                  <a:pt x="3600492" y="5706555"/>
                </a:cubicBezTo>
                <a:cubicBezTo>
                  <a:pt x="3619726" y="5712325"/>
                  <a:pt x="3657642" y="5725605"/>
                  <a:pt x="3657642" y="5725605"/>
                </a:cubicBezTo>
                <a:lnTo>
                  <a:pt x="4095792" y="5716080"/>
                </a:lnTo>
                <a:cubicBezTo>
                  <a:pt x="4121372" y="5715133"/>
                  <a:pt x="4146506" y="5708944"/>
                  <a:pt x="4171992" y="5706555"/>
                </a:cubicBezTo>
                <a:cubicBezTo>
                  <a:pt x="4248122" y="5699418"/>
                  <a:pt x="4324896" y="5698319"/>
                  <a:pt x="4400592" y="5687505"/>
                </a:cubicBezTo>
                <a:cubicBezTo>
                  <a:pt x="4422817" y="5684330"/>
                  <a:pt x="4444888" y="5679770"/>
                  <a:pt x="4467267" y="5677980"/>
                </a:cubicBezTo>
                <a:cubicBezTo>
                  <a:pt x="4524323" y="5673416"/>
                  <a:pt x="4581624" y="5672533"/>
                  <a:pt x="4638717" y="5668455"/>
                </a:cubicBezTo>
                <a:cubicBezTo>
                  <a:pt x="4688709" y="5664884"/>
                  <a:pt x="4733814" y="5661349"/>
                  <a:pt x="4781592" y="5649405"/>
                </a:cubicBezTo>
                <a:cubicBezTo>
                  <a:pt x="4791332" y="5646970"/>
                  <a:pt x="4801187" y="5644370"/>
                  <a:pt x="4810167" y="5639880"/>
                </a:cubicBezTo>
                <a:cubicBezTo>
                  <a:pt x="4820406" y="5634760"/>
                  <a:pt x="4829217" y="5627180"/>
                  <a:pt x="4838742" y="5620830"/>
                </a:cubicBezTo>
                <a:cubicBezTo>
                  <a:pt x="4845092" y="5608130"/>
                  <a:pt x="4847752" y="5592770"/>
                  <a:pt x="4857792" y="5582730"/>
                </a:cubicBezTo>
                <a:cubicBezTo>
                  <a:pt x="4864892" y="5575630"/>
                  <a:pt x="4879267" y="5580305"/>
                  <a:pt x="4886367" y="5573205"/>
                </a:cubicBezTo>
                <a:cubicBezTo>
                  <a:pt x="4902556" y="5557016"/>
                  <a:pt x="4908278" y="5532244"/>
                  <a:pt x="4924467" y="5516055"/>
                </a:cubicBezTo>
                <a:cubicBezTo>
                  <a:pt x="4933992" y="5506530"/>
                  <a:pt x="4944772" y="5498113"/>
                  <a:pt x="4953042" y="5487480"/>
                </a:cubicBezTo>
                <a:cubicBezTo>
                  <a:pt x="4967098" y="5469408"/>
                  <a:pt x="4983902" y="5452050"/>
                  <a:pt x="4991142" y="5430330"/>
                </a:cubicBezTo>
                <a:cubicBezTo>
                  <a:pt x="5004287" y="5390895"/>
                  <a:pt x="4995098" y="5410109"/>
                  <a:pt x="5019717" y="5373180"/>
                </a:cubicBezTo>
                <a:cubicBezTo>
                  <a:pt x="5022892" y="5360480"/>
                  <a:pt x="5025646" y="5347667"/>
                  <a:pt x="5029242" y="5335080"/>
                </a:cubicBezTo>
                <a:cubicBezTo>
                  <a:pt x="5032000" y="5325426"/>
                  <a:pt x="5037240" y="5316428"/>
                  <a:pt x="5038767" y="5306505"/>
                </a:cubicBezTo>
                <a:cubicBezTo>
                  <a:pt x="5043619" y="5274968"/>
                  <a:pt x="5045117" y="5243005"/>
                  <a:pt x="5048292" y="5211255"/>
                </a:cubicBezTo>
                <a:cubicBezTo>
                  <a:pt x="5045117" y="5087430"/>
                  <a:pt x="5044391" y="4963518"/>
                  <a:pt x="5038767" y="4839780"/>
                </a:cubicBezTo>
                <a:cubicBezTo>
                  <a:pt x="5038032" y="4823607"/>
                  <a:pt x="5031532" y="4808182"/>
                  <a:pt x="5029242" y="4792155"/>
                </a:cubicBezTo>
                <a:cubicBezTo>
                  <a:pt x="5025176" y="4763693"/>
                  <a:pt x="5021922" y="4735096"/>
                  <a:pt x="5019717" y="4706430"/>
                </a:cubicBezTo>
                <a:cubicBezTo>
                  <a:pt x="5004003" y="4502154"/>
                  <a:pt x="5022364" y="4605365"/>
                  <a:pt x="5000667" y="4496880"/>
                </a:cubicBezTo>
                <a:cubicBezTo>
                  <a:pt x="4981966" y="4253769"/>
                  <a:pt x="4981617" y="4279638"/>
                  <a:pt x="4981617" y="3906330"/>
                </a:cubicBezTo>
                <a:cubicBezTo>
                  <a:pt x="4981617" y="3858691"/>
                  <a:pt x="4995861" y="3697303"/>
                  <a:pt x="5000667" y="3639630"/>
                </a:cubicBezTo>
                <a:cubicBezTo>
                  <a:pt x="5003842" y="3547555"/>
                  <a:pt x="5006009" y="3455440"/>
                  <a:pt x="5010192" y="3363405"/>
                </a:cubicBezTo>
                <a:cubicBezTo>
                  <a:pt x="5012359" y="3315724"/>
                  <a:pt x="5017272" y="3268198"/>
                  <a:pt x="5019717" y="3220530"/>
                </a:cubicBezTo>
                <a:cubicBezTo>
                  <a:pt x="5023623" y="3144364"/>
                  <a:pt x="5024628" y="3068056"/>
                  <a:pt x="5029242" y="2991930"/>
                </a:cubicBezTo>
                <a:cubicBezTo>
                  <a:pt x="5031769" y="2950231"/>
                  <a:pt x="5042101" y="2882865"/>
                  <a:pt x="5048292" y="2839530"/>
                </a:cubicBezTo>
                <a:cubicBezTo>
                  <a:pt x="5051467" y="2582355"/>
                  <a:pt x="5051973" y="2325133"/>
                  <a:pt x="5057817" y="2068005"/>
                </a:cubicBezTo>
                <a:cubicBezTo>
                  <a:pt x="5058327" y="2045560"/>
                  <a:pt x="5065213" y="2023680"/>
                  <a:pt x="5067342" y="2001330"/>
                </a:cubicBezTo>
                <a:cubicBezTo>
                  <a:pt x="5071567" y="1956967"/>
                  <a:pt x="5072202" y="1912298"/>
                  <a:pt x="5076867" y="1867980"/>
                </a:cubicBezTo>
                <a:cubicBezTo>
                  <a:pt x="5101769" y="1631409"/>
                  <a:pt x="5066807" y="2147197"/>
                  <a:pt x="5095917" y="1725105"/>
                </a:cubicBezTo>
                <a:cubicBezTo>
                  <a:pt x="5100073" y="1664840"/>
                  <a:pt x="5102927" y="1604486"/>
                  <a:pt x="5105442" y="1544130"/>
                </a:cubicBezTo>
                <a:cubicBezTo>
                  <a:pt x="5118178" y="1238458"/>
                  <a:pt x="5096433" y="1360577"/>
                  <a:pt x="5124492" y="1220280"/>
                </a:cubicBezTo>
                <a:cubicBezTo>
                  <a:pt x="5136301" y="948676"/>
                  <a:pt x="5139975" y="985240"/>
                  <a:pt x="5124492" y="667830"/>
                </a:cubicBezTo>
                <a:cubicBezTo>
                  <a:pt x="5123551" y="648540"/>
                  <a:pt x="5117224" y="629860"/>
                  <a:pt x="5114967" y="610680"/>
                </a:cubicBezTo>
                <a:cubicBezTo>
                  <a:pt x="5110869" y="575851"/>
                  <a:pt x="5111536" y="540440"/>
                  <a:pt x="5105442" y="505905"/>
                </a:cubicBezTo>
                <a:cubicBezTo>
                  <a:pt x="5096770" y="456763"/>
                  <a:pt x="5084859" y="451528"/>
                  <a:pt x="5067342" y="410655"/>
                </a:cubicBezTo>
                <a:cubicBezTo>
                  <a:pt x="5043681" y="355446"/>
                  <a:pt x="5075376" y="408419"/>
                  <a:pt x="5038767" y="353505"/>
                </a:cubicBezTo>
                <a:cubicBezTo>
                  <a:pt x="5035715" y="341298"/>
                  <a:pt x="5026549" y="300495"/>
                  <a:pt x="5019717" y="286830"/>
                </a:cubicBezTo>
                <a:cubicBezTo>
                  <a:pt x="5014597" y="276591"/>
                  <a:pt x="5005787" y="268494"/>
                  <a:pt x="5000667" y="258255"/>
                </a:cubicBezTo>
                <a:cubicBezTo>
                  <a:pt x="4996177" y="249275"/>
                  <a:pt x="4996018" y="238457"/>
                  <a:pt x="4991142" y="229680"/>
                </a:cubicBezTo>
                <a:cubicBezTo>
                  <a:pt x="4980023" y="209666"/>
                  <a:pt x="4960282" y="194250"/>
                  <a:pt x="4953042" y="172530"/>
                </a:cubicBezTo>
                <a:cubicBezTo>
                  <a:pt x="4949867" y="163005"/>
                  <a:pt x="4950617" y="151055"/>
                  <a:pt x="4943517" y="143955"/>
                </a:cubicBezTo>
                <a:cubicBezTo>
                  <a:pt x="4936417" y="136855"/>
                  <a:pt x="4923922" y="138920"/>
                  <a:pt x="4914942" y="134430"/>
                </a:cubicBezTo>
                <a:cubicBezTo>
                  <a:pt x="4904703" y="129310"/>
                  <a:pt x="4896306" y="121060"/>
                  <a:pt x="4886367" y="115380"/>
                </a:cubicBezTo>
                <a:cubicBezTo>
                  <a:pt x="4855711" y="97862"/>
                  <a:pt x="4825810" y="85953"/>
                  <a:pt x="4791117" y="77280"/>
                </a:cubicBezTo>
                <a:cubicBezTo>
                  <a:pt x="4734707" y="63177"/>
                  <a:pt x="4709391" y="55772"/>
                  <a:pt x="4638717" y="48705"/>
                </a:cubicBezTo>
                <a:cubicBezTo>
                  <a:pt x="4606967" y="45530"/>
                  <a:pt x="4575129" y="43138"/>
                  <a:pt x="4543467" y="39180"/>
                </a:cubicBezTo>
                <a:cubicBezTo>
                  <a:pt x="4524303" y="36785"/>
                  <a:pt x="4505581" y="31031"/>
                  <a:pt x="4486317" y="29655"/>
                </a:cubicBezTo>
                <a:cubicBezTo>
                  <a:pt x="4416573" y="24673"/>
                  <a:pt x="4346617" y="23305"/>
                  <a:pt x="4276767" y="20130"/>
                </a:cubicBezTo>
                <a:cubicBezTo>
                  <a:pt x="4195896" y="-6827"/>
                  <a:pt x="4228060" y="1080"/>
                  <a:pt x="4067217" y="1080"/>
                </a:cubicBezTo>
                <a:cubicBezTo>
                  <a:pt x="3810022" y="1080"/>
                  <a:pt x="3552875" y="8201"/>
                  <a:pt x="3295692" y="10605"/>
                </a:cubicBezTo>
                <a:lnTo>
                  <a:pt x="2028867" y="20130"/>
                </a:lnTo>
                <a:lnTo>
                  <a:pt x="1476417" y="29655"/>
                </a:lnTo>
                <a:cubicBezTo>
                  <a:pt x="1231969" y="36639"/>
                  <a:pt x="1455850" y="34988"/>
                  <a:pt x="1304967" y="48705"/>
                </a:cubicBezTo>
                <a:cubicBezTo>
                  <a:pt x="1254277" y="53313"/>
                  <a:pt x="1203367" y="55055"/>
                  <a:pt x="1152567" y="58230"/>
                </a:cubicBezTo>
                <a:cubicBezTo>
                  <a:pt x="1034926" y="81758"/>
                  <a:pt x="1181844" y="52907"/>
                  <a:pt x="1047792" y="77280"/>
                </a:cubicBezTo>
                <a:cubicBezTo>
                  <a:pt x="1031864" y="80176"/>
                  <a:pt x="1016095" y="83909"/>
                  <a:pt x="1000167" y="86805"/>
                </a:cubicBezTo>
                <a:cubicBezTo>
                  <a:pt x="943301" y="97144"/>
                  <a:pt x="948330" y="94091"/>
                  <a:pt x="895392" y="105855"/>
                </a:cubicBezTo>
                <a:cubicBezTo>
                  <a:pt x="882613" y="108695"/>
                  <a:pt x="869831" y="111618"/>
                  <a:pt x="857292" y="115380"/>
                </a:cubicBezTo>
                <a:cubicBezTo>
                  <a:pt x="838058" y="121150"/>
                  <a:pt x="819192" y="128080"/>
                  <a:pt x="800142" y="134430"/>
                </a:cubicBezTo>
                <a:cubicBezTo>
                  <a:pt x="790617" y="137605"/>
                  <a:pt x="779921" y="138386"/>
                  <a:pt x="771567" y="143955"/>
                </a:cubicBezTo>
                <a:cubicBezTo>
                  <a:pt x="745670" y="161220"/>
                  <a:pt x="719847" y="182055"/>
                  <a:pt x="685842" y="182055"/>
                </a:cubicBezTo>
                <a:lnTo>
                  <a:pt x="523917" y="172530"/>
                </a:lnTo>
                <a:close/>
              </a:path>
            </a:pathLst>
          </a:cu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323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1438642"/>
            <a:ext cx="6943725" cy="5405853"/>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What </a:t>
            </a:r>
            <a:r>
              <a:rPr lang="en-US" sz="2400" b="1" dirty="0">
                <a:solidFill>
                  <a:schemeClr val="accent3">
                    <a:lumMod val="50000"/>
                  </a:schemeClr>
                </a:solidFill>
                <a:latin typeface="Times New Roman" pitchFamily="18" charset="0"/>
                <a:cs typeface="Times New Roman" pitchFamily="18" charset="0"/>
              </a:rPr>
              <a:t>PROCESS</a:t>
            </a:r>
            <a:r>
              <a:rPr lang="en-US" sz="2400" b="1" dirty="0">
                <a:solidFill>
                  <a:schemeClr val="accent3">
                    <a:lumMod val="50000"/>
                  </a:schemeClr>
                </a:solidFill>
                <a:latin typeface="Script MT Bold" pitchFamily="66" charset="0"/>
              </a:rPr>
              <a:t> is occurring on this slide. (advance slide for answer)</a:t>
            </a:r>
          </a:p>
        </p:txBody>
      </p:sp>
      <p:sp>
        <p:nvSpPr>
          <p:cNvPr id="15" name="Rectangle 14"/>
          <p:cNvSpPr/>
          <p:nvPr/>
        </p:nvSpPr>
        <p:spPr>
          <a:xfrm>
            <a:off x="3581400" y="1676400"/>
            <a:ext cx="3733800" cy="1200329"/>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latin typeface="+mn-lt"/>
              </a:rPr>
              <a:t>Intramembranous ossification</a:t>
            </a:r>
          </a:p>
        </p:txBody>
      </p:sp>
    </p:spTree>
    <p:extLst>
      <p:ext uri="{BB962C8B-B14F-4D97-AF65-F5344CB8AC3E}">
        <p14:creationId xmlns:p14="http://schemas.microsoft.com/office/powerpoint/2010/main" val="280860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2"/>
          <p:cNvSpPr txBox="1">
            <a:spLocks noChangeArrowheads="1"/>
          </p:cNvSpPr>
          <p:nvPr/>
        </p:nvSpPr>
        <p:spPr bwMode="auto">
          <a:xfrm>
            <a:off x="76201" y="699028"/>
            <a:ext cx="8880510" cy="1200329"/>
          </a:xfrm>
          <a:prstGeom prst="rect">
            <a:avLst/>
          </a:prstGeom>
          <a:noFill/>
          <a:ln w="9525">
            <a:noFill/>
            <a:miter lim="800000"/>
            <a:headEnd/>
            <a:tailEnd/>
          </a:ln>
        </p:spPr>
        <p:txBody>
          <a:bodyPr wrap="square">
            <a:spAutoFit/>
          </a:bodyPr>
          <a:lstStyle/>
          <a:p>
            <a:r>
              <a:rPr lang="en-US" b="1" dirty="0">
                <a:solidFill>
                  <a:srgbClr val="660066"/>
                </a:solidFill>
                <a:latin typeface="Times New Roman" pitchFamily="18" charset="0"/>
                <a:cs typeface="Times New Roman" pitchFamily="18" charset="0"/>
              </a:rPr>
              <a:t>In this image, you can see that the matrix immediately adjacent to the edge of the osteoblasts (brackets) consists of (mostly) collagen fibers, again, referred to as </a:t>
            </a:r>
            <a:r>
              <a:rPr lang="en-US" b="1" dirty="0">
                <a:solidFill>
                  <a:srgbClr val="BA52AB"/>
                </a:solidFill>
                <a:latin typeface="Times New Roman" pitchFamily="18" charset="0"/>
                <a:cs typeface="Times New Roman" pitchFamily="18" charset="0"/>
              </a:rPr>
              <a:t>osteoid</a:t>
            </a:r>
            <a:r>
              <a:rPr lang="en-US" b="1" dirty="0">
                <a:solidFill>
                  <a:srgbClr val="660066"/>
                </a:solidFill>
                <a:latin typeface="Times New Roman" pitchFamily="18" charset="0"/>
                <a:cs typeface="Times New Roman" pitchFamily="18" charset="0"/>
              </a:rPr>
              <a:t>.  Further away from the osteoblasts, the </a:t>
            </a:r>
            <a:r>
              <a:rPr lang="en-US" b="1" dirty="0">
                <a:solidFill>
                  <a:srgbClr val="BA52AB"/>
                </a:solidFill>
                <a:latin typeface="Times New Roman" pitchFamily="18" charset="0"/>
                <a:cs typeface="Times New Roman" pitchFamily="18" charset="0"/>
              </a:rPr>
              <a:t>calcified matrix </a:t>
            </a:r>
            <a:r>
              <a:rPr lang="en-US" b="1" dirty="0">
                <a:solidFill>
                  <a:srgbClr val="660066"/>
                </a:solidFill>
                <a:latin typeface="Times New Roman" pitchFamily="18" charset="0"/>
                <a:cs typeface="Times New Roman" pitchFamily="18" charset="0"/>
              </a:rPr>
              <a:t>is dark, except where it has washed away on tissue preparation.</a:t>
            </a:r>
          </a:p>
        </p:txBody>
      </p:sp>
      <p:sp>
        <p:nvSpPr>
          <p:cNvPr id="13" name="TextBox 2"/>
          <p:cNvSpPr txBox="1">
            <a:spLocks noChangeArrowheads="1"/>
          </p:cNvSpPr>
          <p:nvPr/>
        </p:nvSpPr>
        <p:spPr bwMode="auto">
          <a:xfrm>
            <a:off x="6781800" y="2895600"/>
            <a:ext cx="2286000" cy="1200329"/>
          </a:xfrm>
          <a:prstGeom prst="rect">
            <a:avLst/>
          </a:prstGeom>
          <a:noFill/>
          <a:ln w="9525">
            <a:noFill/>
            <a:miter lim="800000"/>
            <a:headEnd/>
            <a:tailEnd/>
          </a:ln>
        </p:spPr>
        <p:txBody>
          <a:bodyPr wrap="square">
            <a:spAutoFit/>
          </a:bodyPr>
          <a:lstStyle/>
          <a:p>
            <a:r>
              <a:rPr lang="en-US" b="1" dirty="0">
                <a:solidFill>
                  <a:srgbClr val="002060"/>
                </a:solidFill>
                <a:latin typeface="Tempus Sans ITC" pitchFamily="82" charset="0"/>
                <a:cs typeface="Times New Roman" pitchFamily="18" charset="0"/>
              </a:rPr>
              <a:t>Somewhere around here is the plasma membrane of the osteoblasts</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905001"/>
            <a:ext cx="6400800" cy="4876800"/>
          </a:xfrm>
          <a:prstGeom prst="rect">
            <a:avLst/>
          </a:prstGeom>
        </p:spPr>
      </p:pic>
      <p:sp>
        <p:nvSpPr>
          <p:cNvPr id="15" name="Rectangle 14"/>
          <p:cNvSpPr/>
          <p:nvPr/>
        </p:nvSpPr>
        <p:spPr>
          <a:xfrm>
            <a:off x="3064191" y="4754864"/>
            <a:ext cx="3244886"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FFC000"/>
                </a:solidFill>
                <a:effectLst>
                  <a:outerShdw blurRad="50800" dist="39000" dir="5460000" algn="tl">
                    <a:srgbClr val="000000">
                      <a:alpha val="38000"/>
                    </a:srgbClr>
                  </a:outerShdw>
                </a:effectLst>
                <a:latin typeface="+mn-lt"/>
              </a:rPr>
              <a:t>osteoblasts</a:t>
            </a:r>
          </a:p>
        </p:txBody>
      </p:sp>
      <p:cxnSp>
        <p:nvCxnSpPr>
          <p:cNvPr id="8" name="Straight Arrow Connector 7"/>
          <p:cNvCxnSpPr/>
          <p:nvPr/>
        </p:nvCxnSpPr>
        <p:spPr>
          <a:xfrm flipH="1">
            <a:off x="6477000" y="3352800"/>
            <a:ext cx="381000" cy="0"/>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8600" y="1976325"/>
            <a:ext cx="2253175" cy="954107"/>
          </a:xfrm>
          <a:prstGeom prst="rect">
            <a:avLst/>
          </a:prstGeom>
          <a:solidFill>
            <a:srgbClr val="FFFF00">
              <a:alpha val="38824"/>
            </a:srgbClr>
          </a:solidFill>
        </p:spPr>
        <p:txBody>
          <a:bodyPr wrap="square" rtlCol="0">
            <a:spAutoFit/>
          </a:bodyPr>
          <a:lstStyle/>
          <a:p>
            <a:r>
              <a:rPr lang="en-US" sz="2800" b="1" dirty="0">
                <a:solidFill>
                  <a:srgbClr val="FF0000"/>
                </a:solidFill>
              </a:rPr>
              <a:t>Calcified matrix</a:t>
            </a:r>
          </a:p>
        </p:txBody>
      </p:sp>
      <p:sp>
        <p:nvSpPr>
          <p:cNvPr id="18" name="Left Brace 17"/>
          <p:cNvSpPr/>
          <p:nvPr/>
        </p:nvSpPr>
        <p:spPr>
          <a:xfrm rot="20017621">
            <a:off x="737345" y="4172407"/>
            <a:ext cx="416884" cy="743511"/>
          </a:xfrm>
          <a:prstGeom prst="lef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Left Brace 20"/>
          <p:cNvSpPr/>
          <p:nvPr/>
        </p:nvSpPr>
        <p:spPr>
          <a:xfrm rot="9590115">
            <a:off x="3890843" y="2850590"/>
            <a:ext cx="468569" cy="994450"/>
          </a:xfrm>
          <a:prstGeom prst="lef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ectangle 10"/>
          <p:cNvSpPr/>
          <p:nvPr/>
        </p:nvSpPr>
        <p:spPr>
          <a:xfrm>
            <a:off x="2187006" y="39469"/>
            <a:ext cx="4593309"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BA52AB"/>
                </a:solidFill>
                <a:effectLst>
                  <a:reflection blurRad="12700" stA="50000" endPos="50000" dist="5000" dir="5400000" sy="-100000" rotWithShape="0"/>
                </a:effectLst>
                <a:latin typeface="+mn-lt"/>
              </a:rPr>
              <a:t>Bone matrix secretion</a:t>
            </a:r>
          </a:p>
        </p:txBody>
      </p:sp>
    </p:spTree>
    <p:extLst>
      <p:ext uri="{BB962C8B-B14F-4D97-AF65-F5344CB8AC3E}">
        <p14:creationId xmlns:p14="http://schemas.microsoft.com/office/powerpoint/2010/main" val="25738245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72" y="1519029"/>
            <a:ext cx="5950028" cy="4929190"/>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15" name="Rectangle 14"/>
          <p:cNvSpPr/>
          <p:nvPr/>
        </p:nvSpPr>
        <p:spPr>
          <a:xfrm>
            <a:off x="2362200" y="872698"/>
            <a:ext cx="3733800"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latin typeface="+mn-lt"/>
              </a:rPr>
              <a:t>Pharyngeal tonsil</a:t>
            </a:r>
          </a:p>
        </p:txBody>
      </p:sp>
      <p:sp>
        <p:nvSpPr>
          <p:cNvPr id="7" name="TextBox 6"/>
          <p:cNvSpPr txBox="1"/>
          <p:nvPr/>
        </p:nvSpPr>
        <p:spPr>
          <a:xfrm>
            <a:off x="78036" y="445407"/>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organ on this slide.  (advance slide for answer)</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8076" y="3276600"/>
            <a:ext cx="4625924" cy="3512403"/>
          </a:xfrm>
          <a:prstGeom prst="rect">
            <a:avLst/>
          </a:prstGeom>
        </p:spPr>
      </p:pic>
    </p:spTree>
    <p:extLst>
      <p:ext uri="{BB962C8B-B14F-4D97-AF65-F5344CB8AC3E}">
        <p14:creationId xmlns:p14="http://schemas.microsoft.com/office/powerpoint/2010/main" val="101311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429" y="1071266"/>
            <a:ext cx="7599095" cy="5481934"/>
          </a:xfrm>
          <a:prstGeom prst="rect">
            <a:avLst/>
          </a:prstGeom>
          <a:ln>
            <a:noFill/>
          </a:ln>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 this image. (advance slide for answer)</a:t>
            </a:r>
          </a:p>
        </p:txBody>
      </p:sp>
      <p:sp>
        <p:nvSpPr>
          <p:cNvPr id="15" name="Rectangle 14"/>
          <p:cNvSpPr/>
          <p:nvPr/>
        </p:nvSpPr>
        <p:spPr>
          <a:xfrm>
            <a:off x="4572764" y="2209800"/>
            <a:ext cx="3066025"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FFC000"/>
                </a:solidFill>
                <a:effectLst>
                  <a:outerShdw blurRad="50800" dist="39000" dir="5460000" algn="tl">
                    <a:srgbClr val="000000">
                      <a:alpha val="38000"/>
                    </a:srgbClr>
                  </a:outerShdw>
                </a:effectLst>
                <a:latin typeface="+mn-lt"/>
              </a:rPr>
              <a:t>osteoblast</a:t>
            </a:r>
          </a:p>
        </p:txBody>
      </p:sp>
    </p:spTree>
    <p:extLst>
      <p:ext uri="{BB962C8B-B14F-4D97-AF65-F5344CB8AC3E}">
        <p14:creationId xmlns:p14="http://schemas.microsoft.com/office/powerpoint/2010/main" val="160584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076338"/>
            <a:ext cx="7458075" cy="5753087"/>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15" name="Rectangle 14"/>
          <p:cNvSpPr/>
          <p:nvPr/>
        </p:nvSpPr>
        <p:spPr>
          <a:xfrm>
            <a:off x="914400" y="2286000"/>
            <a:ext cx="3733800" cy="1200329"/>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latin typeface="+mn-lt"/>
              </a:rPr>
              <a:t>Zone of hypertrophy</a:t>
            </a:r>
          </a:p>
        </p:txBody>
      </p:sp>
      <p:sp>
        <p:nvSpPr>
          <p:cNvPr id="7" name="TextBox 6"/>
          <p:cNvSpPr txBox="1"/>
          <p:nvPr/>
        </p:nvSpPr>
        <p:spPr>
          <a:xfrm>
            <a:off x="76200" y="609600"/>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outlined region. (advance slide for answer)</a:t>
            </a:r>
          </a:p>
        </p:txBody>
      </p:sp>
      <p:sp>
        <p:nvSpPr>
          <p:cNvPr id="2" name="Freeform 1"/>
          <p:cNvSpPr/>
          <p:nvPr/>
        </p:nvSpPr>
        <p:spPr>
          <a:xfrm>
            <a:off x="3930754" y="1089720"/>
            <a:ext cx="1307996" cy="5758755"/>
          </a:xfrm>
          <a:custGeom>
            <a:avLst/>
            <a:gdLst>
              <a:gd name="connsiteX0" fmla="*/ 3071 w 1307996"/>
              <a:gd name="connsiteY0" fmla="*/ 15180 h 5758755"/>
              <a:gd name="connsiteX1" fmla="*/ 22121 w 1307996"/>
              <a:gd name="connsiteY1" fmla="*/ 72330 h 5758755"/>
              <a:gd name="connsiteX2" fmla="*/ 50696 w 1307996"/>
              <a:gd name="connsiteY2" fmla="*/ 129480 h 5758755"/>
              <a:gd name="connsiteX3" fmla="*/ 60221 w 1307996"/>
              <a:gd name="connsiteY3" fmla="*/ 205680 h 5758755"/>
              <a:gd name="connsiteX4" fmla="*/ 79271 w 1307996"/>
              <a:gd name="connsiteY4" fmla="*/ 262830 h 5758755"/>
              <a:gd name="connsiteX5" fmla="*/ 88796 w 1307996"/>
              <a:gd name="connsiteY5" fmla="*/ 300930 h 5758755"/>
              <a:gd name="connsiteX6" fmla="*/ 107846 w 1307996"/>
              <a:gd name="connsiteY6" fmla="*/ 358080 h 5758755"/>
              <a:gd name="connsiteX7" fmla="*/ 126896 w 1307996"/>
              <a:gd name="connsiteY7" fmla="*/ 424755 h 5758755"/>
              <a:gd name="connsiteX8" fmla="*/ 145946 w 1307996"/>
              <a:gd name="connsiteY8" fmla="*/ 453330 h 5758755"/>
              <a:gd name="connsiteX9" fmla="*/ 174521 w 1307996"/>
              <a:gd name="connsiteY9" fmla="*/ 548580 h 5758755"/>
              <a:gd name="connsiteX10" fmla="*/ 193571 w 1307996"/>
              <a:gd name="connsiteY10" fmla="*/ 577155 h 5758755"/>
              <a:gd name="connsiteX11" fmla="*/ 203096 w 1307996"/>
              <a:gd name="connsiteY11" fmla="*/ 615255 h 5758755"/>
              <a:gd name="connsiteX12" fmla="*/ 222146 w 1307996"/>
              <a:gd name="connsiteY12" fmla="*/ 672405 h 5758755"/>
              <a:gd name="connsiteX13" fmla="*/ 241196 w 1307996"/>
              <a:gd name="connsiteY13" fmla="*/ 824805 h 5758755"/>
              <a:gd name="connsiteX14" fmla="*/ 212621 w 1307996"/>
              <a:gd name="connsiteY14" fmla="*/ 929580 h 5758755"/>
              <a:gd name="connsiteX15" fmla="*/ 193571 w 1307996"/>
              <a:gd name="connsiteY15" fmla="*/ 958155 h 5758755"/>
              <a:gd name="connsiteX16" fmla="*/ 164996 w 1307996"/>
              <a:gd name="connsiteY16" fmla="*/ 1015305 h 5758755"/>
              <a:gd name="connsiteX17" fmla="*/ 155471 w 1307996"/>
              <a:gd name="connsiteY17" fmla="*/ 1062930 h 5758755"/>
              <a:gd name="connsiteX18" fmla="*/ 174521 w 1307996"/>
              <a:gd name="connsiteY18" fmla="*/ 1482030 h 5758755"/>
              <a:gd name="connsiteX19" fmla="*/ 164996 w 1307996"/>
              <a:gd name="connsiteY19" fmla="*/ 2005905 h 5758755"/>
              <a:gd name="connsiteX20" fmla="*/ 155471 w 1307996"/>
              <a:gd name="connsiteY20" fmla="*/ 2044005 h 5758755"/>
              <a:gd name="connsiteX21" fmla="*/ 174521 w 1307996"/>
              <a:gd name="connsiteY21" fmla="*/ 2205930 h 5758755"/>
              <a:gd name="connsiteX22" fmla="*/ 203096 w 1307996"/>
              <a:gd name="connsiteY22" fmla="*/ 2291655 h 5758755"/>
              <a:gd name="connsiteX23" fmla="*/ 222146 w 1307996"/>
              <a:gd name="connsiteY23" fmla="*/ 2367855 h 5758755"/>
              <a:gd name="connsiteX24" fmla="*/ 241196 w 1307996"/>
              <a:gd name="connsiteY24" fmla="*/ 2396430 h 5758755"/>
              <a:gd name="connsiteX25" fmla="*/ 250721 w 1307996"/>
              <a:gd name="connsiteY25" fmla="*/ 2425005 h 5758755"/>
              <a:gd name="connsiteX26" fmla="*/ 279296 w 1307996"/>
              <a:gd name="connsiteY26" fmla="*/ 2434530 h 5758755"/>
              <a:gd name="connsiteX27" fmla="*/ 307871 w 1307996"/>
              <a:gd name="connsiteY27" fmla="*/ 2453580 h 5758755"/>
              <a:gd name="connsiteX28" fmla="*/ 355496 w 1307996"/>
              <a:gd name="connsiteY28" fmla="*/ 2558355 h 5758755"/>
              <a:gd name="connsiteX29" fmla="*/ 365021 w 1307996"/>
              <a:gd name="connsiteY29" fmla="*/ 2758380 h 5758755"/>
              <a:gd name="connsiteX30" fmla="*/ 384071 w 1307996"/>
              <a:gd name="connsiteY30" fmla="*/ 2786955 h 5758755"/>
              <a:gd name="connsiteX31" fmla="*/ 403121 w 1307996"/>
              <a:gd name="connsiteY31" fmla="*/ 2844105 h 5758755"/>
              <a:gd name="connsiteX32" fmla="*/ 412646 w 1307996"/>
              <a:gd name="connsiteY32" fmla="*/ 2872680 h 5758755"/>
              <a:gd name="connsiteX33" fmla="*/ 422171 w 1307996"/>
              <a:gd name="connsiteY33" fmla="*/ 3015555 h 5758755"/>
              <a:gd name="connsiteX34" fmla="*/ 431696 w 1307996"/>
              <a:gd name="connsiteY34" fmla="*/ 3225105 h 5758755"/>
              <a:gd name="connsiteX35" fmla="*/ 460271 w 1307996"/>
              <a:gd name="connsiteY35" fmla="*/ 3358455 h 5758755"/>
              <a:gd name="connsiteX36" fmla="*/ 479321 w 1307996"/>
              <a:gd name="connsiteY36" fmla="*/ 3415605 h 5758755"/>
              <a:gd name="connsiteX37" fmla="*/ 517421 w 1307996"/>
              <a:gd name="connsiteY37" fmla="*/ 3472755 h 5758755"/>
              <a:gd name="connsiteX38" fmla="*/ 545996 w 1307996"/>
              <a:gd name="connsiteY38" fmla="*/ 3529905 h 5758755"/>
              <a:gd name="connsiteX39" fmla="*/ 555521 w 1307996"/>
              <a:gd name="connsiteY39" fmla="*/ 3558480 h 5758755"/>
              <a:gd name="connsiteX40" fmla="*/ 574571 w 1307996"/>
              <a:gd name="connsiteY40" fmla="*/ 3587055 h 5758755"/>
              <a:gd name="connsiteX41" fmla="*/ 603146 w 1307996"/>
              <a:gd name="connsiteY41" fmla="*/ 3691830 h 5758755"/>
              <a:gd name="connsiteX42" fmla="*/ 612671 w 1307996"/>
              <a:gd name="connsiteY42" fmla="*/ 3720405 h 5758755"/>
              <a:gd name="connsiteX43" fmla="*/ 622196 w 1307996"/>
              <a:gd name="connsiteY43" fmla="*/ 3768030 h 5758755"/>
              <a:gd name="connsiteX44" fmla="*/ 612671 w 1307996"/>
              <a:gd name="connsiteY44" fmla="*/ 3910905 h 5758755"/>
              <a:gd name="connsiteX45" fmla="*/ 593621 w 1307996"/>
              <a:gd name="connsiteY45" fmla="*/ 3968055 h 5758755"/>
              <a:gd name="connsiteX46" fmla="*/ 584096 w 1307996"/>
              <a:gd name="connsiteY46" fmla="*/ 4006155 h 5758755"/>
              <a:gd name="connsiteX47" fmla="*/ 565046 w 1307996"/>
              <a:gd name="connsiteY47" fmla="*/ 4063305 h 5758755"/>
              <a:gd name="connsiteX48" fmla="*/ 517421 w 1307996"/>
              <a:gd name="connsiteY48" fmla="*/ 4129980 h 5758755"/>
              <a:gd name="connsiteX49" fmla="*/ 498371 w 1307996"/>
              <a:gd name="connsiteY49" fmla="*/ 4158555 h 5758755"/>
              <a:gd name="connsiteX50" fmla="*/ 488846 w 1307996"/>
              <a:gd name="connsiteY50" fmla="*/ 4272855 h 5758755"/>
              <a:gd name="connsiteX51" fmla="*/ 479321 w 1307996"/>
              <a:gd name="connsiteY51" fmla="*/ 4320480 h 5758755"/>
              <a:gd name="connsiteX52" fmla="*/ 450746 w 1307996"/>
              <a:gd name="connsiteY52" fmla="*/ 4415730 h 5758755"/>
              <a:gd name="connsiteX53" fmla="*/ 422171 w 1307996"/>
              <a:gd name="connsiteY53" fmla="*/ 4501455 h 5758755"/>
              <a:gd name="connsiteX54" fmla="*/ 412646 w 1307996"/>
              <a:gd name="connsiteY54" fmla="*/ 4530030 h 5758755"/>
              <a:gd name="connsiteX55" fmla="*/ 393596 w 1307996"/>
              <a:gd name="connsiteY55" fmla="*/ 4568130 h 5758755"/>
              <a:gd name="connsiteX56" fmla="*/ 403121 w 1307996"/>
              <a:gd name="connsiteY56" fmla="*/ 4749105 h 5758755"/>
              <a:gd name="connsiteX57" fmla="*/ 422171 w 1307996"/>
              <a:gd name="connsiteY57" fmla="*/ 4777680 h 5758755"/>
              <a:gd name="connsiteX58" fmla="*/ 441221 w 1307996"/>
              <a:gd name="connsiteY58" fmla="*/ 4844355 h 5758755"/>
              <a:gd name="connsiteX59" fmla="*/ 460271 w 1307996"/>
              <a:gd name="connsiteY59" fmla="*/ 4901505 h 5758755"/>
              <a:gd name="connsiteX60" fmla="*/ 469796 w 1307996"/>
              <a:gd name="connsiteY60" fmla="*/ 4977705 h 5758755"/>
              <a:gd name="connsiteX61" fmla="*/ 498371 w 1307996"/>
              <a:gd name="connsiteY61" fmla="*/ 4996755 h 5758755"/>
              <a:gd name="connsiteX62" fmla="*/ 536471 w 1307996"/>
              <a:gd name="connsiteY62" fmla="*/ 5053905 h 5758755"/>
              <a:gd name="connsiteX63" fmla="*/ 545996 w 1307996"/>
              <a:gd name="connsiteY63" fmla="*/ 5082480 h 5758755"/>
              <a:gd name="connsiteX64" fmla="*/ 603146 w 1307996"/>
              <a:gd name="connsiteY64" fmla="*/ 5139630 h 5758755"/>
              <a:gd name="connsiteX65" fmla="*/ 631721 w 1307996"/>
              <a:gd name="connsiteY65" fmla="*/ 5206305 h 5758755"/>
              <a:gd name="connsiteX66" fmla="*/ 650771 w 1307996"/>
              <a:gd name="connsiteY66" fmla="*/ 5234880 h 5758755"/>
              <a:gd name="connsiteX67" fmla="*/ 679346 w 1307996"/>
              <a:gd name="connsiteY67" fmla="*/ 5292030 h 5758755"/>
              <a:gd name="connsiteX68" fmla="*/ 707921 w 1307996"/>
              <a:gd name="connsiteY68" fmla="*/ 5358705 h 5758755"/>
              <a:gd name="connsiteX69" fmla="*/ 717446 w 1307996"/>
              <a:gd name="connsiteY69" fmla="*/ 5387280 h 5758755"/>
              <a:gd name="connsiteX70" fmla="*/ 736496 w 1307996"/>
              <a:gd name="connsiteY70" fmla="*/ 5415855 h 5758755"/>
              <a:gd name="connsiteX71" fmla="*/ 755546 w 1307996"/>
              <a:gd name="connsiteY71" fmla="*/ 5453955 h 5758755"/>
              <a:gd name="connsiteX72" fmla="*/ 774596 w 1307996"/>
              <a:gd name="connsiteY72" fmla="*/ 5482530 h 5758755"/>
              <a:gd name="connsiteX73" fmla="*/ 793646 w 1307996"/>
              <a:gd name="connsiteY73" fmla="*/ 5539680 h 5758755"/>
              <a:gd name="connsiteX74" fmla="*/ 812696 w 1307996"/>
              <a:gd name="connsiteY74" fmla="*/ 5568255 h 5758755"/>
              <a:gd name="connsiteX75" fmla="*/ 831746 w 1307996"/>
              <a:gd name="connsiteY75" fmla="*/ 5625405 h 5758755"/>
              <a:gd name="connsiteX76" fmla="*/ 860321 w 1307996"/>
              <a:gd name="connsiteY76" fmla="*/ 5653980 h 5758755"/>
              <a:gd name="connsiteX77" fmla="*/ 898421 w 1307996"/>
              <a:gd name="connsiteY77" fmla="*/ 5711130 h 5758755"/>
              <a:gd name="connsiteX78" fmla="*/ 955571 w 1307996"/>
              <a:gd name="connsiteY78" fmla="*/ 5758755 h 5758755"/>
              <a:gd name="connsiteX79" fmla="*/ 1155596 w 1307996"/>
              <a:gd name="connsiteY79" fmla="*/ 5739705 h 5758755"/>
              <a:gd name="connsiteX80" fmla="*/ 1212746 w 1307996"/>
              <a:gd name="connsiteY80" fmla="*/ 5720655 h 5758755"/>
              <a:gd name="connsiteX81" fmla="*/ 1279421 w 1307996"/>
              <a:gd name="connsiteY81" fmla="*/ 5701605 h 5758755"/>
              <a:gd name="connsiteX82" fmla="*/ 1307996 w 1307996"/>
              <a:gd name="connsiteY82" fmla="*/ 5682555 h 5758755"/>
              <a:gd name="connsiteX83" fmla="*/ 1298471 w 1307996"/>
              <a:gd name="connsiteY83" fmla="*/ 5444430 h 5758755"/>
              <a:gd name="connsiteX84" fmla="*/ 1288946 w 1307996"/>
              <a:gd name="connsiteY84" fmla="*/ 5415855 h 5758755"/>
              <a:gd name="connsiteX85" fmla="*/ 1279421 w 1307996"/>
              <a:gd name="connsiteY85" fmla="*/ 5330130 h 5758755"/>
              <a:gd name="connsiteX86" fmla="*/ 1260371 w 1307996"/>
              <a:gd name="connsiteY86" fmla="*/ 5253930 h 5758755"/>
              <a:gd name="connsiteX87" fmla="*/ 1250846 w 1307996"/>
              <a:gd name="connsiteY87" fmla="*/ 5206305 h 5758755"/>
              <a:gd name="connsiteX88" fmla="*/ 1241321 w 1307996"/>
              <a:gd name="connsiteY88" fmla="*/ 5168205 h 5758755"/>
              <a:gd name="connsiteX89" fmla="*/ 1222271 w 1307996"/>
              <a:gd name="connsiteY89" fmla="*/ 5063430 h 5758755"/>
              <a:gd name="connsiteX90" fmla="*/ 1212746 w 1307996"/>
              <a:gd name="connsiteY90" fmla="*/ 5025330 h 5758755"/>
              <a:gd name="connsiteX91" fmla="*/ 1193696 w 1307996"/>
              <a:gd name="connsiteY91" fmla="*/ 4968180 h 5758755"/>
              <a:gd name="connsiteX92" fmla="*/ 1174646 w 1307996"/>
              <a:gd name="connsiteY92" fmla="*/ 4863405 h 5758755"/>
              <a:gd name="connsiteX93" fmla="*/ 1165121 w 1307996"/>
              <a:gd name="connsiteY93" fmla="*/ 4834830 h 5758755"/>
              <a:gd name="connsiteX94" fmla="*/ 1155596 w 1307996"/>
              <a:gd name="connsiteY94" fmla="*/ 4787205 h 5758755"/>
              <a:gd name="connsiteX95" fmla="*/ 1146071 w 1307996"/>
              <a:gd name="connsiteY95" fmla="*/ 4758630 h 5758755"/>
              <a:gd name="connsiteX96" fmla="*/ 1136546 w 1307996"/>
              <a:gd name="connsiteY96" fmla="*/ 4701480 h 5758755"/>
              <a:gd name="connsiteX97" fmla="*/ 1127021 w 1307996"/>
              <a:gd name="connsiteY97" fmla="*/ 4672905 h 5758755"/>
              <a:gd name="connsiteX98" fmla="*/ 1117496 w 1307996"/>
              <a:gd name="connsiteY98" fmla="*/ 4615755 h 5758755"/>
              <a:gd name="connsiteX99" fmla="*/ 1098446 w 1307996"/>
              <a:gd name="connsiteY99" fmla="*/ 4568130 h 5758755"/>
              <a:gd name="connsiteX100" fmla="*/ 1088921 w 1307996"/>
              <a:gd name="connsiteY100" fmla="*/ 4491930 h 5758755"/>
              <a:gd name="connsiteX101" fmla="*/ 1069871 w 1307996"/>
              <a:gd name="connsiteY101" fmla="*/ 4025205 h 5758755"/>
              <a:gd name="connsiteX102" fmla="*/ 1060346 w 1307996"/>
              <a:gd name="connsiteY102" fmla="*/ 3777555 h 5758755"/>
              <a:gd name="connsiteX103" fmla="*/ 1079396 w 1307996"/>
              <a:gd name="connsiteY103" fmla="*/ 3720405 h 5758755"/>
              <a:gd name="connsiteX104" fmla="*/ 1088921 w 1307996"/>
              <a:gd name="connsiteY104" fmla="*/ 3682305 h 5758755"/>
              <a:gd name="connsiteX105" fmla="*/ 1079396 w 1307996"/>
              <a:gd name="connsiteY105" fmla="*/ 3510855 h 5758755"/>
              <a:gd name="connsiteX106" fmla="*/ 1069871 w 1307996"/>
              <a:gd name="connsiteY106" fmla="*/ 3482280 h 5758755"/>
              <a:gd name="connsiteX107" fmla="*/ 1060346 w 1307996"/>
              <a:gd name="connsiteY107" fmla="*/ 3425130 h 5758755"/>
              <a:gd name="connsiteX108" fmla="*/ 1041296 w 1307996"/>
              <a:gd name="connsiteY108" fmla="*/ 3367980 h 5758755"/>
              <a:gd name="connsiteX109" fmla="*/ 1022246 w 1307996"/>
              <a:gd name="connsiteY109" fmla="*/ 3263205 h 5758755"/>
              <a:gd name="connsiteX110" fmla="*/ 1012721 w 1307996"/>
              <a:gd name="connsiteY110" fmla="*/ 3091755 h 5758755"/>
              <a:gd name="connsiteX111" fmla="*/ 993671 w 1307996"/>
              <a:gd name="connsiteY111" fmla="*/ 3034605 h 5758755"/>
              <a:gd name="connsiteX112" fmla="*/ 965096 w 1307996"/>
              <a:gd name="connsiteY112" fmla="*/ 3006030 h 5758755"/>
              <a:gd name="connsiteX113" fmla="*/ 955571 w 1307996"/>
              <a:gd name="connsiteY113" fmla="*/ 2977455 h 5758755"/>
              <a:gd name="connsiteX114" fmla="*/ 917471 w 1307996"/>
              <a:gd name="connsiteY114" fmla="*/ 2920305 h 5758755"/>
              <a:gd name="connsiteX115" fmla="*/ 888896 w 1307996"/>
              <a:gd name="connsiteY115" fmla="*/ 2853630 h 5758755"/>
              <a:gd name="connsiteX116" fmla="*/ 879371 w 1307996"/>
              <a:gd name="connsiteY116" fmla="*/ 2539305 h 5758755"/>
              <a:gd name="connsiteX117" fmla="*/ 869846 w 1307996"/>
              <a:gd name="connsiteY117" fmla="*/ 2510730 h 5758755"/>
              <a:gd name="connsiteX118" fmla="*/ 850796 w 1307996"/>
              <a:gd name="connsiteY118" fmla="*/ 2444055 h 5758755"/>
              <a:gd name="connsiteX119" fmla="*/ 841271 w 1307996"/>
              <a:gd name="connsiteY119" fmla="*/ 2358330 h 5758755"/>
              <a:gd name="connsiteX120" fmla="*/ 831746 w 1307996"/>
              <a:gd name="connsiteY120" fmla="*/ 2301180 h 5758755"/>
              <a:gd name="connsiteX121" fmla="*/ 822221 w 1307996"/>
              <a:gd name="connsiteY121" fmla="*/ 2177355 h 5758755"/>
              <a:gd name="connsiteX122" fmla="*/ 812696 w 1307996"/>
              <a:gd name="connsiteY122" fmla="*/ 2139255 h 5758755"/>
              <a:gd name="connsiteX123" fmla="*/ 803171 w 1307996"/>
              <a:gd name="connsiteY123" fmla="*/ 2063055 h 5758755"/>
              <a:gd name="connsiteX124" fmla="*/ 793646 w 1307996"/>
              <a:gd name="connsiteY124" fmla="*/ 2015430 h 5758755"/>
              <a:gd name="connsiteX125" fmla="*/ 774596 w 1307996"/>
              <a:gd name="connsiteY125" fmla="*/ 1815405 h 5758755"/>
              <a:gd name="connsiteX126" fmla="*/ 765071 w 1307996"/>
              <a:gd name="connsiteY126" fmla="*/ 1739205 h 5758755"/>
              <a:gd name="connsiteX127" fmla="*/ 784121 w 1307996"/>
              <a:gd name="connsiteY127" fmla="*/ 1424880 h 5758755"/>
              <a:gd name="connsiteX128" fmla="*/ 793646 w 1307996"/>
              <a:gd name="connsiteY128" fmla="*/ 1358205 h 5758755"/>
              <a:gd name="connsiteX129" fmla="*/ 803171 w 1307996"/>
              <a:gd name="connsiteY129" fmla="*/ 1243905 h 5758755"/>
              <a:gd name="connsiteX130" fmla="*/ 822221 w 1307996"/>
              <a:gd name="connsiteY130" fmla="*/ 1186755 h 5758755"/>
              <a:gd name="connsiteX131" fmla="*/ 850796 w 1307996"/>
              <a:gd name="connsiteY131" fmla="*/ 1101030 h 5758755"/>
              <a:gd name="connsiteX132" fmla="*/ 869846 w 1307996"/>
              <a:gd name="connsiteY132" fmla="*/ 1043880 h 5758755"/>
              <a:gd name="connsiteX133" fmla="*/ 879371 w 1307996"/>
              <a:gd name="connsiteY133" fmla="*/ 1015305 h 5758755"/>
              <a:gd name="connsiteX134" fmla="*/ 869846 w 1307996"/>
              <a:gd name="connsiteY134" fmla="*/ 891480 h 5758755"/>
              <a:gd name="connsiteX135" fmla="*/ 822221 w 1307996"/>
              <a:gd name="connsiteY135" fmla="*/ 805755 h 5758755"/>
              <a:gd name="connsiteX136" fmla="*/ 784121 w 1307996"/>
              <a:gd name="connsiteY136" fmla="*/ 767655 h 5758755"/>
              <a:gd name="connsiteX137" fmla="*/ 746021 w 1307996"/>
              <a:gd name="connsiteY137" fmla="*/ 710505 h 5758755"/>
              <a:gd name="connsiteX138" fmla="*/ 688871 w 1307996"/>
              <a:gd name="connsiteY138" fmla="*/ 624780 h 5758755"/>
              <a:gd name="connsiteX139" fmla="*/ 669821 w 1307996"/>
              <a:gd name="connsiteY139" fmla="*/ 596205 h 5758755"/>
              <a:gd name="connsiteX140" fmla="*/ 698396 w 1307996"/>
              <a:gd name="connsiteY140" fmla="*/ 453330 h 5758755"/>
              <a:gd name="connsiteX141" fmla="*/ 707921 w 1307996"/>
              <a:gd name="connsiteY141" fmla="*/ 415230 h 5758755"/>
              <a:gd name="connsiteX142" fmla="*/ 726971 w 1307996"/>
              <a:gd name="connsiteY142" fmla="*/ 386655 h 5758755"/>
              <a:gd name="connsiteX143" fmla="*/ 746021 w 1307996"/>
              <a:gd name="connsiteY143" fmla="*/ 329505 h 5758755"/>
              <a:gd name="connsiteX144" fmla="*/ 765071 w 1307996"/>
              <a:gd name="connsiteY144" fmla="*/ 272355 h 5758755"/>
              <a:gd name="connsiteX145" fmla="*/ 774596 w 1307996"/>
              <a:gd name="connsiteY145" fmla="*/ 243780 h 5758755"/>
              <a:gd name="connsiteX146" fmla="*/ 784121 w 1307996"/>
              <a:gd name="connsiteY146" fmla="*/ 196155 h 5758755"/>
              <a:gd name="connsiteX147" fmla="*/ 774596 w 1307996"/>
              <a:gd name="connsiteY147" fmla="*/ 139005 h 5758755"/>
              <a:gd name="connsiteX148" fmla="*/ 746021 w 1307996"/>
              <a:gd name="connsiteY148" fmla="*/ 129480 h 5758755"/>
              <a:gd name="connsiteX149" fmla="*/ 726971 w 1307996"/>
              <a:gd name="connsiteY149" fmla="*/ 100905 h 5758755"/>
              <a:gd name="connsiteX150" fmla="*/ 641246 w 1307996"/>
              <a:gd name="connsiteY150" fmla="*/ 53280 h 5758755"/>
              <a:gd name="connsiteX151" fmla="*/ 584096 w 1307996"/>
              <a:gd name="connsiteY151" fmla="*/ 24705 h 5758755"/>
              <a:gd name="connsiteX152" fmla="*/ 469796 w 1307996"/>
              <a:gd name="connsiteY152" fmla="*/ 15180 h 5758755"/>
              <a:gd name="connsiteX153" fmla="*/ 212621 w 1307996"/>
              <a:gd name="connsiteY153" fmla="*/ 15180 h 5758755"/>
              <a:gd name="connsiteX154" fmla="*/ 88796 w 1307996"/>
              <a:gd name="connsiteY154" fmla="*/ 24705 h 5758755"/>
              <a:gd name="connsiteX155" fmla="*/ 3071 w 1307996"/>
              <a:gd name="connsiteY155" fmla="*/ 15180 h 5758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307996" h="5758755">
                <a:moveTo>
                  <a:pt x="3071" y="15180"/>
                </a:moveTo>
                <a:cubicBezTo>
                  <a:pt x="-8042" y="23118"/>
                  <a:pt x="13966" y="53980"/>
                  <a:pt x="22121" y="72330"/>
                </a:cubicBezTo>
                <a:cubicBezTo>
                  <a:pt x="71360" y="183117"/>
                  <a:pt x="15958" y="25267"/>
                  <a:pt x="50696" y="129480"/>
                </a:cubicBezTo>
                <a:cubicBezTo>
                  <a:pt x="53871" y="154880"/>
                  <a:pt x="54858" y="180651"/>
                  <a:pt x="60221" y="205680"/>
                </a:cubicBezTo>
                <a:cubicBezTo>
                  <a:pt x="64428" y="225315"/>
                  <a:pt x="74401" y="243349"/>
                  <a:pt x="79271" y="262830"/>
                </a:cubicBezTo>
                <a:cubicBezTo>
                  <a:pt x="82446" y="275530"/>
                  <a:pt x="85034" y="288391"/>
                  <a:pt x="88796" y="300930"/>
                </a:cubicBezTo>
                <a:cubicBezTo>
                  <a:pt x="94566" y="320164"/>
                  <a:pt x="102976" y="338599"/>
                  <a:pt x="107846" y="358080"/>
                </a:cubicBezTo>
                <a:cubicBezTo>
                  <a:pt x="110898" y="370287"/>
                  <a:pt x="120064" y="411090"/>
                  <a:pt x="126896" y="424755"/>
                </a:cubicBezTo>
                <a:cubicBezTo>
                  <a:pt x="132016" y="434994"/>
                  <a:pt x="139596" y="443805"/>
                  <a:pt x="145946" y="453330"/>
                </a:cubicBezTo>
                <a:cubicBezTo>
                  <a:pt x="151271" y="474628"/>
                  <a:pt x="165245" y="534666"/>
                  <a:pt x="174521" y="548580"/>
                </a:cubicBezTo>
                <a:lnTo>
                  <a:pt x="193571" y="577155"/>
                </a:lnTo>
                <a:cubicBezTo>
                  <a:pt x="196746" y="589855"/>
                  <a:pt x="199334" y="602716"/>
                  <a:pt x="203096" y="615255"/>
                </a:cubicBezTo>
                <a:cubicBezTo>
                  <a:pt x="208866" y="634489"/>
                  <a:pt x="218845" y="652598"/>
                  <a:pt x="222146" y="672405"/>
                </a:cubicBezTo>
                <a:cubicBezTo>
                  <a:pt x="236917" y="761029"/>
                  <a:pt x="229749" y="710338"/>
                  <a:pt x="241196" y="824805"/>
                </a:cubicBezTo>
                <a:cubicBezTo>
                  <a:pt x="236084" y="850365"/>
                  <a:pt x="226432" y="908863"/>
                  <a:pt x="212621" y="929580"/>
                </a:cubicBezTo>
                <a:cubicBezTo>
                  <a:pt x="206271" y="939105"/>
                  <a:pt x="198691" y="947916"/>
                  <a:pt x="193571" y="958155"/>
                </a:cubicBezTo>
                <a:cubicBezTo>
                  <a:pt x="154136" y="1037025"/>
                  <a:pt x="219591" y="933413"/>
                  <a:pt x="164996" y="1015305"/>
                </a:cubicBezTo>
                <a:cubicBezTo>
                  <a:pt x="161821" y="1031180"/>
                  <a:pt x="155471" y="1046741"/>
                  <a:pt x="155471" y="1062930"/>
                </a:cubicBezTo>
                <a:cubicBezTo>
                  <a:pt x="155471" y="1331929"/>
                  <a:pt x="155395" y="1309896"/>
                  <a:pt x="174521" y="1482030"/>
                </a:cubicBezTo>
                <a:cubicBezTo>
                  <a:pt x="171346" y="1656655"/>
                  <a:pt x="170913" y="1831351"/>
                  <a:pt x="164996" y="2005905"/>
                </a:cubicBezTo>
                <a:cubicBezTo>
                  <a:pt x="164552" y="2018988"/>
                  <a:pt x="154848" y="2030929"/>
                  <a:pt x="155471" y="2044005"/>
                </a:cubicBezTo>
                <a:cubicBezTo>
                  <a:pt x="158056" y="2098291"/>
                  <a:pt x="165209" y="2152386"/>
                  <a:pt x="174521" y="2205930"/>
                </a:cubicBezTo>
                <a:cubicBezTo>
                  <a:pt x="199921" y="2351980"/>
                  <a:pt x="185633" y="2204342"/>
                  <a:pt x="203096" y="2291655"/>
                </a:cubicBezTo>
                <a:cubicBezTo>
                  <a:pt x="206719" y="2309769"/>
                  <a:pt x="212383" y="2348329"/>
                  <a:pt x="222146" y="2367855"/>
                </a:cubicBezTo>
                <a:cubicBezTo>
                  <a:pt x="227266" y="2378094"/>
                  <a:pt x="236076" y="2386191"/>
                  <a:pt x="241196" y="2396430"/>
                </a:cubicBezTo>
                <a:cubicBezTo>
                  <a:pt x="245686" y="2405410"/>
                  <a:pt x="243621" y="2417905"/>
                  <a:pt x="250721" y="2425005"/>
                </a:cubicBezTo>
                <a:cubicBezTo>
                  <a:pt x="257821" y="2432105"/>
                  <a:pt x="270316" y="2430040"/>
                  <a:pt x="279296" y="2434530"/>
                </a:cubicBezTo>
                <a:cubicBezTo>
                  <a:pt x="289535" y="2439650"/>
                  <a:pt x="298346" y="2447230"/>
                  <a:pt x="307871" y="2453580"/>
                </a:cubicBezTo>
                <a:cubicBezTo>
                  <a:pt x="354951" y="2524200"/>
                  <a:pt x="341481" y="2488279"/>
                  <a:pt x="355496" y="2558355"/>
                </a:cubicBezTo>
                <a:cubicBezTo>
                  <a:pt x="358671" y="2625030"/>
                  <a:pt x="356742" y="2692145"/>
                  <a:pt x="365021" y="2758380"/>
                </a:cubicBezTo>
                <a:cubicBezTo>
                  <a:pt x="366441" y="2769739"/>
                  <a:pt x="379422" y="2776494"/>
                  <a:pt x="384071" y="2786955"/>
                </a:cubicBezTo>
                <a:cubicBezTo>
                  <a:pt x="392226" y="2805305"/>
                  <a:pt x="396771" y="2825055"/>
                  <a:pt x="403121" y="2844105"/>
                </a:cubicBezTo>
                <a:lnTo>
                  <a:pt x="412646" y="2872680"/>
                </a:lnTo>
                <a:cubicBezTo>
                  <a:pt x="415821" y="2920305"/>
                  <a:pt x="419595" y="2967894"/>
                  <a:pt x="422171" y="3015555"/>
                </a:cubicBezTo>
                <a:cubicBezTo>
                  <a:pt x="425945" y="3085375"/>
                  <a:pt x="426714" y="3155361"/>
                  <a:pt x="431696" y="3225105"/>
                </a:cubicBezTo>
                <a:cubicBezTo>
                  <a:pt x="433876" y="3255626"/>
                  <a:pt x="452329" y="3334630"/>
                  <a:pt x="460271" y="3358455"/>
                </a:cubicBezTo>
                <a:cubicBezTo>
                  <a:pt x="466621" y="3377505"/>
                  <a:pt x="468182" y="3398897"/>
                  <a:pt x="479321" y="3415605"/>
                </a:cubicBezTo>
                <a:cubicBezTo>
                  <a:pt x="492021" y="3434655"/>
                  <a:pt x="510181" y="3451035"/>
                  <a:pt x="517421" y="3472755"/>
                </a:cubicBezTo>
                <a:cubicBezTo>
                  <a:pt x="541362" y="3544579"/>
                  <a:pt x="509067" y="3456047"/>
                  <a:pt x="545996" y="3529905"/>
                </a:cubicBezTo>
                <a:cubicBezTo>
                  <a:pt x="550486" y="3538885"/>
                  <a:pt x="551031" y="3549500"/>
                  <a:pt x="555521" y="3558480"/>
                </a:cubicBezTo>
                <a:cubicBezTo>
                  <a:pt x="560641" y="3568719"/>
                  <a:pt x="569922" y="3576594"/>
                  <a:pt x="574571" y="3587055"/>
                </a:cubicBezTo>
                <a:cubicBezTo>
                  <a:pt x="597924" y="3639600"/>
                  <a:pt x="590341" y="3640610"/>
                  <a:pt x="603146" y="3691830"/>
                </a:cubicBezTo>
                <a:cubicBezTo>
                  <a:pt x="605581" y="3701570"/>
                  <a:pt x="610236" y="3710665"/>
                  <a:pt x="612671" y="3720405"/>
                </a:cubicBezTo>
                <a:cubicBezTo>
                  <a:pt x="616598" y="3736111"/>
                  <a:pt x="619021" y="3752155"/>
                  <a:pt x="622196" y="3768030"/>
                </a:cubicBezTo>
                <a:cubicBezTo>
                  <a:pt x="619021" y="3815655"/>
                  <a:pt x="619421" y="3863654"/>
                  <a:pt x="612671" y="3910905"/>
                </a:cubicBezTo>
                <a:cubicBezTo>
                  <a:pt x="609831" y="3930784"/>
                  <a:pt x="598491" y="3948574"/>
                  <a:pt x="593621" y="3968055"/>
                </a:cubicBezTo>
                <a:cubicBezTo>
                  <a:pt x="590446" y="3980755"/>
                  <a:pt x="587858" y="3993616"/>
                  <a:pt x="584096" y="4006155"/>
                </a:cubicBezTo>
                <a:cubicBezTo>
                  <a:pt x="578326" y="4025389"/>
                  <a:pt x="576185" y="4046597"/>
                  <a:pt x="565046" y="4063305"/>
                </a:cubicBezTo>
                <a:cubicBezTo>
                  <a:pt x="520151" y="4130648"/>
                  <a:pt x="576494" y="4047278"/>
                  <a:pt x="517421" y="4129980"/>
                </a:cubicBezTo>
                <a:cubicBezTo>
                  <a:pt x="510767" y="4139295"/>
                  <a:pt x="504721" y="4149030"/>
                  <a:pt x="498371" y="4158555"/>
                </a:cubicBezTo>
                <a:cubicBezTo>
                  <a:pt x="495196" y="4196655"/>
                  <a:pt x="493313" y="4234885"/>
                  <a:pt x="488846" y="4272855"/>
                </a:cubicBezTo>
                <a:cubicBezTo>
                  <a:pt x="486954" y="4288933"/>
                  <a:pt x="482833" y="4304676"/>
                  <a:pt x="479321" y="4320480"/>
                </a:cubicBezTo>
                <a:cubicBezTo>
                  <a:pt x="469724" y="4363666"/>
                  <a:pt x="466575" y="4368242"/>
                  <a:pt x="450746" y="4415730"/>
                </a:cubicBezTo>
                <a:lnTo>
                  <a:pt x="422171" y="4501455"/>
                </a:lnTo>
                <a:cubicBezTo>
                  <a:pt x="418996" y="4510980"/>
                  <a:pt x="417136" y="4521050"/>
                  <a:pt x="412646" y="4530030"/>
                </a:cubicBezTo>
                <a:lnTo>
                  <a:pt x="393596" y="4568130"/>
                </a:lnTo>
                <a:cubicBezTo>
                  <a:pt x="396771" y="4628455"/>
                  <a:pt x="394959" y="4689250"/>
                  <a:pt x="403121" y="4749105"/>
                </a:cubicBezTo>
                <a:cubicBezTo>
                  <a:pt x="404668" y="4760448"/>
                  <a:pt x="417051" y="4767441"/>
                  <a:pt x="422171" y="4777680"/>
                </a:cubicBezTo>
                <a:cubicBezTo>
                  <a:pt x="430174" y="4793685"/>
                  <a:pt x="436643" y="4829096"/>
                  <a:pt x="441221" y="4844355"/>
                </a:cubicBezTo>
                <a:cubicBezTo>
                  <a:pt x="446991" y="4863589"/>
                  <a:pt x="460271" y="4901505"/>
                  <a:pt x="460271" y="4901505"/>
                </a:cubicBezTo>
                <a:cubicBezTo>
                  <a:pt x="463446" y="4926905"/>
                  <a:pt x="460289" y="4953938"/>
                  <a:pt x="469796" y="4977705"/>
                </a:cubicBezTo>
                <a:cubicBezTo>
                  <a:pt x="474048" y="4988334"/>
                  <a:pt x="490833" y="4988140"/>
                  <a:pt x="498371" y="4996755"/>
                </a:cubicBezTo>
                <a:cubicBezTo>
                  <a:pt x="513448" y="5013985"/>
                  <a:pt x="529231" y="5032185"/>
                  <a:pt x="536471" y="5053905"/>
                </a:cubicBezTo>
                <a:cubicBezTo>
                  <a:pt x="539646" y="5063430"/>
                  <a:pt x="539832" y="5074555"/>
                  <a:pt x="545996" y="5082480"/>
                </a:cubicBezTo>
                <a:cubicBezTo>
                  <a:pt x="562536" y="5103746"/>
                  <a:pt x="603146" y="5139630"/>
                  <a:pt x="603146" y="5139630"/>
                </a:cubicBezTo>
                <a:cubicBezTo>
                  <a:pt x="613832" y="5171688"/>
                  <a:pt x="612889" y="5173349"/>
                  <a:pt x="631721" y="5206305"/>
                </a:cubicBezTo>
                <a:cubicBezTo>
                  <a:pt x="637401" y="5216244"/>
                  <a:pt x="645651" y="5224641"/>
                  <a:pt x="650771" y="5234880"/>
                </a:cubicBezTo>
                <a:cubicBezTo>
                  <a:pt x="690206" y="5313750"/>
                  <a:pt x="624751" y="5210138"/>
                  <a:pt x="679346" y="5292030"/>
                </a:cubicBezTo>
                <a:cubicBezTo>
                  <a:pt x="699170" y="5371324"/>
                  <a:pt x="675032" y="5292926"/>
                  <a:pt x="707921" y="5358705"/>
                </a:cubicBezTo>
                <a:cubicBezTo>
                  <a:pt x="712411" y="5367685"/>
                  <a:pt x="712956" y="5378300"/>
                  <a:pt x="717446" y="5387280"/>
                </a:cubicBezTo>
                <a:cubicBezTo>
                  <a:pt x="722566" y="5397519"/>
                  <a:pt x="730816" y="5405916"/>
                  <a:pt x="736496" y="5415855"/>
                </a:cubicBezTo>
                <a:cubicBezTo>
                  <a:pt x="743541" y="5428183"/>
                  <a:pt x="748501" y="5441627"/>
                  <a:pt x="755546" y="5453955"/>
                </a:cubicBezTo>
                <a:cubicBezTo>
                  <a:pt x="761226" y="5463894"/>
                  <a:pt x="769947" y="5472069"/>
                  <a:pt x="774596" y="5482530"/>
                </a:cubicBezTo>
                <a:cubicBezTo>
                  <a:pt x="782751" y="5500880"/>
                  <a:pt x="782507" y="5522972"/>
                  <a:pt x="793646" y="5539680"/>
                </a:cubicBezTo>
                <a:cubicBezTo>
                  <a:pt x="799996" y="5549205"/>
                  <a:pt x="808047" y="5557794"/>
                  <a:pt x="812696" y="5568255"/>
                </a:cubicBezTo>
                <a:cubicBezTo>
                  <a:pt x="820851" y="5586605"/>
                  <a:pt x="817547" y="5611206"/>
                  <a:pt x="831746" y="5625405"/>
                </a:cubicBezTo>
                <a:cubicBezTo>
                  <a:pt x="841271" y="5634930"/>
                  <a:pt x="852051" y="5643347"/>
                  <a:pt x="860321" y="5653980"/>
                </a:cubicBezTo>
                <a:cubicBezTo>
                  <a:pt x="874377" y="5672052"/>
                  <a:pt x="879371" y="5698430"/>
                  <a:pt x="898421" y="5711130"/>
                </a:cubicBezTo>
                <a:cubicBezTo>
                  <a:pt x="938204" y="5737652"/>
                  <a:pt x="918901" y="5722085"/>
                  <a:pt x="955571" y="5758755"/>
                </a:cubicBezTo>
                <a:cubicBezTo>
                  <a:pt x="973171" y="5757288"/>
                  <a:pt x="1126138" y="5745597"/>
                  <a:pt x="1155596" y="5739705"/>
                </a:cubicBezTo>
                <a:cubicBezTo>
                  <a:pt x="1175287" y="5735767"/>
                  <a:pt x="1193512" y="5726425"/>
                  <a:pt x="1212746" y="5720655"/>
                </a:cubicBezTo>
                <a:cubicBezTo>
                  <a:pt x="1228005" y="5716077"/>
                  <a:pt x="1263416" y="5709608"/>
                  <a:pt x="1279421" y="5701605"/>
                </a:cubicBezTo>
                <a:cubicBezTo>
                  <a:pt x="1289660" y="5696485"/>
                  <a:pt x="1298471" y="5688905"/>
                  <a:pt x="1307996" y="5682555"/>
                </a:cubicBezTo>
                <a:cubicBezTo>
                  <a:pt x="1304821" y="5603180"/>
                  <a:pt x="1304131" y="5523667"/>
                  <a:pt x="1298471" y="5444430"/>
                </a:cubicBezTo>
                <a:cubicBezTo>
                  <a:pt x="1297756" y="5434415"/>
                  <a:pt x="1290597" y="5425759"/>
                  <a:pt x="1288946" y="5415855"/>
                </a:cubicBezTo>
                <a:cubicBezTo>
                  <a:pt x="1284219" y="5387495"/>
                  <a:pt x="1284417" y="5358443"/>
                  <a:pt x="1279421" y="5330130"/>
                </a:cubicBezTo>
                <a:cubicBezTo>
                  <a:pt x="1274871" y="5304347"/>
                  <a:pt x="1265506" y="5279603"/>
                  <a:pt x="1260371" y="5253930"/>
                </a:cubicBezTo>
                <a:cubicBezTo>
                  <a:pt x="1257196" y="5238055"/>
                  <a:pt x="1254358" y="5222109"/>
                  <a:pt x="1250846" y="5206305"/>
                </a:cubicBezTo>
                <a:cubicBezTo>
                  <a:pt x="1248006" y="5193526"/>
                  <a:pt x="1243888" y="5181042"/>
                  <a:pt x="1241321" y="5168205"/>
                </a:cubicBezTo>
                <a:cubicBezTo>
                  <a:pt x="1220642" y="5064812"/>
                  <a:pt x="1242702" y="5155371"/>
                  <a:pt x="1222271" y="5063430"/>
                </a:cubicBezTo>
                <a:cubicBezTo>
                  <a:pt x="1219431" y="5050651"/>
                  <a:pt x="1216508" y="5037869"/>
                  <a:pt x="1212746" y="5025330"/>
                </a:cubicBezTo>
                <a:cubicBezTo>
                  <a:pt x="1206976" y="5006096"/>
                  <a:pt x="1196997" y="4987987"/>
                  <a:pt x="1193696" y="4968180"/>
                </a:cubicBezTo>
                <a:cubicBezTo>
                  <a:pt x="1189450" y="4942704"/>
                  <a:pt x="1181302" y="4890030"/>
                  <a:pt x="1174646" y="4863405"/>
                </a:cubicBezTo>
                <a:cubicBezTo>
                  <a:pt x="1172211" y="4853665"/>
                  <a:pt x="1167556" y="4844570"/>
                  <a:pt x="1165121" y="4834830"/>
                </a:cubicBezTo>
                <a:cubicBezTo>
                  <a:pt x="1161194" y="4819124"/>
                  <a:pt x="1159523" y="4802911"/>
                  <a:pt x="1155596" y="4787205"/>
                </a:cubicBezTo>
                <a:cubicBezTo>
                  <a:pt x="1153161" y="4777465"/>
                  <a:pt x="1148249" y="4768431"/>
                  <a:pt x="1146071" y="4758630"/>
                </a:cubicBezTo>
                <a:cubicBezTo>
                  <a:pt x="1141881" y="4739777"/>
                  <a:pt x="1140736" y="4720333"/>
                  <a:pt x="1136546" y="4701480"/>
                </a:cubicBezTo>
                <a:cubicBezTo>
                  <a:pt x="1134368" y="4691679"/>
                  <a:pt x="1129199" y="4682706"/>
                  <a:pt x="1127021" y="4672905"/>
                </a:cubicBezTo>
                <a:cubicBezTo>
                  <a:pt x="1122831" y="4654052"/>
                  <a:pt x="1122578" y="4634387"/>
                  <a:pt x="1117496" y="4615755"/>
                </a:cubicBezTo>
                <a:cubicBezTo>
                  <a:pt x="1112997" y="4599260"/>
                  <a:pt x="1104796" y="4584005"/>
                  <a:pt x="1098446" y="4568130"/>
                </a:cubicBezTo>
                <a:cubicBezTo>
                  <a:pt x="1095271" y="4542730"/>
                  <a:pt x="1089868" y="4517510"/>
                  <a:pt x="1088921" y="4491930"/>
                </a:cubicBezTo>
                <a:cubicBezTo>
                  <a:pt x="1071464" y="4020602"/>
                  <a:pt x="1126122" y="4193958"/>
                  <a:pt x="1069871" y="4025205"/>
                </a:cubicBezTo>
                <a:cubicBezTo>
                  <a:pt x="1052598" y="3904297"/>
                  <a:pt x="1040975" y="3893781"/>
                  <a:pt x="1060346" y="3777555"/>
                </a:cubicBezTo>
                <a:cubicBezTo>
                  <a:pt x="1063647" y="3757748"/>
                  <a:pt x="1074526" y="3739886"/>
                  <a:pt x="1079396" y="3720405"/>
                </a:cubicBezTo>
                <a:lnTo>
                  <a:pt x="1088921" y="3682305"/>
                </a:lnTo>
                <a:cubicBezTo>
                  <a:pt x="1085746" y="3625155"/>
                  <a:pt x="1084823" y="3567835"/>
                  <a:pt x="1079396" y="3510855"/>
                </a:cubicBezTo>
                <a:cubicBezTo>
                  <a:pt x="1078444" y="3500860"/>
                  <a:pt x="1072049" y="3492081"/>
                  <a:pt x="1069871" y="3482280"/>
                </a:cubicBezTo>
                <a:cubicBezTo>
                  <a:pt x="1065681" y="3463427"/>
                  <a:pt x="1065030" y="3443866"/>
                  <a:pt x="1060346" y="3425130"/>
                </a:cubicBezTo>
                <a:cubicBezTo>
                  <a:pt x="1055476" y="3405649"/>
                  <a:pt x="1044597" y="3387787"/>
                  <a:pt x="1041296" y="3367980"/>
                </a:cubicBezTo>
                <a:cubicBezTo>
                  <a:pt x="1029109" y="3294861"/>
                  <a:pt x="1035559" y="3329768"/>
                  <a:pt x="1022246" y="3263205"/>
                </a:cubicBezTo>
                <a:cubicBezTo>
                  <a:pt x="1019071" y="3206055"/>
                  <a:pt x="1019821" y="3148551"/>
                  <a:pt x="1012721" y="3091755"/>
                </a:cubicBezTo>
                <a:cubicBezTo>
                  <a:pt x="1010230" y="3071830"/>
                  <a:pt x="1007870" y="3048804"/>
                  <a:pt x="993671" y="3034605"/>
                </a:cubicBezTo>
                <a:lnTo>
                  <a:pt x="965096" y="3006030"/>
                </a:lnTo>
                <a:cubicBezTo>
                  <a:pt x="961921" y="2996505"/>
                  <a:pt x="960447" y="2986232"/>
                  <a:pt x="955571" y="2977455"/>
                </a:cubicBezTo>
                <a:cubicBezTo>
                  <a:pt x="944452" y="2957441"/>
                  <a:pt x="924711" y="2942025"/>
                  <a:pt x="917471" y="2920305"/>
                </a:cubicBezTo>
                <a:cubicBezTo>
                  <a:pt x="903456" y="2878260"/>
                  <a:pt x="912436" y="2900710"/>
                  <a:pt x="888896" y="2853630"/>
                </a:cubicBezTo>
                <a:cubicBezTo>
                  <a:pt x="885721" y="2748855"/>
                  <a:pt x="885186" y="2643967"/>
                  <a:pt x="879371" y="2539305"/>
                </a:cubicBezTo>
                <a:cubicBezTo>
                  <a:pt x="878814" y="2529280"/>
                  <a:pt x="872604" y="2520384"/>
                  <a:pt x="869846" y="2510730"/>
                </a:cubicBezTo>
                <a:cubicBezTo>
                  <a:pt x="845926" y="2427009"/>
                  <a:pt x="873634" y="2512568"/>
                  <a:pt x="850796" y="2444055"/>
                </a:cubicBezTo>
                <a:cubicBezTo>
                  <a:pt x="847621" y="2415480"/>
                  <a:pt x="845071" y="2386829"/>
                  <a:pt x="841271" y="2358330"/>
                </a:cubicBezTo>
                <a:cubicBezTo>
                  <a:pt x="838719" y="2339187"/>
                  <a:pt x="833768" y="2320387"/>
                  <a:pt x="831746" y="2301180"/>
                </a:cubicBezTo>
                <a:cubicBezTo>
                  <a:pt x="827412" y="2260011"/>
                  <a:pt x="827058" y="2218468"/>
                  <a:pt x="822221" y="2177355"/>
                </a:cubicBezTo>
                <a:cubicBezTo>
                  <a:pt x="820691" y="2164354"/>
                  <a:pt x="814848" y="2152168"/>
                  <a:pt x="812696" y="2139255"/>
                </a:cubicBezTo>
                <a:cubicBezTo>
                  <a:pt x="808488" y="2114006"/>
                  <a:pt x="807063" y="2088355"/>
                  <a:pt x="803171" y="2063055"/>
                </a:cubicBezTo>
                <a:cubicBezTo>
                  <a:pt x="800709" y="2047054"/>
                  <a:pt x="796108" y="2031431"/>
                  <a:pt x="793646" y="2015430"/>
                </a:cubicBezTo>
                <a:cubicBezTo>
                  <a:pt x="780044" y="1927016"/>
                  <a:pt x="784374" y="1918074"/>
                  <a:pt x="774596" y="1815405"/>
                </a:cubicBezTo>
                <a:cubicBezTo>
                  <a:pt x="772169" y="1789923"/>
                  <a:pt x="768246" y="1764605"/>
                  <a:pt x="765071" y="1739205"/>
                </a:cubicBezTo>
                <a:cubicBezTo>
                  <a:pt x="770695" y="1621094"/>
                  <a:pt x="772328" y="1536910"/>
                  <a:pt x="784121" y="1424880"/>
                </a:cubicBezTo>
                <a:cubicBezTo>
                  <a:pt x="786471" y="1402553"/>
                  <a:pt x="791296" y="1380532"/>
                  <a:pt x="793646" y="1358205"/>
                </a:cubicBezTo>
                <a:cubicBezTo>
                  <a:pt x="797648" y="1320183"/>
                  <a:pt x="796886" y="1281617"/>
                  <a:pt x="803171" y="1243905"/>
                </a:cubicBezTo>
                <a:cubicBezTo>
                  <a:pt x="806472" y="1224098"/>
                  <a:pt x="815871" y="1205805"/>
                  <a:pt x="822221" y="1186755"/>
                </a:cubicBezTo>
                <a:lnTo>
                  <a:pt x="850796" y="1101030"/>
                </a:lnTo>
                <a:lnTo>
                  <a:pt x="869846" y="1043880"/>
                </a:lnTo>
                <a:lnTo>
                  <a:pt x="879371" y="1015305"/>
                </a:lnTo>
                <a:cubicBezTo>
                  <a:pt x="876196" y="974030"/>
                  <a:pt x="874981" y="932557"/>
                  <a:pt x="869846" y="891480"/>
                </a:cubicBezTo>
                <a:cubicBezTo>
                  <a:pt x="866424" y="864103"/>
                  <a:pt x="835464" y="818998"/>
                  <a:pt x="822221" y="805755"/>
                </a:cubicBezTo>
                <a:cubicBezTo>
                  <a:pt x="809521" y="793055"/>
                  <a:pt x="795341" y="781680"/>
                  <a:pt x="784121" y="767655"/>
                </a:cubicBezTo>
                <a:cubicBezTo>
                  <a:pt x="769818" y="749777"/>
                  <a:pt x="758721" y="729555"/>
                  <a:pt x="746021" y="710505"/>
                </a:cubicBezTo>
                <a:lnTo>
                  <a:pt x="688871" y="624780"/>
                </a:lnTo>
                <a:lnTo>
                  <a:pt x="669821" y="596205"/>
                </a:lnTo>
                <a:cubicBezTo>
                  <a:pt x="689622" y="417995"/>
                  <a:pt x="664626" y="588411"/>
                  <a:pt x="698396" y="453330"/>
                </a:cubicBezTo>
                <a:cubicBezTo>
                  <a:pt x="701571" y="440630"/>
                  <a:pt x="702764" y="427262"/>
                  <a:pt x="707921" y="415230"/>
                </a:cubicBezTo>
                <a:cubicBezTo>
                  <a:pt x="712430" y="404708"/>
                  <a:pt x="722322" y="397116"/>
                  <a:pt x="726971" y="386655"/>
                </a:cubicBezTo>
                <a:cubicBezTo>
                  <a:pt x="735126" y="368305"/>
                  <a:pt x="739671" y="348555"/>
                  <a:pt x="746021" y="329505"/>
                </a:cubicBezTo>
                <a:lnTo>
                  <a:pt x="765071" y="272355"/>
                </a:lnTo>
                <a:cubicBezTo>
                  <a:pt x="768246" y="262830"/>
                  <a:pt x="772627" y="253625"/>
                  <a:pt x="774596" y="243780"/>
                </a:cubicBezTo>
                <a:lnTo>
                  <a:pt x="784121" y="196155"/>
                </a:lnTo>
                <a:cubicBezTo>
                  <a:pt x="780946" y="177105"/>
                  <a:pt x="784178" y="155773"/>
                  <a:pt x="774596" y="139005"/>
                </a:cubicBezTo>
                <a:cubicBezTo>
                  <a:pt x="769615" y="130288"/>
                  <a:pt x="753861" y="135752"/>
                  <a:pt x="746021" y="129480"/>
                </a:cubicBezTo>
                <a:cubicBezTo>
                  <a:pt x="737082" y="122329"/>
                  <a:pt x="735586" y="108443"/>
                  <a:pt x="726971" y="100905"/>
                </a:cubicBezTo>
                <a:cubicBezTo>
                  <a:pt x="646884" y="30829"/>
                  <a:pt x="697936" y="81625"/>
                  <a:pt x="641246" y="53280"/>
                </a:cubicBezTo>
                <a:cubicBezTo>
                  <a:pt x="612056" y="38685"/>
                  <a:pt x="616743" y="29058"/>
                  <a:pt x="584096" y="24705"/>
                </a:cubicBezTo>
                <a:cubicBezTo>
                  <a:pt x="546199" y="19652"/>
                  <a:pt x="507896" y="18355"/>
                  <a:pt x="469796" y="15180"/>
                </a:cubicBezTo>
                <a:cubicBezTo>
                  <a:pt x="362428" y="-11662"/>
                  <a:pt x="435598" y="2792"/>
                  <a:pt x="212621" y="15180"/>
                </a:cubicBezTo>
                <a:cubicBezTo>
                  <a:pt x="171288" y="17476"/>
                  <a:pt x="130071" y="21530"/>
                  <a:pt x="88796" y="24705"/>
                </a:cubicBezTo>
                <a:cubicBezTo>
                  <a:pt x="42149" y="40254"/>
                  <a:pt x="14184" y="7242"/>
                  <a:pt x="3071" y="15180"/>
                </a:cubicBezTo>
                <a:close/>
              </a:path>
            </a:pathLst>
          </a:custGeom>
          <a:noFill/>
          <a:ln w="38100">
            <a:solidFill>
              <a:srgbClr val="2E045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263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800" y="1412022"/>
            <a:ext cx="7286625" cy="5353050"/>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substance in the outlined region. (advance slide for answer)</a:t>
            </a:r>
          </a:p>
        </p:txBody>
      </p:sp>
      <p:sp>
        <p:nvSpPr>
          <p:cNvPr id="15" name="Rectangle 14"/>
          <p:cNvSpPr/>
          <p:nvPr/>
        </p:nvSpPr>
        <p:spPr>
          <a:xfrm>
            <a:off x="5486400" y="3276600"/>
            <a:ext cx="3066025"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latin typeface="+mn-lt"/>
              </a:rPr>
              <a:t>osteoid</a:t>
            </a:r>
          </a:p>
        </p:txBody>
      </p:sp>
      <p:sp>
        <p:nvSpPr>
          <p:cNvPr id="4" name="Freeform 3"/>
          <p:cNvSpPr/>
          <p:nvPr/>
        </p:nvSpPr>
        <p:spPr>
          <a:xfrm>
            <a:off x="6029325" y="4314825"/>
            <a:ext cx="1885950" cy="2314575"/>
          </a:xfrm>
          <a:custGeom>
            <a:avLst/>
            <a:gdLst>
              <a:gd name="connsiteX0" fmla="*/ 1809750 w 1885950"/>
              <a:gd name="connsiteY0" fmla="*/ 1533525 h 2314575"/>
              <a:gd name="connsiteX1" fmla="*/ 1800225 w 1885950"/>
              <a:gd name="connsiteY1" fmla="*/ 1400175 h 2314575"/>
              <a:gd name="connsiteX2" fmla="*/ 1762125 w 1885950"/>
              <a:gd name="connsiteY2" fmla="*/ 1343025 h 2314575"/>
              <a:gd name="connsiteX3" fmla="*/ 1743075 w 1885950"/>
              <a:gd name="connsiteY3" fmla="*/ 1314450 h 2314575"/>
              <a:gd name="connsiteX4" fmla="*/ 1724025 w 1885950"/>
              <a:gd name="connsiteY4" fmla="*/ 1285875 h 2314575"/>
              <a:gd name="connsiteX5" fmla="*/ 1714500 w 1885950"/>
              <a:gd name="connsiteY5" fmla="*/ 1257300 h 2314575"/>
              <a:gd name="connsiteX6" fmla="*/ 1666875 w 1885950"/>
              <a:gd name="connsiteY6" fmla="*/ 1200150 h 2314575"/>
              <a:gd name="connsiteX7" fmla="*/ 1619250 w 1885950"/>
              <a:gd name="connsiteY7" fmla="*/ 1152525 h 2314575"/>
              <a:gd name="connsiteX8" fmla="*/ 1581150 w 1885950"/>
              <a:gd name="connsiteY8" fmla="*/ 1095375 h 2314575"/>
              <a:gd name="connsiteX9" fmla="*/ 1514475 w 1885950"/>
              <a:gd name="connsiteY9" fmla="*/ 1009650 h 2314575"/>
              <a:gd name="connsiteX10" fmla="*/ 1466850 w 1885950"/>
              <a:gd name="connsiteY10" fmla="*/ 933450 h 2314575"/>
              <a:gd name="connsiteX11" fmla="*/ 1447800 w 1885950"/>
              <a:gd name="connsiteY11" fmla="*/ 876300 h 2314575"/>
              <a:gd name="connsiteX12" fmla="*/ 1390650 w 1885950"/>
              <a:gd name="connsiteY12" fmla="*/ 828675 h 2314575"/>
              <a:gd name="connsiteX13" fmla="*/ 1362075 w 1885950"/>
              <a:gd name="connsiteY13" fmla="*/ 800100 h 2314575"/>
              <a:gd name="connsiteX14" fmla="*/ 1276350 w 1885950"/>
              <a:gd name="connsiteY14" fmla="*/ 742950 h 2314575"/>
              <a:gd name="connsiteX15" fmla="*/ 1247775 w 1885950"/>
              <a:gd name="connsiteY15" fmla="*/ 723900 h 2314575"/>
              <a:gd name="connsiteX16" fmla="*/ 1219200 w 1885950"/>
              <a:gd name="connsiteY16" fmla="*/ 704850 h 2314575"/>
              <a:gd name="connsiteX17" fmla="*/ 1190625 w 1885950"/>
              <a:gd name="connsiteY17" fmla="*/ 695325 h 2314575"/>
              <a:gd name="connsiteX18" fmla="*/ 1162050 w 1885950"/>
              <a:gd name="connsiteY18" fmla="*/ 676275 h 2314575"/>
              <a:gd name="connsiteX19" fmla="*/ 1123950 w 1885950"/>
              <a:gd name="connsiteY19" fmla="*/ 657225 h 2314575"/>
              <a:gd name="connsiteX20" fmla="*/ 1095375 w 1885950"/>
              <a:gd name="connsiteY20" fmla="*/ 638175 h 2314575"/>
              <a:gd name="connsiteX21" fmla="*/ 1066800 w 1885950"/>
              <a:gd name="connsiteY21" fmla="*/ 628650 h 2314575"/>
              <a:gd name="connsiteX22" fmla="*/ 1028700 w 1885950"/>
              <a:gd name="connsiteY22" fmla="*/ 609600 h 2314575"/>
              <a:gd name="connsiteX23" fmla="*/ 1000125 w 1885950"/>
              <a:gd name="connsiteY23" fmla="*/ 600075 h 2314575"/>
              <a:gd name="connsiteX24" fmla="*/ 971550 w 1885950"/>
              <a:gd name="connsiteY24" fmla="*/ 581025 h 2314575"/>
              <a:gd name="connsiteX25" fmla="*/ 933450 w 1885950"/>
              <a:gd name="connsiteY25" fmla="*/ 561975 h 2314575"/>
              <a:gd name="connsiteX26" fmla="*/ 904875 w 1885950"/>
              <a:gd name="connsiteY26" fmla="*/ 542925 h 2314575"/>
              <a:gd name="connsiteX27" fmla="*/ 828675 w 1885950"/>
              <a:gd name="connsiteY27" fmla="*/ 523875 h 2314575"/>
              <a:gd name="connsiteX28" fmla="*/ 771525 w 1885950"/>
              <a:gd name="connsiteY28" fmla="*/ 485775 h 2314575"/>
              <a:gd name="connsiteX29" fmla="*/ 714375 w 1885950"/>
              <a:gd name="connsiteY29" fmla="*/ 466725 h 2314575"/>
              <a:gd name="connsiteX30" fmla="*/ 685800 w 1885950"/>
              <a:gd name="connsiteY30" fmla="*/ 447675 h 2314575"/>
              <a:gd name="connsiteX31" fmla="*/ 628650 w 1885950"/>
              <a:gd name="connsiteY31" fmla="*/ 428625 h 2314575"/>
              <a:gd name="connsiteX32" fmla="*/ 571500 w 1885950"/>
              <a:gd name="connsiteY32" fmla="*/ 400050 h 2314575"/>
              <a:gd name="connsiteX33" fmla="*/ 514350 w 1885950"/>
              <a:gd name="connsiteY33" fmla="*/ 361950 h 2314575"/>
              <a:gd name="connsiteX34" fmla="*/ 485775 w 1885950"/>
              <a:gd name="connsiteY34" fmla="*/ 333375 h 2314575"/>
              <a:gd name="connsiteX35" fmla="*/ 457200 w 1885950"/>
              <a:gd name="connsiteY35" fmla="*/ 314325 h 2314575"/>
              <a:gd name="connsiteX36" fmla="*/ 409575 w 1885950"/>
              <a:gd name="connsiteY36" fmla="*/ 266700 h 2314575"/>
              <a:gd name="connsiteX37" fmla="*/ 381000 w 1885950"/>
              <a:gd name="connsiteY37" fmla="*/ 209550 h 2314575"/>
              <a:gd name="connsiteX38" fmla="*/ 352425 w 1885950"/>
              <a:gd name="connsiteY38" fmla="*/ 190500 h 2314575"/>
              <a:gd name="connsiteX39" fmla="*/ 323850 w 1885950"/>
              <a:gd name="connsiteY39" fmla="*/ 123825 h 2314575"/>
              <a:gd name="connsiteX40" fmla="*/ 295275 w 1885950"/>
              <a:gd name="connsiteY40" fmla="*/ 85725 h 2314575"/>
              <a:gd name="connsiteX41" fmla="*/ 180975 w 1885950"/>
              <a:gd name="connsiteY41" fmla="*/ 28575 h 2314575"/>
              <a:gd name="connsiteX42" fmla="*/ 180975 w 1885950"/>
              <a:gd name="connsiteY42" fmla="*/ 28575 h 2314575"/>
              <a:gd name="connsiteX43" fmla="*/ 123825 w 1885950"/>
              <a:gd name="connsiteY43" fmla="*/ 0 h 2314575"/>
              <a:gd name="connsiteX44" fmla="*/ 57150 w 1885950"/>
              <a:gd name="connsiteY44" fmla="*/ 76200 h 2314575"/>
              <a:gd name="connsiteX45" fmla="*/ 38100 w 1885950"/>
              <a:gd name="connsiteY45" fmla="*/ 104775 h 2314575"/>
              <a:gd name="connsiteX46" fmla="*/ 19050 w 1885950"/>
              <a:gd name="connsiteY46" fmla="*/ 133350 h 2314575"/>
              <a:gd name="connsiteX47" fmla="*/ 9525 w 1885950"/>
              <a:gd name="connsiteY47" fmla="*/ 171450 h 2314575"/>
              <a:gd name="connsiteX48" fmla="*/ 0 w 1885950"/>
              <a:gd name="connsiteY48" fmla="*/ 200025 h 2314575"/>
              <a:gd name="connsiteX49" fmla="*/ 9525 w 1885950"/>
              <a:gd name="connsiteY49" fmla="*/ 276225 h 2314575"/>
              <a:gd name="connsiteX50" fmla="*/ 76200 w 1885950"/>
              <a:gd name="connsiteY50" fmla="*/ 352425 h 2314575"/>
              <a:gd name="connsiteX51" fmla="*/ 95250 w 1885950"/>
              <a:gd name="connsiteY51" fmla="*/ 381000 h 2314575"/>
              <a:gd name="connsiteX52" fmla="*/ 171450 w 1885950"/>
              <a:gd name="connsiteY52" fmla="*/ 419100 h 2314575"/>
              <a:gd name="connsiteX53" fmla="*/ 257175 w 1885950"/>
              <a:gd name="connsiteY53" fmla="*/ 466725 h 2314575"/>
              <a:gd name="connsiteX54" fmla="*/ 285750 w 1885950"/>
              <a:gd name="connsiteY54" fmla="*/ 495300 h 2314575"/>
              <a:gd name="connsiteX55" fmla="*/ 352425 w 1885950"/>
              <a:gd name="connsiteY55" fmla="*/ 523875 h 2314575"/>
              <a:gd name="connsiteX56" fmla="*/ 381000 w 1885950"/>
              <a:gd name="connsiteY56" fmla="*/ 552450 h 2314575"/>
              <a:gd name="connsiteX57" fmla="*/ 438150 w 1885950"/>
              <a:gd name="connsiteY57" fmla="*/ 590550 h 2314575"/>
              <a:gd name="connsiteX58" fmla="*/ 523875 w 1885950"/>
              <a:gd name="connsiteY58" fmla="*/ 666750 h 2314575"/>
              <a:gd name="connsiteX59" fmla="*/ 542925 w 1885950"/>
              <a:gd name="connsiteY59" fmla="*/ 695325 h 2314575"/>
              <a:gd name="connsiteX60" fmla="*/ 571500 w 1885950"/>
              <a:gd name="connsiteY60" fmla="*/ 714375 h 2314575"/>
              <a:gd name="connsiteX61" fmla="*/ 609600 w 1885950"/>
              <a:gd name="connsiteY61" fmla="*/ 742950 h 2314575"/>
              <a:gd name="connsiteX62" fmla="*/ 638175 w 1885950"/>
              <a:gd name="connsiteY62" fmla="*/ 771525 h 2314575"/>
              <a:gd name="connsiteX63" fmla="*/ 695325 w 1885950"/>
              <a:gd name="connsiteY63" fmla="*/ 809625 h 2314575"/>
              <a:gd name="connsiteX64" fmla="*/ 752475 w 1885950"/>
              <a:gd name="connsiteY64" fmla="*/ 857250 h 2314575"/>
              <a:gd name="connsiteX65" fmla="*/ 800100 w 1885950"/>
              <a:gd name="connsiteY65" fmla="*/ 895350 h 2314575"/>
              <a:gd name="connsiteX66" fmla="*/ 857250 w 1885950"/>
              <a:gd name="connsiteY66" fmla="*/ 952500 h 2314575"/>
              <a:gd name="connsiteX67" fmla="*/ 885825 w 1885950"/>
              <a:gd name="connsiteY67" fmla="*/ 981075 h 2314575"/>
              <a:gd name="connsiteX68" fmla="*/ 914400 w 1885950"/>
              <a:gd name="connsiteY68" fmla="*/ 1009650 h 2314575"/>
              <a:gd name="connsiteX69" fmla="*/ 962025 w 1885950"/>
              <a:gd name="connsiteY69" fmla="*/ 1057275 h 2314575"/>
              <a:gd name="connsiteX70" fmla="*/ 1009650 w 1885950"/>
              <a:gd name="connsiteY70" fmla="*/ 1104900 h 2314575"/>
              <a:gd name="connsiteX71" fmla="*/ 1047750 w 1885950"/>
              <a:gd name="connsiteY71" fmla="*/ 1143000 h 2314575"/>
              <a:gd name="connsiteX72" fmla="*/ 1076325 w 1885950"/>
              <a:gd name="connsiteY72" fmla="*/ 1162050 h 2314575"/>
              <a:gd name="connsiteX73" fmla="*/ 1104900 w 1885950"/>
              <a:gd name="connsiteY73" fmla="*/ 1200150 h 2314575"/>
              <a:gd name="connsiteX74" fmla="*/ 1133475 w 1885950"/>
              <a:gd name="connsiteY74" fmla="*/ 1219200 h 2314575"/>
              <a:gd name="connsiteX75" fmla="*/ 1219200 w 1885950"/>
              <a:gd name="connsiteY75" fmla="*/ 1295400 h 2314575"/>
              <a:gd name="connsiteX76" fmla="*/ 1257300 w 1885950"/>
              <a:gd name="connsiteY76" fmla="*/ 1352550 h 2314575"/>
              <a:gd name="connsiteX77" fmla="*/ 1276350 w 1885950"/>
              <a:gd name="connsiteY77" fmla="*/ 1381125 h 2314575"/>
              <a:gd name="connsiteX78" fmla="*/ 1304925 w 1885950"/>
              <a:gd name="connsiteY78" fmla="*/ 1447800 h 2314575"/>
              <a:gd name="connsiteX79" fmla="*/ 1314450 w 1885950"/>
              <a:gd name="connsiteY79" fmla="*/ 1504950 h 2314575"/>
              <a:gd name="connsiteX80" fmla="*/ 1323975 w 1885950"/>
              <a:gd name="connsiteY80" fmla="*/ 1543050 h 2314575"/>
              <a:gd name="connsiteX81" fmla="*/ 1333500 w 1885950"/>
              <a:gd name="connsiteY81" fmla="*/ 1590675 h 2314575"/>
              <a:gd name="connsiteX82" fmla="*/ 1352550 w 1885950"/>
              <a:gd name="connsiteY82" fmla="*/ 1647825 h 2314575"/>
              <a:gd name="connsiteX83" fmla="*/ 1362075 w 1885950"/>
              <a:gd name="connsiteY83" fmla="*/ 1676400 h 2314575"/>
              <a:gd name="connsiteX84" fmla="*/ 1400175 w 1885950"/>
              <a:gd name="connsiteY84" fmla="*/ 1733550 h 2314575"/>
              <a:gd name="connsiteX85" fmla="*/ 1409700 w 1885950"/>
              <a:gd name="connsiteY85" fmla="*/ 1762125 h 2314575"/>
              <a:gd name="connsiteX86" fmla="*/ 1428750 w 1885950"/>
              <a:gd name="connsiteY86" fmla="*/ 1790700 h 2314575"/>
              <a:gd name="connsiteX87" fmla="*/ 1438275 w 1885950"/>
              <a:gd name="connsiteY87" fmla="*/ 1819275 h 2314575"/>
              <a:gd name="connsiteX88" fmla="*/ 1485900 w 1885950"/>
              <a:gd name="connsiteY88" fmla="*/ 1905000 h 2314575"/>
              <a:gd name="connsiteX89" fmla="*/ 1447800 w 1885950"/>
              <a:gd name="connsiteY89" fmla="*/ 1962150 h 2314575"/>
              <a:gd name="connsiteX90" fmla="*/ 1409700 w 1885950"/>
              <a:gd name="connsiteY90" fmla="*/ 2019300 h 2314575"/>
              <a:gd name="connsiteX91" fmla="*/ 1400175 w 1885950"/>
              <a:gd name="connsiteY91" fmla="*/ 2066925 h 2314575"/>
              <a:gd name="connsiteX92" fmla="*/ 1419225 w 1885950"/>
              <a:gd name="connsiteY92" fmla="*/ 2181225 h 2314575"/>
              <a:gd name="connsiteX93" fmla="*/ 1438275 w 1885950"/>
              <a:gd name="connsiteY93" fmla="*/ 2238375 h 2314575"/>
              <a:gd name="connsiteX94" fmla="*/ 1476375 w 1885950"/>
              <a:gd name="connsiteY94" fmla="*/ 2295525 h 2314575"/>
              <a:gd name="connsiteX95" fmla="*/ 1504950 w 1885950"/>
              <a:gd name="connsiteY95" fmla="*/ 2314575 h 2314575"/>
              <a:gd name="connsiteX96" fmla="*/ 1571625 w 1885950"/>
              <a:gd name="connsiteY96" fmla="*/ 2295525 h 2314575"/>
              <a:gd name="connsiteX97" fmla="*/ 1600200 w 1885950"/>
              <a:gd name="connsiteY97" fmla="*/ 2276475 h 2314575"/>
              <a:gd name="connsiteX98" fmla="*/ 1609725 w 1885950"/>
              <a:gd name="connsiteY98" fmla="*/ 2247900 h 2314575"/>
              <a:gd name="connsiteX99" fmla="*/ 1628775 w 1885950"/>
              <a:gd name="connsiteY99" fmla="*/ 2162175 h 2314575"/>
              <a:gd name="connsiteX100" fmla="*/ 1647825 w 1885950"/>
              <a:gd name="connsiteY100" fmla="*/ 2133600 h 2314575"/>
              <a:gd name="connsiteX101" fmla="*/ 1676400 w 1885950"/>
              <a:gd name="connsiteY101" fmla="*/ 2124075 h 2314575"/>
              <a:gd name="connsiteX102" fmla="*/ 1704975 w 1885950"/>
              <a:gd name="connsiteY102" fmla="*/ 2095500 h 2314575"/>
              <a:gd name="connsiteX103" fmla="*/ 1733550 w 1885950"/>
              <a:gd name="connsiteY103" fmla="*/ 2076450 h 2314575"/>
              <a:gd name="connsiteX104" fmla="*/ 1752600 w 1885950"/>
              <a:gd name="connsiteY104" fmla="*/ 2047875 h 2314575"/>
              <a:gd name="connsiteX105" fmla="*/ 1781175 w 1885950"/>
              <a:gd name="connsiteY105" fmla="*/ 2028825 h 2314575"/>
              <a:gd name="connsiteX106" fmla="*/ 1809750 w 1885950"/>
              <a:gd name="connsiteY106" fmla="*/ 2000250 h 2314575"/>
              <a:gd name="connsiteX107" fmla="*/ 1876425 w 1885950"/>
              <a:gd name="connsiteY107" fmla="*/ 1943100 h 2314575"/>
              <a:gd name="connsiteX108" fmla="*/ 1885950 w 1885950"/>
              <a:gd name="connsiteY108" fmla="*/ 1905000 h 2314575"/>
              <a:gd name="connsiteX109" fmla="*/ 1857375 w 1885950"/>
              <a:gd name="connsiteY109" fmla="*/ 1809750 h 2314575"/>
              <a:gd name="connsiteX110" fmla="*/ 1838325 w 1885950"/>
              <a:gd name="connsiteY110" fmla="*/ 1743075 h 2314575"/>
              <a:gd name="connsiteX111" fmla="*/ 1809750 w 1885950"/>
              <a:gd name="connsiteY111" fmla="*/ 1685925 h 2314575"/>
              <a:gd name="connsiteX112" fmla="*/ 1809750 w 1885950"/>
              <a:gd name="connsiteY112" fmla="*/ 1533525 h 231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885950" h="2314575">
                <a:moveTo>
                  <a:pt x="1809750" y="1533525"/>
                </a:moveTo>
                <a:cubicBezTo>
                  <a:pt x="1808163" y="1485900"/>
                  <a:pt x="1811033" y="1443408"/>
                  <a:pt x="1800225" y="1400175"/>
                </a:cubicBezTo>
                <a:cubicBezTo>
                  <a:pt x="1794672" y="1377963"/>
                  <a:pt x="1774825" y="1362075"/>
                  <a:pt x="1762125" y="1343025"/>
                </a:cubicBezTo>
                <a:lnTo>
                  <a:pt x="1743075" y="1314450"/>
                </a:lnTo>
                <a:cubicBezTo>
                  <a:pt x="1736725" y="1304925"/>
                  <a:pt x="1727645" y="1296735"/>
                  <a:pt x="1724025" y="1285875"/>
                </a:cubicBezTo>
                <a:cubicBezTo>
                  <a:pt x="1720850" y="1276350"/>
                  <a:pt x="1718990" y="1266280"/>
                  <a:pt x="1714500" y="1257300"/>
                </a:cubicBezTo>
                <a:cubicBezTo>
                  <a:pt x="1696763" y="1221827"/>
                  <a:pt x="1693207" y="1231748"/>
                  <a:pt x="1666875" y="1200150"/>
                </a:cubicBezTo>
                <a:cubicBezTo>
                  <a:pt x="1627188" y="1152525"/>
                  <a:pt x="1671637" y="1187450"/>
                  <a:pt x="1619250" y="1152525"/>
                </a:cubicBezTo>
                <a:cubicBezTo>
                  <a:pt x="1606550" y="1133475"/>
                  <a:pt x="1597339" y="1111564"/>
                  <a:pt x="1581150" y="1095375"/>
                </a:cubicBezTo>
                <a:cubicBezTo>
                  <a:pt x="1556495" y="1070720"/>
                  <a:pt x="1525868" y="1043829"/>
                  <a:pt x="1514475" y="1009650"/>
                </a:cubicBezTo>
                <a:cubicBezTo>
                  <a:pt x="1491805" y="941640"/>
                  <a:pt x="1512133" y="963639"/>
                  <a:pt x="1466850" y="933450"/>
                </a:cubicBezTo>
                <a:cubicBezTo>
                  <a:pt x="1460500" y="914400"/>
                  <a:pt x="1461999" y="890499"/>
                  <a:pt x="1447800" y="876300"/>
                </a:cubicBezTo>
                <a:cubicBezTo>
                  <a:pt x="1364318" y="792818"/>
                  <a:pt x="1470216" y="894980"/>
                  <a:pt x="1390650" y="828675"/>
                </a:cubicBezTo>
                <a:cubicBezTo>
                  <a:pt x="1380302" y="820051"/>
                  <a:pt x="1372708" y="808370"/>
                  <a:pt x="1362075" y="800100"/>
                </a:cubicBezTo>
                <a:lnTo>
                  <a:pt x="1276350" y="742950"/>
                </a:lnTo>
                <a:lnTo>
                  <a:pt x="1247775" y="723900"/>
                </a:lnTo>
                <a:cubicBezTo>
                  <a:pt x="1238250" y="717550"/>
                  <a:pt x="1230060" y="708470"/>
                  <a:pt x="1219200" y="704850"/>
                </a:cubicBezTo>
                <a:cubicBezTo>
                  <a:pt x="1209675" y="701675"/>
                  <a:pt x="1199605" y="699815"/>
                  <a:pt x="1190625" y="695325"/>
                </a:cubicBezTo>
                <a:cubicBezTo>
                  <a:pt x="1180386" y="690205"/>
                  <a:pt x="1171989" y="681955"/>
                  <a:pt x="1162050" y="676275"/>
                </a:cubicBezTo>
                <a:cubicBezTo>
                  <a:pt x="1149722" y="669230"/>
                  <a:pt x="1136278" y="664270"/>
                  <a:pt x="1123950" y="657225"/>
                </a:cubicBezTo>
                <a:cubicBezTo>
                  <a:pt x="1114011" y="651545"/>
                  <a:pt x="1105614" y="643295"/>
                  <a:pt x="1095375" y="638175"/>
                </a:cubicBezTo>
                <a:cubicBezTo>
                  <a:pt x="1086395" y="633685"/>
                  <a:pt x="1076028" y="632605"/>
                  <a:pt x="1066800" y="628650"/>
                </a:cubicBezTo>
                <a:cubicBezTo>
                  <a:pt x="1053749" y="623057"/>
                  <a:pt x="1041751" y="615193"/>
                  <a:pt x="1028700" y="609600"/>
                </a:cubicBezTo>
                <a:cubicBezTo>
                  <a:pt x="1019472" y="605645"/>
                  <a:pt x="1009105" y="604565"/>
                  <a:pt x="1000125" y="600075"/>
                </a:cubicBezTo>
                <a:cubicBezTo>
                  <a:pt x="989886" y="594955"/>
                  <a:pt x="981489" y="586705"/>
                  <a:pt x="971550" y="581025"/>
                </a:cubicBezTo>
                <a:cubicBezTo>
                  <a:pt x="959222" y="573980"/>
                  <a:pt x="945778" y="569020"/>
                  <a:pt x="933450" y="561975"/>
                </a:cubicBezTo>
                <a:cubicBezTo>
                  <a:pt x="923511" y="556295"/>
                  <a:pt x="915594" y="546945"/>
                  <a:pt x="904875" y="542925"/>
                </a:cubicBezTo>
                <a:cubicBezTo>
                  <a:pt x="878891" y="533181"/>
                  <a:pt x="853081" y="537434"/>
                  <a:pt x="828675" y="523875"/>
                </a:cubicBezTo>
                <a:cubicBezTo>
                  <a:pt x="808661" y="512756"/>
                  <a:pt x="793245" y="493015"/>
                  <a:pt x="771525" y="485775"/>
                </a:cubicBezTo>
                <a:cubicBezTo>
                  <a:pt x="752475" y="479425"/>
                  <a:pt x="731083" y="477864"/>
                  <a:pt x="714375" y="466725"/>
                </a:cubicBezTo>
                <a:cubicBezTo>
                  <a:pt x="704850" y="460375"/>
                  <a:pt x="696261" y="452324"/>
                  <a:pt x="685800" y="447675"/>
                </a:cubicBezTo>
                <a:cubicBezTo>
                  <a:pt x="667450" y="439520"/>
                  <a:pt x="645358" y="439764"/>
                  <a:pt x="628650" y="428625"/>
                </a:cubicBezTo>
                <a:cubicBezTo>
                  <a:pt x="591721" y="404006"/>
                  <a:pt x="610935" y="413195"/>
                  <a:pt x="571500" y="400050"/>
                </a:cubicBezTo>
                <a:cubicBezTo>
                  <a:pt x="480343" y="308893"/>
                  <a:pt x="597058" y="417089"/>
                  <a:pt x="514350" y="361950"/>
                </a:cubicBezTo>
                <a:cubicBezTo>
                  <a:pt x="503142" y="354478"/>
                  <a:pt x="496123" y="341999"/>
                  <a:pt x="485775" y="333375"/>
                </a:cubicBezTo>
                <a:cubicBezTo>
                  <a:pt x="476981" y="326046"/>
                  <a:pt x="466725" y="320675"/>
                  <a:pt x="457200" y="314325"/>
                </a:cubicBezTo>
                <a:cubicBezTo>
                  <a:pt x="406400" y="238125"/>
                  <a:pt x="473075" y="330200"/>
                  <a:pt x="409575" y="266700"/>
                </a:cubicBezTo>
                <a:cubicBezTo>
                  <a:pt x="329281" y="186406"/>
                  <a:pt x="442975" y="287019"/>
                  <a:pt x="381000" y="209550"/>
                </a:cubicBezTo>
                <a:cubicBezTo>
                  <a:pt x="373849" y="200611"/>
                  <a:pt x="361950" y="196850"/>
                  <a:pt x="352425" y="190500"/>
                </a:cubicBezTo>
                <a:cubicBezTo>
                  <a:pt x="343166" y="162722"/>
                  <a:pt x="340664" y="150728"/>
                  <a:pt x="323850" y="123825"/>
                </a:cubicBezTo>
                <a:cubicBezTo>
                  <a:pt x="315436" y="110363"/>
                  <a:pt x="307140" y="96272"/>
                  <a:pt x="295275" y="85725"/>
                </a:cubicBezTo>
                <a:cubicBezTo>
                  <a:pt x="250960" y="46334"/>
                  <a:pt x="233934" y="46228"/>
                  <a:pt x="180975" y="28575"/>
                </a:cubicBezTo>
                <a:lnTo>
                  <a:pt x="180975" y="28575"/>
                </a:lnTo>
                <a:cubicBezTo>
                  <a:pt x="144046" y="3956"/>
                  <a:pt x="163260" y="13145"/>
                  <a:pt x="123825" y="0"/>
                </a:cubicBezTo>
                <a:cubicBezTo>
                  <a:pt x="76200" y="31750"/>
                  <a:pt x="101600" y="9525"/>
                  <a:pt x="57150" y="76200"/>
                </a:cubicBezTo>
                <a:lnTo>
                  <a:pt x="38100" y="104775"/>
                </a:lnTo>
                <a:lnTo>
                  <a:pt x="19050" y="133350"/>
                </a:lnTo>
                <a:cubicBezTo>
                  <a:pt x="15875" y="146050"/>
                  <a:pt x="13121" y="158863"/>
                  <a:pt x="9525" y="171450"/>
                </a:cubicBezTo>
                <a:cubicBezTo>
                  <a:pt x="6767" y="181104"/>
                  <a:pt x="0" y="189985"/>
                  <a:pt x="0" y="200025"/>
                </a:cubicBezTo>
                <a:cubicBezTo>
                  <a:pt x="0" y="225623"/>
                  <a:pt x="916" y="252119"/>
                  <a:pt x="9525" y="276225"/>
                </a:cubicBezTo>
                <a:cubicBezTo>
                  <a:pt x="26888" y="324842"/>
                  <a:pt x="42118" y="329704"/>
                  <a:pt x="76200" y="352425"/>
                </a:cubicBezTo>
                <a:cubicBezTo>
                  <a:pt x="82550" y="361950"/>
                  <a:pt x="86558" y="373550"/>
                  <a:pt x="95250" y="381000"/>
                </a:cubicBezTo>
                <a:cubicBezTo>
                  <a:pt x="166224" y="441835"/>
                  <a:pt x="117318" y="389027"/>
                  <a:pt x="171450" y="419100"/>
                </a:cubicBezTo>
                <a:cubicBezTo>
                  <a:pt x="269706" y="473687"/>
                  <a:pt x="192517" y="445172"/>
                  <a:pt x="257175" y="466725"/>
                </a:cubicBezTo>
                <a:cubicBezTo>
                  <a:pt x="266700" y="476250"/>
                  <a:pt x="274054" y="488617"/>
                  <a:pt x="285750" y="495300"/>
                </a:cubicBezTo>
                <a:cubicBezTo>
                  <a:pt x="366624" y="541514"/>
                  <a:pt x="285265" y="467908"/>
                  <a:pt x="352425" y="523875"/>
                </a:cubicBezTo>
                <a:cubicBezTo>
                  <a:pt x="362773" y="532499"/>
                  <a:pt x="370367" y="544180"/>
                  <a:pt x="381000" y="552450"/>
                </a:cubicBezTo>
                <a:cubicBezTo>
                  <a:pt x="399072" y="566506"/>
                  <a:pt x="421961" y="574361"/>
                  <a:pt x="438150" y="590550"/>
                </a:cubicBezTo>
                <a:cubicBezTo>
                  <a:pt x="503395" y="655795"/>
                  <a:pt x="472884" y="632756"/>
                  <a:pt x="523875" y="666750"/>
                </a:cubicBezTo>
                <a:cubicBezTo>
                  <a:pt x="530225" y="676275"/>
                  <a:pt x="534830" y="687230"/>
                  <a:pt x="542925" y="695325"/>
                </a:cubicBezTo>
                <a:cubicBezTo>
                  <a:pt x="551020" y="703420"/>
                  <a:pt x="562185" y="707721"/>
                  <a:pt x="571500" y="714375"/>
                </a:cubicBezTo>
                <a:cubicBezTo>
                  <a:pt x="584418" y="723602"/>
                  <a:pt x="597547" y="732619"/>
                  <a:pt x="609600" y="742950"/>
                </a:cubicBezTo>
                <a:cubicBezTo>
                  <a:pt x="619827" y="751716"/>
                  <a:pt x="627542" y="763255"/>
                  <a:pt x="638175" y="771525"/>
                </a:cubicBezTo>
                <a:cubicBezTo>
                  <a:pt x="656247" y="785581"/>
                  <a:pt x="679136" y="793436"/>
                  <a:pt x="695325" y="809625"/>
                </a:cubicBezTo>
                <a:cubicBezTo>
                  <a:pt x="731995" y="846295"/>
                  <a:pt x="712692" y="830728"/>
                  <a:pt x="752475" y="857250"/>
                </a:cubicBezTo>
                <a:cubicBezTo>
                  <a:pt x="804764" y="935683"/>
                  <a:pt x="736397" y="845803"/>
                  <a:pt x="800100" y="895350"/>
                </a:cubicBezTo>
                <a:cubicBezTo>
                  <a:pt x="821366" y="911890"/>
                  <a:pt x="838200" y="933450"/>
                  <a:pt x="857250" y="952500"/>
                </a:cubicBezTo>
                <a:lnTo>
                  <a:pt x="885825" y="981075"/>
                </a:lnTo>
                <a:cubicBezTo>
                  <a:pt x="895350" y="990600"/>
                  <a:pt x="906928" y="998442"/>
                  <a:pt x="914400" y="1009650"/>
                </a:cubicBezTo>
                <a:cubicBezTo>
                  <a:pt x="939800" y="1047750"/>
                  <a:pt x="923925" y="1031875"/>
                  <a:pt x="962025" y="1057275"/>
                </a:cubicBezTo>
                <a:cubicBezTo>
                  <a:pt x="998714" y="1112308"/>
                  <a:pt x="960261" y="1062567"/>
                  <a:pt x="1009650" y="1104900"/>
                </a:cubicBezTo>
                <a:cubicBezTo>
                  <a:pt x="1023287" y="1116589"/>
                  <a:pt x="1034113" y="1131311"/>
                  <a:pt x="1047750" y="1143000"/>
                </a:cubicBezTo>
                <a:cubicBezTo>
                  <a:pt x="1056442" y="1150450"/>
                  <a:pt x="1068230" y="1153955"/>
                  <a:pt x="1076325" y="1162050"/>
                </a:cubicBezTo>
                <a:cubicBezTo>
                  <a:pt x="1087550" y="1173275"/>
                  <a:pt x="1093675" y="1188925"/>
                  <a:pt x="1104900" y="1200150"/>
                </a:cubicBezTo>
                <a:cubicBezTo>
                  <a:pt x="1112995" y="1208245"/>
                  <a:pt x="1124919" y="1211595"/>
                  <a:pt x="1133475" y="1219200"/>
                </a:cubicBezTo>
                <a:cubicBezTo>
                  <a:pt x="1231342" y="1306193"/>
                  <a:pt x="1154347" y="1252165"/>
                  <a:pt x="1219200" y="1295400"/>
                </a:cubicBezTo>
                <a:lnTo>
                  <a:pt x="1257300" y="1352550"/>
                </a:lnTo>
                <a:cubicBezTo>
                  <a:pt x="1263650" y="1362075"/>
                  <a:pt x="1271230" y="1370886"/>
                  <a:pt x="1276350" y="1381125"/>
                </a:cubicBezTo>
                <a:cubicBezTo>
                  <a:pt x="1287998" y="1404421"/>
                  <a:pt x="1299319" y="1422573"/>
                  <a:pt x="1304925" y="1447800"/>
                </a:cubicBezTo>
                <a:cubicBezTo>
                  <a:pt x="1309115" y="1466653"/>
                  <a:pt x="1310662" y="1486012"/>
                  <a:pt x="1314450" y="1504950"/>
                </a:cubicBezTo>
                <a:cubicBezTo>
                  <a:pt x="1317017" y="1517787"/>
                  <a:pt x="1321135" y="1530271"/>
                  <a:pt x="1323975" y="1543050"/>
                </a:cubicBezTo>
                <a:cubicBezTo>
                  <a:pt x="1327487" y="1558854"/>
                  <a:pt x="1329240" y="1575056"/>
                  <a:pt x="1333500" y="1590675"/>
                </a:cubicBezTo>
                <a:cubicBezTo>
                  <a:pt x="1338784" y="1610048"/>
                  <a:pt x="1346200" y="1628775"/>
                  <a:pt x="1352550" y="1647825"/>
                </a:cubicBezTo>
                <a:cubicBezTo>
                  <a:pt x="1355725" y="1657350"/>
                  <a:pt x="1356506" y="1668046"/>
                  <a:pt x="1362075" y="1676400"/>
                </a:cubicBezTo>
                <a:cubicBezTo>
                  <a:pt x="1374775" y="1695450"/>
                  <a:pt x="1392935" y="1711830"/>
                  <a:pt x="1400175" y="1733550"/>
                </a:cubicBezTo>
                <a:cubicBezTo>
                  <a:pt x="1403350" y="1743075"/>
                  <a:pt x="1405210" y="1753145"/>
                  <a:pt x="1409700" y="1762125"/>
                </a:cubicBezTo>
                <a:cubicBezTo>
                  <a:pt x="1414820" y="1772364"/>
                  <a:pt x="1423630" y="1780461"/>
                  <a:pt x="1428750" y="1790700"/>
                </a:cubicBezTo>
                <a:cubicBezTo>
                  <a:pt x="1433240" y="1799680"/>
                  <a:pt x="1433399" y="1810498"/>
                  <a:pt x="1438275" y="1819275"/>
                </a:cubicBezTo>
                <a:cubicBezTo>
                  <a:pt x="1492862" y="1917531"/>
                  <a:pt x="1464347" y="1840342"/>
                  <a:pt x="1485900" y="1905000"/>
                </a:cubicBezTo>
                <a:cubicBezTo>
                  <a:pt x="1463252" y="1972944"/>
                  <a:pt x="1495366" y="1890801"/>
                  <a:pt x="1447800" y="1962150"/>
                </a:cubicBezTo>
                <a:cubicBezTo>
                  <a:pt x="1392661" y="2044858"/>
                  <a:pt x="1500857" y="1928143"/>
                  <a:pt x="1409700" y="2019300"/>
                </a:cubicBezTo>
                <a:cubicBezTo>
                  <a:pt x="1406525" y="2035175"/>
                  <a:pt x="1400175" y="2050736"/>
                  <a:pt x="1400175" y="2066925"/>
                </a:cubicBezTo>
                <a:cubicBezTo>
                  <a:pt x="1400175" y="2098443"/>
                  <a:pt x="1409193" y="2147786"/>
                  <a:pt x="1419225" y="2181225"/>
                </a:cubicBezTo>
                <a:cubicBezTo>
                  <a:pt x="1424995" y="2200459"/>
                  <a:pt x="1427136" y="2221667"/>
                  <a:pt x="1438275" y="2238375"/>
                </a:cubicBezTo>
                <a:cubicBezTo>
                  <a:pt x="1450975" y="2257425"/>
                  <a:pt x="1457325" y="2282825"/>
                  <a:pt x="1476375" y="2295525"/>
                </a:cubicBezTo>
                <a:lnTo>
                  <a:pt x="1504950" y="2314575"/>
                </a:lnTo>
                <a:cubicBezTo>
                  <a:pt x="1517157" y="2311523"/>
                  <a:pt x="1557960" y="2302357"/>
                  <a:pt x="1571625" y="2295525"/>
                </a:cubicBezTo>
                <a:cubicBezTo>
                  <a:pt x="1581864" y="2290405"/>
                  <a:pt x="1590675" y="2282825"/>
                  <a:pt x="1600200" y="2276475"/>
                </a:cubicBezTo>
                <a:cubicBezTo>
                  <a:pt x="1603375" y="2266950"/>
                  <a:pt x="1607547" y="2257701"/>
                  <a:pt x="1609725" y="2247900"/>
                </a:cubicBezTo>
                <a:cubicBezTo>
                  <a:pt x="1615578" y="2221560"/>
                  <a:pt x="1615910" y="2187906"/>
                  <a:pt x="1628775" y="2162175"/>
                </a:cubicBezTo>
                <a:cubicBezTo>
                  <a:pt x="1633895" y="2151936"/>
                  <a:pt x="1638886" y="2140751"/>
                  <a:pt x="1647825" y="2133600"/>
                </a:cubicBezTo>
                <a:cubicBezTo>
                  <a:pt x="1655665" y="2127328"/>
                  <a:pt x="1666875" y="2127250"/>
                  <a:pt x="1676400" y="2124075"/>
                </a:cubicBezTo>
                <a:cubicBezTo>
                  <a:pt x="1685925" y="2114550"/>
                  <a:pt x="1694627" y="2104124"/>
                  <a:pt x="1704975" y="2095500"/>
                </a:cubicBezTo>
                <a:cubicBezTo>
                  <a:pt x="1713769" y="2088171"/>
                  <a:pt x="1725455" y="2084545"/>
                  <a:pt x="1733550" y="2076450"/>
                </a:cubicBezTo>
                <a:cubicBezTo>
                  <a:pt x="1741645" y="2068355"/>
                  <a:pt x="1744505" y="2055970"/>
                  <a:pt x="1752600" y="2047875"/>
                </a:cubicBezTo>
                <a:cubicBezTo>
                  <a:pt x="1760695" y="2039780"/>
                  <a:pt x="1772381" y="2036154"/>
                  <a:pt x="1781175" y="2028825"/>
                </a:cubicBezTo>
                <a:cubicBezTo>
                  <a:pt x="1791523" y="2020201"/>
                  <a:pt x="1799523" y="2009016"/>
                  <a:pt x="1809750" y="2000250"/>
                </a:cubicBezTo>
                <a:cubicBezTo>
                  <a:pt x="1895284" y="1926936"/>
                  <a:pt x="1805520" y="2014005"/>
                  <a:pt x="1876425" y="1943100"/>
                </a:cubicBezTo>
                <a:cubicBezTo>
                  <a:pt x="1879600" y="1930400"/>
                  <a:pt x="1885950" y="1918091"/>
                  <a:pt x="1885950" y="1905000"/>
                </a:cubicBezTo>
                <a:cubicBezTo>
                  <a:pt x="1885950" y="1889882"/>
                  <a:pt x="1858483" y="1814184"/>
                  <a:pt x="1857375" y="1809750"/>
                </a:cubicBezTo>
                <a:cubicBezTo>
                  <a:pt x="1854323" y="1797543"/>
                  <a:pt x="1845157" y="1756740"/>
                  <a:pt x="1838325" y="1743075"/>
                </a:cubicBezTo>
                <a:cubicBezTo>
                  <a:pt x="1810495" y="1687415"/>
                  <a:pt x="1825711" y="1741788"/>
                  <a:pt x="1809750" y="1685925"/>
                </a:cubicBezTo>
                <a:cubicBezTo>
                  <a:pt x="1790214" y="1617550"/>
                  <a:pt x="1811337" y="1581150"/>
                  <a:pt x="1809750" y="1533525"/>
                </a:cubicBezTo>
                <a:close/>
              </a:path>
            </a:pathLst>
          </a:cu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885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450122"/>
            <a:ext cx="8686800" cy="4857750"/>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15" name="Rectangle 14"/>
          <p:cNvSpPr/>
          <p:nvPr/>
        </p:nvSpPr>
        <p:spPr>
          <a:xfrm>
            <a:off x="4038600" y="3505200"/>
            <a:ext cx="3733800"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latin typeface="+mn-lt"/>
              </a:rPr>
              <a:t>osteoblasts</a:t>
            </a:r>
          </a:p>
        </p:txBody>
      </p:sp>
      <p:sp>
        <p:nvSpPr>
          <p:cNvPr id="7" name="TextBox 6"/>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cells indicated by the arrows. (advance slide for answer)</a:t>
            </a:r>
          </a:p>
        </p:txBody>
      </p:sp>
      <p:cxnSp>
        <p:nvCxnSpPr>
          <p:cNvPr id="9" name="Straight Arrow Connector 8"/>
          <p:cNvCxnSpPr/>
          <p:nvPr/>
        </p:nvCxnSpPr>
        <p:spPr>
          <a:xfrm>
            <a:off x="5238750" y="2371725"/>
            <a:ext cx="279390" cy="66907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895850" y="2419350"/>
            <a:ext cx="384165" cy="62144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95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1575" y="1440597"/>
            <a:ext cx="7181850" cy="5314950"/>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two tissues on this slide. (advance slide for answer)</a:t>
            </a:r>
          </a:p>
        </p:txBody>
      </p:sp>
      <p:grpSp>
        <p:nvGrpSpPr>
          <p:cNvPr id="2" name="Group 1"/>
          <p:cNvGrpSpPr/>
          <p:nvPr/>
        </p:nvGrpSpPr>
        <p:grpSpPr>
          <a:xfrm>
            <a:off x="2362200" y="1714500"/>
            <a:ext cx="3282713" cy="4572438"/>
            <a:chOff x="2362200" y="1714500"/>
            <a:chExt cx="3282713" cy="4572438"/>
          </a:xfrm>
        </p:grpSpPr>
        <p:sp>
          <p:nvSpPr>
            <p:cNvPr id="15" name="Rectangle 14"/>
            <p:cNvSpPr/>
            <p:nvPr/>
          </p:nvSpPr>
          <p:spPr>
            <a:xfrm>
              <a:off x="2362200" y="1714500"/>
              <a:ext cx="3066025"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latin typeface="+mn-lt"/>
                </a:rPr>
                <a:t>mesenchyme</a:t>
              </a:r>
            </a:p>
          </p:txBody>
        </p:sp>
        <p:sp>
          <p:nvSpPr>
            <p:cNvPr id="6" name="Rectangle 5"/>
            <p:cNvSpPr/>
            <p:nvPr/>
          </p:nvSpPr>
          <p:spPr>
            <a:xfrm rot="3090989">
              <a:off x="3788735" y="4430760"/>
              <a:ext cx="3066025"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latin typeface="+mn-lt"/>
                </a:rPr>
                <a:t>bone</a:t>
              </a:r>
            </a:p>
          </p:txBody>
        </p:sp>
      </p:grpSp>
    </p:spTree>
    <p:extLst>
      <p:ext uri="{BB962C8B-B14F-4D97-AF65-F5344CB8AC3E}">
        <p14:creationId xmlns:p14="http://schemas.microsoft.com/office/powerpoint/2010/main" val="394647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1" y="1050512"/>
            <a:ext cx="7767626" cy="5731907"/>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15" name="Rectangle 14"/>
          <p:cNvSpPr/>
          <p:nvPr/>
        </p:nvSpPr>
        <p:spPr>
          <a:xfrm>
            <a:off x="2362200" y="2854349"/>
            <a:ext cx="3733800" cy="1200329"/>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latin typeface="+mn-lt"/>
              </a:rPr>
              <a:t>Zone of proliferation</a:t>
            </a:r>
          </a:p>
        </p:txBody>
      </p:sp>
      <p:sp>
        <p:nvSpPr>
          <p:cNvPr id="7" name="TextBox 6"/>
          <p:cNvSpPr txBox="1"/>
          <p:nvPr/>
        </p:nvSpPr>
        <p:spPr>
          <a:xfrm>
            <a:off x="76200" y="609600"/>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outlined region. (advance slide for answer)</a:t>
            </a:r>
          </a:p>
        </p:txBody>
      </p:sp>
      <p:sp>
        <p:nvSpPr>
          <p:cNvPr id="5" name="Freeform 4"/>
          <p:cNvSpPr/>
          <p:nvPr/>
        </p:nvSpPr>
        <p:spPr>
          <a:xfrm>
            <a:off x="628650" y="1057275"/>
            <a:ext cx="3220569" cy="5725144"/>
          </a:xfrm>
          <a:custGeom>
            <a:avLst/>
            <a:gdLst>
              <a:gd name="connsiteX0" fmla="*/ 1638300 w 3220569"/>
              <a:gd name="connsiteY0" fmla="*/ 2867025 h 5810250"/>
              <a:gd name="connsiteX1" fmla="*/ 1609725 w 3220569"/>
              <a:gd name="connsiteY1" fmla="*/ 2819400 h 5810250"/>
              <a:gd name="connsiteX2" fmla="*/ 1600200 w 3220569"/>
              <a:gd name="connsiteY2" fmla="*/ 2790825 h 5810250"/>
              <a:gd name="connsiteX3" fmla="*/ 1571625 w 3220569"/>
              <a:gd name="connsiteY3" fmla="*/ 2771775 h 5810250"/>
              <a:gd name="connsiteX4" fmla="*/ 1524000 w 3220569"/>
              <a:gd name="connsiteY4" fmla="*/ 2686050 h 5810250"/>
              <a:gd name="connsiteX5" fmla="*/ 1495425 w 3220569"/>
              <a:gd name="connsiteY5" fmla="*/ 2657475 h 5810250"/>
              <a:gd name="connsiteX6" fmla="*/ 1457325 w 3220569"/>
              <a:gd name="connsiteY6" fmla="*/ 2600325 h 5810250"/>
              <a:gd name="connsiteX7" fmla="*/ 1438275 w 3220569"/>
              <a:gd name="connsiteY7" fmla="*/ 2571750 h 5810250"/>
              <a:gd name="connsiteX8" fmla="*/ 1428750 w 3220569"/>
              <a:gd name="connsiteY8" fmla="*/ 2543175 h 5810250"/>
              <a:gd name="connsiteX9" fmla="*/ 1390650 w 3220569"/>
              <a:gd name="connsiteY9" fmla="*/ 2486025 h 5810250"/>
              <a:gd name="connsiteX10" fmla="*/ 1371600 w 3220569"/>
              <a:gd name="connsiteY10" fmla="*/ 2457450 h 5810250"/>
              <a:gd name="connsiteX11" fmla="*/ 1352550 w 3220569"/>
              <a:gd name="connsiteY11" fmla="*/ 2428875 h 5810250"/>
              <a:gd name="connsiteX12" fmla="*/ 1333500 w 3220569"/>
              <a:gd name="connsiteY12" fmla="*/ 2371725 h 5810250"/>
              <a:gd name="connsiteX13" fmla="*/ 1343025 w 3220569"/>
              <a:gd name="connsiteY13" fmla="*/ 2143125 h 5810250"/>
              <a:gd name="connsiteX14" fmla="*/ 1381125 w 3220569"/>
              <a:gd name="connsiteY14" fmla="*/ 2057400 h 5810250"/>
              <a:gd name="connsiteX15" fmla="*/ 1400175 w 3220569"/>
              <a:gd name="connsiteY15" fmla="*/ 2019300 h 5810250"/>
              <a:gd name="connsiteX16" fmla="*/ 1438275 w 3220569"/>
              <a:gd name="connsiteY16" fmla="*/ 1962150 h 5810250"/>
              <a:gd name="connsiteX17" fmla="*/ 1466850 w 3220569"/>
              <a:gd name="connsiteY17" fmla="*/ 1876425 h 5810250"/>
              <a:gd name="connsiteX18" fmla="*/ 1476375 w 3220569"/>
              <a:gd name="connsiteY18" fmla="*/ 1847850 h 5810250"/>
              <a:gd name="connsiteX19" fmla="*/ 1495425 w 3220569"/>
              <a:gd name="connsiteY19" fmla="*/ 1714500 h 5810250"/>
              <a:gd name="connsiteX20" fmla="*/ 1504950 w 3220569"/>
              <a:gd name="connsiteY20" fmla="*/ 1666875 h 5810250"/>
              <a:gd name="connsiteX21" fmla="*/ 1495425 w 3220569"/>
              <a:gd name="connsiteY21" fmla="*/ 1552575 h 5810250"/>
              <a:gd name="connsiteX22" fmla="*/ 1485900 w 3220569"/>
              <a:gd name="connsiteY22" fmla="*/ 1524000 h 5810250"/>
              <a:gd name="connsiteX23" fmla="*/ 1466850 w 3220569"/>
              <a:gd name="connsiteY23" fmla="*/ 1400175 h 5810250"/>
              <a:gd name="connsiteX24" fmla="*/ 1457325 w 3220569"/>
              <a:gd name="connsiteY24" fmla="*/ 1371600 h 5810250"/>
              <a:gd name="connsiteX25" fmla="*/ 1438275 w 3220569"/>
              <a:gd name="connsiteY25" fmla="*/ 1295400 h 5810250"/>
              <a:gd name="connsiteX26" fmla="*/ 1419225 w 3220569"/>
              <a:gd name="connsiteY26" fmla="*/ 1209675 h 5810250"/>
              <a:gd name="connsiteX27" fmla="*/ 1409700 w 3220569"/>
              <a:gd name="connsiteY27" fmla="*/ 1171575 h 5810250"/>
              <a:gd name="connsiteX28" fmla="*/ 1428750 w 3220569"/>
              <a:gd name="connsiteY28" fmla="*/ 857250 h 5810250"/>
              <a:gd name="connsiteX29" fmla="*/ 1438275 w 3220569"/>
              <a:gd name="connsiteY29" fmla="*/ 828675 h 5810250"/>
              <a:gd name="connsiteX30" fmla="*/ 1485900 w 3220569"/>
              <a:gd name="connsiteY30" fmla="*/ 771525 h 5810250"/>
              <a:gd name="connsiteX31" fmla="*/ 1504950 w 3220569"/>
              <a:gd name="connsiteY31" fmla="*/ 742950 h 5810250"/>
              <a:gd name="connsiteX32" fmla="*/ 1562100 w 3220569"/>
              <a:gd name="connsiteY32" fmla="*/ 695325 h 5810250"/>
              <a:gd name="connsiteX33" fmla="*/ 1600200 w 3220569"/>
              <a:gd name="connsiteY33" fmla="*/ 638175 h 5810250"/>
              <a:gd name="connsiteX34" fmla="*/ 1581150 w 3220569"/>
              <a:gd name="connsiteY34" fmla="*/ 476250 h 5810250"/>
              <a:gd name="connsiteX35" fmla="*/ 1571625 w 3220569"/>
              <a:gd name="connsiteY35" fmla="*/ 438150 h 5810250"/>
              <a:gd name="connsiteX36" fmla="*/ 1562100 w 3220569"/>
              <a:gd name="connsiteY36" fmla="*/ 390525 h 5810250"/>
              <a:gd name="connsiteX37" fmla="*/ 1552575 w 3220569"/>
              <a:gd name="connsiteY37" fmla="*/ 361950 h 5810250"/>
              <a:gd name="connsiteX38" fmla="*/ 1543050 w 3220569"/>
              <a:gd name="connsiteY38" fmla="*/ 314325 h 5810250"/>
              <a:gd name="connsiteX39" fmla="*/ 1533525 w 3220569"/>
              <a:gd name="connsiteY39" fmla="*/ 285750 h 5810250"/>
              <a:gd name="connsiteX40" fmla="*/ 1524000 w 3220569"/>
              <a:gd name="connsiteY40" fmla="*/ 238125 h 5810250"/>
              <a:gd name="connsiteX41" fmla="*/ 1495425 w 3220569"/>
              <a:gd name="connsiteY41" fmla="*/ 171450 h 5810250"/>
              <a:gd name="connsiteX42" fmla="*/ 1476375 w 3220569"/>
              <a:gd name="connsiteY42" fmla="*/ 142875 h 5810250"/>
              <a:gd name="connsiteX43" fmla="*/ 1447800 w 3220569"/>
              <a:gd name="connsiteY43" fmla="*/ 133350 h 5810250"/>
              <a:gd name="connsiteX44" fmla="*/ 1362075 w 3220569"/>
              <a:gd name="connsiteY44" fmla="*/ 104775 h 5810250"/>
              <a:gd name="connsiteX45" fmla="*/ 1333500 w 3220569"/>
              <a:gd name="connsiteY45" fmla="*/ 95250 h 5810250"/>
              <a:gd name="connsiteX46" fmla="*/ 1247775 w 3220569"/>
              <a:gd name="connsiteY46" fmla="*/ 85725 h 5810250"/>
              <a:gd name="connsiteX47" fmla="*/ 1066800 w 3220569"/>
              <a:gd name="connsiteY47" fmla="*/ 66675 h 5810250"/>
              <a:gd name="connsiteX48" fmla="*/ 1028700 w 3220569"/>
              <a:gd name="connsiteY48" fmla="*/ 57150 h 5810250"/>
              <a:gd name="connsiteX49" fmla="*/ 847725 w 3220569"/>
              <a:gd name="connsiteY49" fmla="*/ 38100 h 5810250"/>
              <a:gd name="connsiteX50" fmla="*/ 704850 w 3220569"/>
              <a:gd name="connsiteY50" fmla="*/ 19050 h 5810250"/>
              <a:gd name="connsiteX51" fmla="*/ 561975 w 3220569"/>
              <a:gd name="connsiteY51" fmla="*/ 0 h 5810250"/>
              <a:gd name="connsiteX52" fmla="*/ 466725 w 3220569"/>
              <a:gd name="connsiteY52" fmla="*/ 9525 h 5810250"/>
              <a:gd name="connsiteX53" fmla="*/ 409575 w 3220569"/>
              <a:gd name="connsiteY53" fmla="*/ 28575 h 5810250"/>
              <a:gd name="connsiteX54" fmla="*/ 371475 w 3220569"/>
              <a:gd name="connsiteY54" fmla="*/ 38100 h 5810250"/>
              <a:gd name="connsiteX55" fmla="*/ 285750 w 3220569"/>
              <a:gd name="connsiteY55" fmla="*/ 85725 h 5810250"/>
              <a:gd name="connsiteX56" fmla="*/ 247650 w 3220569"/>
              <a:gd name="connsiteY56" fmla="*/ 95250 h 5810250"/>
              <a:gd name="connsiteX57" fmla="*/ 219075 w 3220569"/>
              <a:gd name="connsiteY57" fmla="*/ 114300 h 5810250"/>
              <a:gd name="connsiteX58" fmla="*/ 190500 w 3220569"/>
              <a:gd name="connsiteY58" fmla="*/ 123825 h 5810250"/>
              <a:gd name="connsiteX59" fmla="*/ 171450 w 3220569"/>
              <a:gd name="connsiteY59" fmla="*/ 152400 h 5810250"/>
              <a:gd name="connsiteX60" fmla="*/ 142875 w 3220569"/>
              <a:gd name="connsiteY60" fmla="*/ 171450 h 5810250"/>
              <a:gd name="connsiteX61" fmla="*/ 133350 w 3220569"/>
              <a:gd name="connsiteY61" fmla="*/ 200025 h 5810250"/>
              <a:gd name="connsiteX62" fmla="*/ 95250 w 3220569"/>
              <a:gd name="connsiteY62" fmla="*/ 257175 h 5810250"/>
              <a:gd name="connsiteX63" fmla="*/ 76200 w 3220569"/>
              <a:gd name="connsiteY63" fmla="*/ 285750 h 5810250"/>
              <a:gd name="connsiteX64" fmla="*/ 57150 w 3220569"/>
              <a:gd name="connsiteY64" fmla="*/ 314325 h 5810250"/>
              <a:gd name="connsiteX65" fmla="*/ 38100 w 3220569"/>
              <a:gd name="connsiteY65" fmla="*/ 371475 h 5810250"/>
              <a:gd name="connsiteX66" fmla="*/ 9525 w 3220569"/>
              <a:gd name="connsiteY66" fmla="*/ 457200 h 5810250"/>
              <a:gd name="connsiteX67" fmla="*/ 0 w 3220569"/>
              <a:gd name="connsiteY67" fmla="*/ 485775 h 5810250"/>
              <a:gd name="connsiteX68" fmla="*/ 9525 w 3220569"/>
              <a:gd name="connsiteY68" fmla="*/ 695325 h 5810250"/>
              <a:gd name="connsiteX69" fmla="*/ 19050 w 3220569"/>
              <a:gd name="connsiteY69" fmla="*/ 723900 h 5810250"/>
              <a:gd name="connsiteX70" fmla="*/ 28575 w 3220569"/>
              <a:gd name="connsiteY70" fmla="*/ 762000 h 5810250"/>
              <a:gd name="connsiteX71" fmla="*/ 38100 w 3220569"/>
              <a:gd name="connsiteY71" fmla="*/ 857250 h 5810250"/>
              <a:gd name="connsiteX72" fmla="*/ 47625 w 3220569"/>
              <a:gd name="connsiteY72" fmla="*/ 933450 h 5810250"/>
              <a:gd name="connsiteX73" fmla="*/ 38100 w 3220569"/>
              <a:gd name="connsiteY73" fmla="*/ 1038225 h 5810250"/>
              <a:gd name="connsiteX74" fmla="*/ 28575 w 3220569"/>
              <a:gd name="connsiteY74" fmla="*/ 1190625 h 5810250"/>
              <a:gd name="connsiteX75" fmla="*/ 38100 w 3220569"/>
              <a:gd name="connsiteY75" fmla="*/ 1438275 h 5810250"/>
              <a:gd name="connsiteX76" fmla="*/ 47625 w 3220569"/>
              <a:gd name="connsiteY76" fmla="*/ 1466850 h 5810250"/>
              <a:gd name="connsiteX77" fmla="*/ 76200 w 3220569"/>
              <a:gd name="connsiteY77" fmla="*/ 1590675 h 5810250"/>
              <a:gd name="connsiteX78" fmla="*/ 133350 w 3220569"/>
              <a:gd name="connsiteY78" fmla="*/ 1685925 h 5810250"/>
              <a:gd name="connsiteX79" fmla="*/ 142875 w 3220569"/>
              <a:gd name="connsiteY79" fmla="*/ 1714500 h 5810250"/>
              <a:gd name="connsiteX80" fmla="*/ 161925 w 3220569"/>
              <a:gd name="connsiteY80" fmla="*/ 1752600 h 5810250"/>
              <a:gd name="connsiteX81" fmla="*/ 171450 w 3220569"/>
              <a:gd name="connsiteY81" fmla="*/ 1781175 h 5810250"/>
              <a:gd name="connsiteX82" fmla="*/ 190500 w 3220569"/>
              <a:gd name="connsiteY82" fmla="*/ 1809750 h 5810250"/>
              <a:gd name="connsiteX83" fmla="*/ 200025 w 3220569"/>
              <a:gd name="connsiteY83" fmla="*/ 2066925 h 5810250"/>
              <a:gd name="connsiteX84" fmla="*/ 209550 w 3220569"/>
              <a:gd name="connsiteY84" fmla="*/ 2124075 h 5810250"/>
              <a:gd name="connsiteX85" fmla="*/ 219075 w 3220569"/>
              <a:gd name="connsiteY85" fmla="*/ 2247900 h 5810250"/>
              <a:gd name="connsiteX86" fmla="*/ 247650 w 3220569"/>
              <a:gd name="connsiteY86" fmla="*/ 2286000 h 5810250"/>
              <a:gd name="connsiteX87" fmla="*/ 285750 w 3220569"/>
              <a:gd name="connsiteY87" fmla="*/ 2362200 h 5810250"/>
              <a:gd name="connsiteX88" fmla="*/ 304800 w 3220569"/>
              <a:gd name="connsiteY88" fmla="*/ 2419350 h 5810250"/>
              <a:gd name="connsiteX89" fmla="*/ 314325 w 3220569"/>
              <a:gd name="connsiteY89" fmla="*/ 2447925 h 5810250"/>
              <a:gd name="connsiteX90" fmla="*/ 333375 w 3220569"/>
              <a:gd name="connsiteY90" fmla="*/ 2476500 h 5810250"/>
              <a:gd name="connsiteX91" fmla="*/ 342900 w 3220569"/>
              <a:gd name="connsiteY91" fmla="*/ 2514600 h 5810250"/>
              <a:gd name="connsiteX92" fmla="*/ 361950 w 3220569"/>
              <a:gd name="connsiteY92" fmla="*/ 2609850 h 5810250"/>
              <a:gd name="connsiteX93" fmla="*/ 352425 w 3220569"/>
              <a:gd name="connsiteY93" fmla="*/ 2867025 h 5810250"/>
              <a:gd name="connsiteX94" fmla="*/ 361950 w 3220569"/>
              <a:gd name="connsiteY94" fmla="*/ 3400425 h 5810250"/>
              <a:gd name="connsiteX95" fmla="*/ 371475 w 3220569"/>
              <a:gd name="connsiteY95" fmla="*/ 3495675 h 5810250"/>
              <a:gd name="connsiteX96" fmla="*/ 400050 w 3220569"/>
              <a:gd name="connsiteY96" fmla="*/ 3581400 h 5810250"/>
              <a:gd name="connsiteX97" fmla="*/ 419100 w 3220569"/>
              <a:gd name="connsiteY97" fmla="*/ 3648075 h 5810250"/>
              <a:gd name="connsiteX98" fmla="*/ 438150 w 3220569"/>
              <a:gd name="connsiteY98" fmla="*/ 3676650 h 5810250"/>
              <a:gd name="connsiteX99" fmla="*/ 457200 w 3220569"/>
              <a:gd name="connsiteY99" fmla="*/ 3714750 h 5810250"/>
              <a:gd name="connsiteX100" fmla="*/ 476250 w 3220569"/>
              <a:gd name="connsiteY100" fmla="*/ 3743325 h 5810250"/>
              <a:gd name="connsiteX101" fmla="*/ 495300 w 3220569"/>
              <a:gd name="connsiteY101" fmla="*/ 3781425 h 5810250"/>
              <a:gd name="connsiteX102" fmla="*/ 523875 w 3220569"/>
              <a:gd name="connsiteY102" fmla="*/ 3810000 h 5810250"/>
              <a:gd name="connsiteX103" fmla="*/ 561975 w 3220569"/>
              <a:gd name="connsiteY103" fmla="*/ 3867150 h 5810250"/>
              <a:gd name="connsiteX104" fmla="*/ 619125 w 3220569"/>
              <a:gd name="connsiteY104" fmla="*/ 3933825 h 5810250"/>
              <a:gd name="connsiteX105" fmla="*/ 676275 w 3220569"/>
              <a:gd name="connsiteY105" fmla="*/ 3990975 h 5810250"/>
              <a:gd name="connsiteX106" fmla="*/ 723900 w 3220569"/>
              <a:gd name="connsiteY106" fmla="*/ 4048125 h 5810250"/>
              <a:gd name="connsiteX107" fmla="*/ 742950 w 3220569"/>
              <a:gd name="connsiteY107" fmla="*/ 4076700 h 5810250"/>
              <a:gd name="connsiteX108" fmla="*/ 771525 w 3220569"/>
              <a:gd name="connsiteY108" fmla="*/ 4105275 h 5810250"/>
              <a:gd name="connsiteX109" fmla="*/ 809625 w 3220569"/>
              <a:gd name="connsiteY109" fmla="*/ 4162425 h 5810250"/>
              <a:gd name="connsiteX110" fmla="*/ 838200 w 3220569"/>
              <a:gd name="connsiteY110" fmla="*/ 4191000 h 5810250"/>
              <a:gd name="connsiteX111" fmla="*/ 857250 w 3220569"/>
              <a:gd name="connsiteY111" fmla="*/ 4219575 h 5810250"/>
              <a:gd name="connsiteX112" fmla="*/ 885825 w 3220569"/>
              <a:gd name="connsiteY112" fmla="*/ 4257675 h 5810250"/>
              <a:gd name="connsiteX113" fmla="*/ 923925 w 3220569"/>
              <a:gd name="connsiteY113" fmla="*/ 4314825 h 5810250"/>
              <a:gd name="connsiteX114" fmla="*/ 952500 w 3220569"/>
              <a:gd name="connsiteY114" fmla="*/ 4371975 h 5810250"/>
              <a:gd name="connsiteX115" fmla="*/ 990600 w 3220569"/>
              <a:gd name="connsiteY115" fmla="*/ 4429125 h 5810250"/>
              <a:gd name="connsiteX116" fmla="*/ 1009650 w 3220569"/>
              <a:gd name="connsiteY116" fmla="*/ 4495800 h 5810250"/>
              <a:gd name="connsiteX117" fmla="*/ 1028700 w 3220569"/>
              <a:gd name="connsiteY117" fmla="*/ 4572000 h 5810250"/>
              <a:gd name="connsiteX118" fmla="*/ 1038225 w 3220569"/>
              <a:gd name="connsiteY118" fmla="*/ 4638675 h 5810250"/>
              <a:gd name="connsiteX119" fmla="*/ 1057275 w 3220569"/>
              <a:gd name="connsiteY119" fmla="*/ 4848225 h 5810250"/>
              <a:gd name="connsiteX120" fmla="*/ 1066800 w 3220569"/>
              <a:gd name="connsiteY120" fmla="*/ 4876800 h 5810250"/>
              <a:gd name="connsiteX121" fmla="*/ 1076325 w 3220569"/>
              <a:gd name="connsiteY121" fmla="*/ 4943475 h 5810250"/>
              <a:gd name="connsiteX122" fmla="*/ 1104900 w 3220569"/>
              <a:gd name="connsiteY122" fmla="*/ 5029200 h 5810250"/>
              <a:gd name="connsiteX123" fmla="*/ 1114425 w 3220569"/>
              <a:gd name="connsiteY123" fmla="*/ 5067300 h 5810250"/>
              <a:gd name="connsiteX124" fmla="*/ 1133475 w 3220569"/>
              <a:gd name="connsiteY124" fmla="*/ 5124450 h 5810250"/>
              <a:gd name="connsiteX125" fmla="*/ 1162050 w 3220569"/>
              <a:gd name="connsiteY125" fmla="*/ 5210175 h 5810250"/>
              <a:gd name="connsiteX126" fmla="*/ 1171575 w 3220569"/>
              <a:gd name="connsiteY126" fmla="*/ 5238750 h 5810250"/>
              <a:gd name="connsiteX127" fmla="*/ 1181100 w 3220569"/>
              <a:gd name="connsiteY127" fmla="*/ 5305425 h 5810250"/>
              <a:gd name="connsiteX128" fmla="*/ 1190625 w 3220569"/>
              <a:gd name="connsiteY128" fmla="*/ 5334000 h 5810250"/>
              <a:gd name="connsiteX129" fmla="*/ 1200150 w 3220569"/>
              <a:gd name="connsiteY129" fmla="*/ 5400675 h 5810250"/>
              <a:gd name="connsiteX130" fmla="*/ 1219200 w 3220569"/>
              <a:gd name="connsiteY130" fmla="*/ 5457825 h 5810250"/>
              <a:gd name="connsiteX131" fmla="*/ 1228725 w 3220569"/>
              <a:gd name="connsiteY131" fmla="*/ 5486400 h 5810250"/>
              <a:gd name="connsiteX132" fmla="*/ 1238250 w 3220569"/>
              <a:gd name="connsiteY132" fmla="*/ 5514975 h 5810250"/>
              <a:gd name="connsiteX133" fmla="*/ 1257300 w 3220569"/>
              <a:gd name="connsiteY133" fmla="*/ 5543550 h 5810250"/>
              <a:gd name="connsiteX134" fmla="*/ 1266825 w 3220569"/>
              <a:gd name="connsiteY134" fmla="*/ 5581650 h 5810250"/>
              <a:gd name="connsiteX135" fmla="*/ 1343025 w 3220569"/>
              <a:gd name="connsiteY135" fmla="*/ 5648325 h 5810250"/>
              <a:gd name="connsiteX136" fmla="*/ 1371600 w 3220569"/>
              <a:gd name="connsiteY136" fmla="*/ 5657850 h 5810250"/>
              <a:gd name="connsiteX137" fmla="*/ 1400175 w 3220569"/>
              <a:gd name="connsiteY137" fmla="*/ 5676900 h 5810250"/>
              <a:gd name="connsiteX138" fmla="*/ 1533525 w 3220569"/>
              <a:gd name="connsiteY138" fmla="*/ 5695950 h 5810250"/>
              <a:gd name="connsiteX139" fmla="*/ 1590675 w 3220569"/>
              <a:gd name="connsiteY139" fmla="*/ 5705475 h 5810250"/>
              <a:gd name="connsiteX140" fmla="*/ 1714500 w 3220569"/>
              <a:gd name="connsiteY140" fmla="*/ 5715000 h 5810250"/>
              <a:gd name="connsiteX141" fmla="*/ 1819275 w 3220569"/>
              <a:gd name="connsiteY141" fmla="*/ 5734050 h 5810250"/>
              <a:gd name="connsiteX142" fmla="*/ 1876425 w 3220569"/>
              <a:gd name="connsiteY142" fmla="*/ 5743575 h 5810250"/>
              <a:gd name="connsiteX143" fmla="*/ 1952625 w 3220569"/>
              <a:gd name="connsiteY143" fmla="*/ 5753100 h 5810250"/>
              <a:gd name="connsiteX144" fmla="*/ 2009775 w 3220569"/>
              <a:gd name="connsiteY144" fmla="*/ 5762625 h 5810250"/>
              <a:gd name="connsiteX145" fmla="*/ 2066925 w 3220569"/>
              <a:gd name="connsiteY145" fmla="*/ 5781675 h 5810250"/>
              <a:gd name="connsiteX146" fmla="*/ 2295525 w 3220569"/>
              <a:gd name="connsiteY146" fmla="*/ 5800725 h 5810250"/>
              <a:gd name="connsiteX147" fmla="*/ 2628900 w 3220569"/>
              <a:gd name="connsiteY147" fmla="*/ 5810250 h 5810250"/>
              <a:gd name="connsiteX148" fmla="*/ 3200400 w 3220569"/>
              <a:gd name="connsiteY148" fmla="*/ 5800725 h 5810250"/>
              <a:gd name="connsiteX149" fmla="*/ 3219450 w 3220569"/>
              <a:gd name="connsiteY149" fmla="*/ 5772150 h 5810250"/>
              <a:gd name="connsiteX150" fmla="*/ 3200400 w 3220569"/>
              <a:gd name="connsiteY150" fmla="*/ 5591175 h 5810250"/>
              <a:gd name="connsiteX151" fmla="*/ 3171825 w 3220569"/>
              <a:gd name="connsiteY151" fmla="*/ 5534025 h 5810250"/>
              <a:gd name="connsiteX152" fmla="*/ 3143250 w 3220569"/>
              <a:gd name="connsiteY152" fmla="*/ 5514975 h 5810250"/>
              <a:gd name="connsiteX153" fmla="*/ 3105150 w 3220569"/>
              <a:gd name="connsiteY153" fmla="*/ 5467350 h 5810250"/>
              <a:gd name="connsiteX154" fmla="*/ 3095625 w 3220569"/>
              <a:gd name="connsiteY154" fmla="*/ 5438775 h 5810250"/>
              <a:gd name="connsiteX155" fmla="*/ 3067050 w 3220569"/>
              <a:gd name="connsiteY155" fmla="*/ 5419725 h 5810250"/>
              <a:gd name="connsiteX156" fmla="*/ 3028950 w 3220569"/>
              <a:gd name="connsiteY156" fmla="*/ 5391150 h 5810250"/>
              <a:gd name="connsiteX157" fmla="*/ 2971800 w 3220569"/>
              <a:gd name="connsiteY157" fmla="*/ 5353050 h 5810250"/>
              <a:gd name="connsiteX158" fmla="*/ 2914650 w 3220569"/>
              <a:gd name="connsiteY158" fmla="*/ 5314950 h 5810250"/>
              <a:gd name="connsiteX159" fmla="*/ 2886075 w 3220569"/>
              <a:gd name="connsiteY159" fmla="*/ 5295900 h 5810250"/>
              <a:gd name="connsiteX160" fmla="*/ 2828925 w 3220569"/>
              <a:gd name="connsiteY160" fmla="*/ 5267325 h 5810250"/>
              <a:gd name="connsiteX161" fmla="*/ 2800350 w 3220569"/>
              <a:gd name="connsiteY161" fmla="*/ 5257800 h 5810250"/>
              <a:gd name="connsiteX162" fmla="*/ 2771775 w 3220569"/>
              <a:gd name="connsiteY162" fmla="*/ 5238750 h 5810250"/>
              <a:gd name="connsiteX163" fmla="*/ 2714625 w 3220569"/>
              <a:gd name="connsiteY163" fmla="*/ 5210175 h 5810250"/>
              <a:gd name="connsiteX164" fmla="*/ 2676525 w 3220569"/>
              <a:gd name="connsiteY164" fmla="*/ 5153025 h 5810250"/>
              <a:gd name="connsiteX165" fmla="*/ 2619375 w 3220569"/>
              <a:gd name="connsiteY165" fmla="*/ 5105400 h 5810250"/>
              <a:gd name="connsiteX166" fmla="*/ 2581275 w 3220569"/>
              <a:gd name="connsiteY166" fmla="*/ 5048250 h 5810250"/>
              <a:gd name="connsiteX167" fmla="*/ 2562225 w 3220569"/>
              <a:gd name="connsiteY167" fmla="*/ 4924425 h 5810250"/>
              <a:gd name="connsiteX168" fmla="*/ 2543175 w 3220569"/>
              <a:gd name="connsiteY168" fmla="*/ 4848225 h 5810250"/>
              <a:gd name="connsiteX169" fmla="*/ 2486025 w 3220569"/>
              <a:gd name="connsiteY169" fmla="*/ 4800600 h 5810250"/>
              <a:gd name="connsiteX170" fmla="*/ 2428875 w 3220569"/>
              <a:gd name="connsiteY170" fmla="*/ 4781550 h 5810250"/>
              <a:gd name="connsiteX171" fmla="*/ 2400300 w 3220569"/>
              <a:gd name="connsiteY171" fmla="*/ 4762500 h 5810250"/>
              <a:gd name="connsiteX172" fmla="*/ 2324100 w 3220569"/>
              <a:gd name="connsiteY172" fmla="*/ 4743450 h 5810250"/>
              <a:gd name="connsiteX173" fmla="*/ 2295525 w 3220569"/>
              <a:gd name="connsiteY173" fmla="*/ 4724400 h 5810250"/>
              <a:gd name="connsiteX174" fmla="*/ 2257425 w 3220569"/>
              <a:gd name="connsiteY174" fmla="*/ 4714875 h 5810250"/>
              <a:gd name="connsiteX175" fmla="*/ 2171700 w 3220569"/>
              <a:gd name="connsiteY175" fmla="*/ 4686300 h 5810250"/>
              <a:gd name="connsiteX176" fmla="*/ 2066925 w 3220569"/>
              <a:gd name="connsiteY176" fmla="*/ 4619625 h 5810250"/>
              <a:gd name="connsiteX177" fmla="*/ 2028825 w 3220569"/>
              <a:gd name="connsiteY177" fmla="*/ 4562475 h 5810250"/>
              <a:gd name="connsiteX178" fmla="*/ 2009775 w 3220569"/>
              <a:gd name="connsiteY178" fmla="*/ 4533900 h 5810250"/>
              <a:gd name="connsiteX179" fmla="*/ 1990725 w 3220569"/>
              <a:gd name="connsiteY179" fmla="*/ 4476750 h 5810250"/>
              <a:gd name="connsiteX180" fmla="*/ 1971675 w 3220569"/>
              <a:gd name="connsiteY180" fmla="*/ 4419600 h 5810250"/>
              <a:gd name="connsiteX181" fmla="*/ 1962150 w 3220569"/>
              <a:gd name="connsiteY181" fmla="*/ 4391025 h 5810250"/>
              <a:gd name="connsiteX182" fmla="*/ 1952625 w 3220569"/>
              <a:gd name="connsiteY182" fmla="*/ 4219575 h 5810250"/>
              <a:gd name="connsiteX183" fmla="*/ 1933575 w 3220569"/>
              <a:gd name="connsiteY183" fmla="*/ 4152900 h 5810250"/>
              <a:gd name="connsiteX184" fmla="*/ 1914525 w 3220569"/>
              <a:gd name="connsiteY184" fmla="*/ 4114800 h 5810250"/>
              <a:gd name="connsiteX185" fmla="*/ 1905000 w 3220569"/>
              <a:gd name="connsiteY185" fmla="*/ 4086225 h 5810250"/>
              <a:gd name="connsiteX186" fmla="*/ 1838325 w 3220569"/>
              <a:gd name="connsiteY186" fmla="*/ 4000500 h 5810250"/>
              <a:gd name="connsiteX187" fmla="*/ 1819275 w 3220569"/>
              <a:gd name="connsiteY187" fmla="*/ 3943350 h 5810250"/>
              <a:gd name="connsiteX188" fmla="*/ 1809750 w 3220569"/>
              <a:gd name="connsiteY188" fmla="*/ 3914775 h 5810250"/>
              <a:gd name="connsiteX189" fmla="*/ 1819275 w 3220569"/>
              <a:gd name="connsiteY189" fmla="*/ 3676650 h 5810250"/>
              <a:gd name="connsiteX190" fmla="*/ 1809750 w 3220569"/>
              <a:gd name="connsiteY190" fmla="*/ 3619500 h 5810250"/>
              <a:gd name="connsiteX191" fmla="*/ 1752600 w 3220569"/>
              <a:gd name="connsiteY191" fmla="*/ 3600450 h 5810250"/>
              <a:gd name="connsiteX192" fmla="*/ 1695450 w 3220569"/>
              <a:gd name="connsiteY192" fmla="*/ 3562350 h 5810250"/>
              <a:gd name="connsiteX193" fmla="*/ 1638300 w 3220569"/>
              <a:gd name="connsiteY193" fmla="*/ 3533775 h 5810250"/>
              <a:gd name="connsiteX194" fmla="*/ 1590675 w 3220569"/>
              <a:gd name="connsiteY194" fmla="*/ 3467100 h 5810250"/>
              <a:gd name="connsiteX195" fmla="*/ 1571625 w 3220569"/>
              <a:gd name="connsiteY195" fmla="*/ 3409950 h 5810250"/>
              <a:gd name="connsiteX196" fmla="*/ 1543050 w 3220569"/>
              <a:gd name="connsiteY196" fmla="*/ 3352800 h 5810250"/>
              <a:gd name="connsiteX197" fmla="*/ 1562100 w 3220569"/>
              <a:gd name="connsiteY197" fmla="*/ 3114675 h 5810250"/>
              <a:gd name="connsiteX198" fmla="*/ 1571625 w 3220569"/>
              <a:gd name="connsiteY198" fmla="*/ 3086100 h 5810250"/>
              <a:gd name="connsiteX199" fmla="*/ 1638300 w 3220569"/>
              <a:gd name="connsiteY199" fmla="*/ 3000375 h 5810250"/>
              <a:gd name="connsiteX200" fmla="*/ 1657350 w 3220569"/>
              <a:gd name="connsiteY200" fmla="*/ 2895600 h 5810250"/>
              <a:gd name="connsiteX201" fmla="*/ 1638300 w 3220569"/>
              <a:gd name="connsiteY201" fmla="*/ 2867025 h 581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3220569" h="5810250">
                <a:moveTo>
                  <a:pt x="1638300" y="2867025"/>
                </a:moveTo>
                <a:cubicBezTo>
                  <a:pt x="1630363" y="2854325"/>
                  <a:pt x="1618004" y="2835959"/>
                  <a:pt x="1609725" y="2819400"/>
                </a:cubicBezTo>
                <a:cubicBezTo>
                  <a:pt x="1605235" y="2810420"/>
                  <a:pt x="1606472" y="2798665"/>
                  <a:pt x="1600200" y="2790825"/>
                </a:cubicBezTo>
                <a:cubicBezTo>
                  <a:pt x="1593049" y="2781886"/>
                  <a:pt x="1581150" y="2778125"/>
                  <a:pt x="1571625" y="2771775"/>
                </a:cubicBezTo>
                <a:cubicBezTo>
                  <a:pt x="1559647" y="2735842"/>
                  <a:pt x="1556752" y="2718802"/>
                  <a:pt x="1524000" y="2686050"/>
                </a:cubicBezTo>
                <a:cubicBezTo>
                  <a:pt x="1514475" y="2676525"/>
                  <a:pt x="1503695" y="2668108"/>
                  <a:pt x="1495425" y="2657475"/>
                </a:cubicBezTo>
                <a:cubicBezTo>
                  <a:pt x="1481369" y="2639403"/>
                  <a:pt x="1470025" y="2619375"/>
                  <a:pt x="1457325" y="2600325"/>
                </a:cubicBezTo>
                <a:cubicBezTo>
                  <a:pt x="1450975" y="2590800"/>
                  <a:pt x="1441895" y="2582610"/>
                  <a:pt x="1438275" y="2571750"/>
                </a:cubicBezTo>
                <a:cubicBezTo>
                  <a:pt x="1435100" y="2562225"/>
                  <a:pt x="1433626" y="2551952"/>
                  <a:pt x="1428750" y="2543175"/>
                </a:cubicBezTo>
                <a:cubicBezTo>
                  <a:pt x="1417631" y="2523161"/>
                  <a:pt x="1403350" y="2505075"/>
                  <a:pt x="1390650" y="2486025"/>
                </a:cubicBezTo>
                <a:lnTo>
                  <a:pt x="1371600" y="2457450"/>
                </a:lnTo>
                <a:cubicBezTo>
                  <a:pt x="1365250" y="2447925"/>
                  <a:pt x="1356170" y="2439735"/>
                  <a:pt x="1352550" y="2428875"/>
                </a:cubicBezTo>
                <a:lnTo>
                  <a:pt x="1333500" y="2371725"/>
                </a:lnTo>
                <a:cubicBezTo>
                  <a:pt x="1336675" y="2295525"/>
                  <a:pt x="1335436" y="2219013"/>
                  <a:pt x="1343025" y="2143125"/>
                </a:cubicBezTo>
                <a:cubicBezTo>
                  <a:pt x="1348065" y="2092730"/>
                  <a:pt x="1360987" y="2092641"/>
                  <a:pt x="1381125" y="2057400"/>
                </a:cubicBezTo>
                <a:cubicBezTo>
                  <a:pt x="1388170" y="2045072"/>
                  <a:pt x="1392870" y="2031476"/>
                  <a:pt x="1400175" y="2019300"/>
                </a:cubicBezTo>
                <a:cubicBezTo>
                  <a:pt x="1411955" y="1999667"/>
                  <a:pt x="1431035" y="1983870"/>
                  <a:pt x="1438275" y="1962150"/>
                </a:cubicBezTo>
                <a:lnTo>
                  <a:pt x="1466850" y="1876425"/>
                </a:lnTo>
                <a:cubicBezTo>
                  <a:pt x="1470025" y="1866900"/>
                  <a:pt x="1474406" y="1857695"/>
                  <a:pt x="1476375" y="1847850"/>
                </a:cubicBezTo>
                <a:cubicBezTo>
                  <a:pt x="1497909" y="1740182"/>
                  <a:pt x="1472799" y="1872879"/>
                  <a:pt x="1495425" y="1714500"/>
                </a:cubicBezTo>
                <a:cubicBezTo>
                  <a:pt x="1497715" y="1698473"/>
                  <a:pt x="1501775" y="1682750"/>
                  <a:pt x="1504950" y="1666875"/>
                </a:cubicBezTo>
                <a:cubicBezTo>
                  <a:pt x="1501775" y="1628775"/>
                  <a:pt x="1500478" y="1590472"/>
                  <a:pt x="1495425" y="1552575"/>
                </a:cubicBezTo>
                <a:cubicBezTo>
                  <a:pt x="1494098" y="1542623"/>
                  <a:pt x="1487869" y="1533845"/>
                  <a:pt x="1485900" y="1524000"/>
                </a:cubicBezTo>
                <a:cubicBezTo>
                  <a:pt x="1470708" y="1448041"/>
                  <a:pt x="1482591" y="1471010"/>
                  <a:pt x="1466850" y="1400175"/>
                </a:cubicBezTo>
                <a:cubicBezTo>
                  <a:pt x="1464672" y="1390374"/>
                  <a:pt x="1459967" y="1381286"/>
                  <a:pt x="1457325" y="1371600"/>
                </a:cubicBezTo>
                <a:cubicBezTo>
                  <a:pt x="1450436" y="1346341"/>
                  <a:pt x="1444625" y="1320800"/>
                  <a:pt x="1438275" y="1295400"/>
                </a:cubicBezTo>
                <a:cubicBezTo>
                  <a:pt x="1415046" y="1202482"/>
                  <a:pt x="1443410" y="1318506"/>
                  <a:pt x="1419225" y="1209675"/>
                </a:cubicBezTo>
                <a:cubicBezTo>
                  <a:pt x="1416385" y="1196896"/>
                  <a:pt x="1412875" y="1184275"/>
                  <a:pt x="1409700" y="1171575"/>
                </a:cubicBezTo>
                <a:cubicBezTo>
                  <a:pt x="1415278" y="1009804"/>
                  <a:pt x="1397505" y="966607"/>
                  <a:pt x="1428750" y="857250"/>
                </a:cubicBezTo>
                <a:cubicBezTo>
                  <a:pt x="1431508" y="847596"/>
                  <a:pt x="1433785" y="837655"/>
                  <a:pt x="1438275" y="828675"/>
                </a:cubicBezTo>
                <a:cubicBezTo>
                  <a:pt x="1456012" y="793202"/>
                  <a:pt x="1459568" y="803123"/>
                  <a:pt x="1485900" y="771525"/>
                </a:cubicBezTo>
                <a:cubicBezTo>
                  <a:pt x="1493229" y="762731"/>
                  <a:pt x="1496855" y="751045"/>
                  <a:pt x="1504950" y="742950"/>
                </a:cubicBezTo>
                <a:cubicBezTo>
                  <a:pt x="1559983" y="687917"/>
                  <a:pt x="1507485" y="765544"/>
                  <a:pt x="1562100" y="695325"/>
                </a:cubicBezTo>
                <a:cubicBezTo>
                  <a:pt x="1576156" y="677253"/>
                  <a:pt x="1600200" y="638175"/>
                  <a:pt x="1600200" y="638175"/>
                </a:cubicBezTo>
                <a:cubicBezTo>
                  <a:pt x="1593554" y="565069"/>
                  <a:pt x="1593892" y="539960"/>
                  <a:pt x="1581150" y="476250"/>
                </a:cubicBezTo>
                <a:cubicBezTo>
                  <a:pt x="1578583" y="463413"/>
                  <a:pt x="1574465" y="450929"/>
                  <a:pt x="1571625" y="438150"/>
                </a:cubicBezTo>
                <a:cubicBezTo>
                  <a:pt x="1568113" y="422346"/>
                  <a:pt x="1566027" y="406231"/>
                  <a:pt x="1562100" y="390525"/>
                </a:cubicBezTo>
                <a:cubicBezTo>
                  <a:pt x="1559665" y="380785"/>
                  <a:pt x="1555010" y="371690"/>
                  <a:pt x="1552575" y="361950"/>
                </a:cubicBezTo>
                <a:cubicBezTo>
                  <a:pt x="1548648" y="346244"/>
                  <a:pt x="1546977" y="330031"/>
                  <a:pt x="1543050" y="314325"/>
                </a:cubicBezTo>
                <a:cubicBezTo>
                  <a:pt x="1540615" y="304585"/>
                  <a:pt x="1535960" y="295490"/>
                  <a:pt x="1533525" y="285750"/>
                </a:cubicBezTo>
                <a:cubicBezTo>
                  <a:pt x="1529598" y="270044"/>
                  <a:pt x="1527927" y="253831"/>
                  <a:pt x="1524000" y="238125"/>
                </a:cubicBezTo>
                <a:cubicBezTo>
                  <a:pt x="1518063" y="214378"/>
                  <a:pt x="1507540" y="192652"/>
                  <a:pt x="1495425" y="171450"/>
                </a:cubicBezTo>
                <a:cubicBezTo>
                  <a:pt x="1489745" y="161511"/>
                  <a:pt x="1485314" y="150026"/>
                  <a:pt x="1476375" y="142875"/>
                </a:cubicBezTo>
                <a:cubicBezTo>
                  <a:pt x="1468535" y="136603"/>
                  <a:pt x="1456780" y="137840"/>
                  <a:pt x="1447800" y="133350"/>
                </a:cubicBezTo>
                <a:cubicBezTo>
                  <a:pt x="1368256" y="93578"/>
                  <a:pt x="1489396" y="133068"/>
                  <a:pt x="1362075" y="104775"/>
                </a:cubicBezTo>
                <a:cubicBezTo>
                  <a:pt x="1352274" y="102597"/>
                  <a:pt x="1343404" y="96901"/>
                  <a:pt x="1333500" y="95250"/>
                </a:cubicBezTo>
                <a:cubicBezTo>
                  <a:pt x="1305140" y="90523"/>
                  <a:pt x="1276304" y="89291"/>
                  <a:pt x="1247775" y="85725"/>
                </a:cubicBezTo>
                <a:cubicBezTo>
                  <a:pt x="1098457" y="67060"/>
                  <a:pt x="1279757" y="84421"/>
                  <a:pt x="1066800" y="66675"/>
                </a:cubicBezTo>
                <a:cubicBezTo>
                  <a:pt x="1054100" y="63500"/>
                  <a:pt x="1041580" y="59492"/>
                  <a:pt x="1028700" y="57150"/>
                </a:cubicBezTo>
                <a:cubicBezTo>
                  <a:pt x="957601" y="44223"/>
                  <a:pt x="927479" y="46075"/>
                  <a:pt x="847725" y="38100"/>
                </a:cubicBezTo>
                <a:cubicBezTo>
                  <a:pt x="772787" y="30606"/>
                  <a:pt x="776220" y="27971"/>
                  <a:pt x="704850" y="19050"/>
                </a:cubicBezTo>
                <a:cubicBezTo>
                  <a:pt x="564957" y="1563"/>
                  <a:pt x="670977" y="18167"/>
                  <a:pt x="561975" y="0"/>
                </a:cubicBezTo>
                <a:cubicBezTo>
                  <a:pt x="530225" y="3175"/>
                  <a:pt x="498087" y="3645"/>
                  <a:pt x="466725" y="9525"/>
                </a:cubicBezTo>
                <a:cubicBezTo>
                  <a:pt x="446988" y="13226"/>
                  <a:pt x="429056" y="23705"/>
                  <a:pt x="409575" y="28575"/>
                </a:cubicBezTo>
                <a:lnTo>
                  <a:pt x="371475" y="38100"/>
                </a:lnTo>
                <a:cubicBezTo>
                  <a:pt x="320307" y="72212"/>
                  <a:pt x="329758" y="73151"/>
                  <a:pt x="285750" y="85725"/>
                </a:cubicBezTo>
                <a:cubicBezTo>
                  <a:pt x="273163" y="89321"/>
                  <a:pt x="260350" y="92075"/>
                  <a:pt x="247650" y="95250"/>
                </a:cubicBezTo>
                <a:cubicBezTo>
                  <a:pt x="238125" y="101600"/>
                  <a:pt x="229314" y="109180"/>
                  <a:pt x="219075" y="114300"/>
                </a:cubicBezTo>
                <a:cubicBezTo>
                  <a:pt x="210095" y="118790"/>
                  <a:pt x="198340" y="117553"/>
                  <a:pt x="190500" y="123825"/>
                </a:cubicBezTo>
                <a:cubicBezTo>
                  <a:pt x="181561" y="130976"/>
                  <a:pt x="179545" y="144305"/>
                  <a:pt x="171450" y="152400"/>
                </a:cubicBezTo>
                <a:cubicBezTo>
                  <a:pt x="163355" y="160495"/>
                  <a:pt x="152400" y="165100"/>
                  <a:pt x="142875" y="171450"/>
                </a:cubicBezTo>
                <a:cubicBezTo>
                  <a:pt x="139700" y="180975"/>
                  <a:pt x="138226" y="191248"/>
                  <a:pt x="133350" y="200025"/>
                </a:cubicBezTo>
                <a:cubicBezTo>
                  <a:pt x="122231" y="220039"/>
                  <a:pt x="107950" y="238125"/>
                  <a:pt x="95250" y="257175"/>
                </a:cubicBezTo>
                <a:lnTo>
                  <a:pt x="76200" y="285750"/>
                </a:lnTo>
                <a:cubicBezTo>
                  <a:pt x="69850" y="295275"/>
                  <a:pt x="60770" y="303465"/>
                  <a:pt x="57150" y="314325"/>
                </a:cubicBezTo>
                <a:lnTo>
                  <a:pt x="38100" y="371475"/>
                </a:lnTo>
                <a:lnTo>
                  <a:pt x="9525" y="457200"/>
                </a:lnTo>
                <a:lnTo>
                  <a:pt x="0" y="485775"/>
                </a:lnTo>
                <a:cubicBezTo>
                  <a:pt x="3175" y="555625"/>
                  <a:pt x="3949" y="625626"/>
                  <a:pt x="9525" y="695325"/>
                </a:cubicBezTo>
                <a:cubicBezTo>
                  <a:pt x="10326" y="705333"/>
                  <a:pt x="16292" y="714246"/>
                  <a:pt x="19050" y="723900"/>
                </a:cubicBezTo>
                <a:cubicBezTo>
                  <a:pt x="22646" y="736487"/>
                  <a:pt x="25400" y="749300"/>
                  <a:pt x="28575" y="762000"/>
                </a:cubicBezTo>
                <a:cubicBezTo>
                  <a:pt x="31750" y="793750"/>
                  <a:pt x="34576" y="825537"/>
                  <a:pt x="38100" y="857250"/>
                </a:cubicBezTo>
                <a:cubicBezTo>
                  <a:pt x="40927" y="882691"/>
                  <a:pt x="47625" y="907852"/>
                  <a:pt x="47625" y="933450"/>
                </a:cubicBezTo>
                <a:cubicBezTo>
                  <a:pt x="47625" y="968519"/>
                  <a:pt x="40691" y="1003252"/>
                  <a:pt x="38100" y="1038225"/>
                </a:cubicBezTo>
                <a:cubicBezTo>
                  <a:pt x="34340" y="1088985"/>
                  <a:pt x="31750" y="1139825"/>
                  <a:pt x="28575" y="1190625"/>
                </a:cubicBezTo>
                <a:cubicBezTo>
                  <a:pt x="31750" y="1273175"/>
                  <a:pt x="32416" y="1355860"/>
                  <a:pt x="38100" y="1438275"/>
                </a:cubicBezTo>
                <a:cubicBezTo>
                  <a:pt x="38791" y="1448291"/>
                  <a:pt x="45656" y="1457005"/>
                  <a:pt x="47625" y="1466850"/>
                </a:cubicBezTo>
                <a:cubicBezTo>
                  <a:pt x="54526" y="1501353"/>
                  <a:pt x="54938" y="1558782"/>
                  <a:pt x="76200" y="1590675"/>
                </a:cubicBezTo>
                <a:cubicBezTo>
                  <a:pt x="103285" y="1631303"/>
                  <a:pt x="115777" y="1644920"/>
                  <a:pt x="133350" y="1685925"/>
                </a:cubicBezTo>
                <a:cubicBezTo>
                  <a:pt x="137305" y="1695153"/>
                  <a:pt x="138920" y="1705272"/>
                  <a:pt x="142875" y="1714500"/>
                </a:cubicBezTo>
                <a:cubicBezTo>
                  <a:pt x="148468" y="1727551"/>
                  <a:pt x="156332" y="1739549"/>
                  <a:pt x="161925" y="1752600"/>
                </a:cubicBezTo>
                <a:cubicBezTo>
                  <a:pt x="165880" y="1761828"/>
                  <a:pt x="166960" y="1772195"/>
                  <a:pt x="171450" y="1781175"/>
                </a:cubicBezTo>
                <a:cubicBezTo>
                  <a:pt x="176570" y="1791414"/>
                  <a:pt x="184150" y="1800225"/>
                  <a:pt x="190500" y="1809750"/>
                </a:cubicBezTo>
                <a:cubicBezTo>
                  <a:pt x="220154" y="1958018"/>
                  <a:pt x="211451" y="1872677"/>
                  <a:pt x="200025" y="2066925"/>
                </a:cubicBezTo>
                <a:cubicBezTo>
                  <a:pt x="203200" y="2085975"/>
                  <a:pt x="207528" y="2104868"/>
                  <a:pt x="209550" y="2124075"/>
                </a:cubicBezTo>
                <a:cubicBezTo>
                  <a:pt x="213884" y="2165244"/>
                  <a:pt x="209593" y="2207604"/>
                  <a:pt x="219075" y="2247900"/>
                </a:cubicBezTo>
                <a:cubicBezTo>
                  <a:pt x="222711" y="2263353"/>
                  <a:pt x="238125" y="2273300"/>
                  <a:pt x="247650" y="2286000"/>
                </a:cubicBezTo>
                <a:cubicBezTo>
                  <a:pt x="271039" y="2379555"/>
                  <a:pt x="237177" y="2265055"/>
                  <a:pt x="285750" y="2362200"/>
                </a:cubicBezTo>
                <a:cubicBezTo>
                  <a:pt x="294730" y="2380161"/>
                  <a:pt x="298450" y="2400300"/>
                  <a:pt x="304800" y="2419350"/>
                </a:cubicBezTo>
                <a:cubicBezTo>
                  <a:pt x="307975" y="2428875"/>
                  <a:pt x="308756" y="2439571"/>
                  <a:pt x="314325" y="2447925"/>
                </a:cubicBezTo>
                <a:lnTo>
                  <a:pt x="333375" y="2476500"/>
                </a:lnTo>
                <a:cubicBezTo>
                  <a:pt x="336550" y="2489200"/>
                  <a:pt x="340157" y="2501800"/>
                  <a:pt x="342900" y="2514600"/>
                </a:cubicBezTo>
                <a:cubicBezTo>
                  <a:pt x="349684" y="2546260"/>
                  <a:pt x="361950" y="2609850"/>
                  <a:pt x="361950" y="2609850"/>
                </a:cubicBezTo>
                <a:cubicBezTo>
                  <a:pt x="358775" y="2695575"/>
                  <a:pt x="352425" y="2781241"/>
                  <a:pt x="352425" y="2867025"/>
                </a:cubicBezTo>
                <a:cubicBezTo>
                  <a:pt x="352425" y="3044853"/>
                  <a:pt x="356564" y="3222678"/>
                  <a:pt x="361950" y="3400425"/>
                </a:cubicBezTo>
                <a:cubicBezTo>
                  <a:pt x="362916" y="3432319"/>
                  <a:pt x="365595" y="3464313"/>
                  <a:pt x="371475" y="3495675"/>
                </a:cubicBezTo>
                <a:cubicBezTo>
                  <a:pt x="378619" y="3533775"/>
                  <a:pt x="391716" y="3548062"/>
                  <a:pt x="400050" y="3581400"/>
                </a:cubicBezTo>
                <a:cubicBezTo>
                  <a:pt x="403102" y="3593607"/>
                  <a:pt x="412268" y="3634410"/>
                  <a:pt x="419100" y="3648075"/>
                </a:cubicBezTo>
                <a:cubicBezTo>
                  <a:pt x="424220" y="3658314"/>
                  <a:pt x="432470" y="3666711"/>
                  <a:pt x="438150" y="3676650"/>
                </a:cubicBezTo>
                <a:cubicBezTo>
                  <a:pt x="445195" y="3688978"/>
                  <a:pt x="450155" y="3702422"/>
                  <a:pt x="457200" y="3714750"/>
                </a:cubicBezTo>
                <a:cubicBezTo>
                  <a:pt x="462880" y="3724689"/>
                  <a:pt x="470570" y="3733386"/>
                  <a:pt x="476250" y="3743325"/>
                </a:cubicBezTo>
                <a:cubicBezTo>
                  <a:pt x="483295" y="3755653"/>
                  <a:pt x="487047" y="3769871"/>
                  <a:pt x="495300" y="3781425"/>
                </a:cubicBezTo>
                <a:cubicBezTo>
                  <a:pt x="503130" y="3792386"/>
                  <a:pt x="515605" y="3799367"/>
                  <a:pt x="523875" y="3810000"/>
                </a:cubicBezTo>
                <a:cubicBezTo>
                  <a:pt x="537931" y="3828072"/>
                  <a:pt x="545786" y="3850961"/>
                  <a:pt x="561975" y="3867150"/>
                </a:cubicBezTo>
                <a:cubicBezTo>
                  <a:pt x="663985" y="3969160"/>
                  <a:pt x="509153" y="3811634"/>
                  <a:pt x="619125" y="3933825"/>
                </a:cubicBezTo>
                <a:cubicBezTo>
                  <a:pt x="637147" y="3953850"/>
                  <a:pt x="661331" y="3968559"/>
                  <a:pt x="676275" y="3990975"/>
                </a:cubicBezTo>
                <a:cubicBezTo>
                  <a:pt x="723573" y="4061921"/>
                  <a:pt x="662784" y="3974786"/>
                  <a:pt x="723900" y="4048125"/>
                </a:cubicBezTo>
                <a:cubicBezTo>
                  <a:pt x="731229" y="4056919"/>
                  <a:pt x="735621" y="4067906"/>
                  <a:pt x="742950" y="4076700"/>
                </a:cubicBezTo>
                <a:cubicBezTo>
                  <a:pt x="751574" y="4087048"/>
                  <a:pt x="763255" y="4094642"/>
                  <a:pt x="771525" y="4105275"/>
                </a:cubicBezTo>
                <a:cubicBezTo>
                  <a:pt x="785581" y="4123347"/>
                  <a:pt x="793436" y="4146236"/>
                  <a:pt x="809625" y="4162425"/>
                </a:cubicBezTo>
                <a:cubicBezTo>
                  <a:pt x="819150" y="4171950"/>
                  <a:pt x="829576" y="4180652"/>
                  <a:pt x="838200" y="4191000"/>
                </a:cubicBezTo>
                <a:cubicBezTo>
                  <a:pt x="845529" y="4199794"/>
                  <a:pt x="850596" y="4210260"/>
                  <a:pt x="857250" y="4219575"/>
                </a:cubicBezTo>
                <a:cubicBezTo>
                  <a:pt x="866477" y="4232493"/>
                  <a:pt x="876300" y="4244975"/>
                  <a:pt x="885825" y="4257675"/>
                </a:cubicBezTo>
                <a:cubicBezTo>
                  <a:pt x="902564" y="4307893"/>
                  <a:pt x="884287" y="4267259"/>
                  <a:pt x="923925" y="4314825"/>
                </a:cubicBezTo>
                <a:cubicBezTo>
                  <a:pt x="966210" y="4365567"/>
                  <a:pt x="923861" y="4320425"/>
                  <a:pt x="952500" y="4371975"/>
                </a:cubicBezTo>
                <a:cubicBezTo>
                  <a:pt x="963619" y="4391989"/>
                  <a:pt x="983360" y="4407405"/>
                  <a:pt x="990600" y="4429125"/>
                </a:cubicBezTo>
                <a:cubicBezTo>
                  <a:pt x="1001207" y="4460946"/>
                  <a:pt x="1001677" y="4459920"/>
                  <a:pt x="1009650" y="4495800"/>
                </a:cubicBezTo>
                <a:cubicBezTo>
                  <a:pt x="1024975" y="4564764"/>
                  <a:pt x="1011679" y="4520938"/>
                  <a:pt x="1028700" y="4572000"/>
                </a:cubicBezTo>
                <a:cubicBezTo>
                  <a:pt x="1031875" y="4594225"/>
                  <a:pt x="1036096" y="4616325"/>
                  <a:pt x="1038225" y="4638675"/>
                </a:cubicBezTo>
                <a:cubicBezTo>
                  <a:pt x="1044415" y="4703675"/>
                  <a:pt x="1045186" y="4781733"/>
                  <a:pt x="1057275" y="4848225"/>
                </a:cubicBezTo>
                <a:cubicBezTo>
                  <a:pt x="1059071" y="4858103"/>
                  <a:pt x="1063625" y="4867275"/>
                  <a:pt x="1066800" y="4876800"/>
                </a:cubicBezTo>
                <a:cubicBezTo>
                  <a:pt x="1069975" y="4899025"/>
                  <a:pt x="1072309" y="4921386"/>
                  <a:pt x="1076325" y="4943475"/>
                </a:cubicBezTo>
                <a:cubicBezTo>
                  <a:pt x="1085455" y="4993692"/>
                  <a:pt x="1086920" y="4975260"/>
                  <a:pt x="1104900" y="5029200"/>
                </a:cubicBezTo>
                <a:cubicBezTo>
                  <a:pt x="1109040" y="5041619"/>
                  <a:pt x="1110663" y="5054761"/>
                  <a:pt x="1114425" y="5067300"/>
                </a:cubicBezTo>
                <a:cubicBezTo>
                  <a:pt x="1120195" y="5086534"/>
                  <a:pt x="1127125" y="5105400"/>
                  <a:pt x="1133475" y="5124450"/>
                </a:cubicBezTo>
                <a:lnTo>
                  <a:pt x="1162050" y="5210175"/>
                </a:lnTo>
                <a:lnTo>
                  <a:pt x="1171575" y="5238750"/>
                </a:lnTo>
                <a:cubicBezTo>
                  <a:pt x="1174750" y="5260975"/>
                  <a:pt x="1176697" y="5283410"/>
                  <a:pt x="1181100" y="5305425"/>
                </a:cubicBezTo>
                <a:cubicBezTo>
                  <a:pt x="1183069" y="5315270"/>
                  <a:pt x="1188656" y="5324155"/>
                  <a:pt x="1190625" y="5334000"/>
                </a:cubicBezTo>
                <a:cubicBezTo>
                  <a:pt x="1195028" y="5356015"/>
                  <a:pt x="1195102" y="5378799"/>
                  <a:pt x="1200150" y="5400675"/>
                </a:cubicBezTo>
                <a:cubicBezTo>
                  <a:pt x="1204665" y="5420241"/>
                  <a:pt x="1212850" y="5438775"/>
                  <a:pt x="1219200" y="5457825"/>
                </a:cubicBezTo>
                <a:lnTo>
                  <a:pt x="1228725" y="5486400"/>
                </a:lnTo>
                <a:cubicBezTo>
                  <a:pt x="1231900" y="5495925"/>
                  <a:pt x="1232681" y="5506621"/>
                  <a:pt x="1238250" y="5514975"/>
                </a:cubicBezTo>
                <a:lnTo>
                  <a:pt x="1257300" y="5543550"/>
                </a:lnTo>
                <a:cubicBezTo>
                  <a:pt x="1260475" y="5556250"/>
                  <a:pt x="1261668" y="5569618"/>
                  <a:pt x="1266825" y="5581650"/>
                </a:cubicBezTo>
                <a:cubicBezTo>
                  <a:pt x="1279790" y="5611901"/>
                  <a:pt x="1313921" y="5638624"/>
                  <a:pt x="1343025" y="5648325"/>
                </a:cubicBezTo>
                <a:cubicBezTo>
                  <a:pt x="1352550" y="5651500"/>
                  <a:pt x="1362620" y="5653360"/>
                  <a:pt x="1371600" y="5657850"/>
                </a:cubicBezTo>
                <a:cubicBezTo>
                  <a:pt x="1381839" y="5662970"/>
                  <a:pt x="1389653" y="5672391"/>
                  <a:pt x="1400175" y="5676900"/>
                </a:cubicBezTo>
                <a:cubicBezTo>
                  <a:pt x="1432268" y="5690654"/>
                  <a:pt x="1515344" y="5693677"/>
                  <a:pt x="1533525" y="5695950"/>
                </a:cubicBezTo>
                <a:cubicBezTo>
                  <a:pt x="1552689" y="5698345"/>
                  <a:pt x="1571468" y="5703453"/>
                  <a:pt x="1590675" y="5705475"/>
                </a:cubicBezTo>
                <a:cubicBezTo>
                  <a:pt x="1631844" y="5709809"/>
                  <a:pt x="1673225" y="5711825"/>
                  <a:pt x="1714500" y="5715000"/>
                </a:cubicBezTo>
                <a:cubicBezTo>
                  <a:pt x="1779687" y="5731297"/>
                  <a:pt x="1730540" y="5720398"/>
                  <a:pt x="1819275" y="5734050"/>
                </a:cubicBezTo>
                <a:cubicBezTo>
                  <a:pt x="1838363" y="5736987"/>
                  <a:pt x="1857306" y="5740844"/>
                  <a:pt x="1876425" y="5743575"/>
                </a:cubicBezTo>
                <a:cubicBezTo>
                  <a:pt x="1901765" y="5747195"/>
                  <a:pt x="1927285" y="5749480"/>
                  <a:pt x="1952625" y="5753100"/>
                </a:cubicBezTo>
                <a:cubicBezTo>
                  <a:pt x="1971744" y="5755831"/>
                  <a:pt x="1991039" y="5757941"/>
                  <a:pt x="2009775" y="5762625"/>
                </a:cubicBezTo>
                <a:cubicBezTo>
                  <a:pt x="2029256" y="5767495"/>
                  <a:pt x="2046927" y="5779857"/>
                  <a:pt x="2066925" y="5781675"/>
                </a:cubicBezTo>
                <a:cubicBezTo>
                  <a:pt x="2116615" y="5786192"/>
                  <a:pt x="2250425" y="5798846"/>
                  <a:pt x="2295525" y="5800725"/>
                </a:cubicBezTo>
                <a:cubicBezTo>
                  <a:pt x="2406599" y="5805353"/>
                  <a:pt x="2517775" y="5807075"/>
                  <a:pt x="2628900" y="5810250"/>
                </a:cubicBezTo>
                <a:lnTo>
                  <a:pt x="3200400" y="5800725"/>
                </a:lnTo>
                <a:cubicBezTo>
                  <a:pt x="3211824" y="5799988"/>
                  <a:pt x="3218815" y="5783580"/>
                  <a:pt x="3219450" y="5772150"/>
                </a:cubicBezTo>
                <a:cubicBezTo>
                  <a:pt x="3223221" y="5704267"/>
                  <a:pt x="3217616" y="5651431"/>
                  <a:pt x="3200400" y="5591175"/>
                </a:cubicBezTo>
                <a:cubicBezTo>
                  <a:pt x="3194202" y="5569484"/>
                  <a:pt x="3188523" y="5550723"/>
                  <a:pt x="3171825" y="5534025"/>
                </a:cubicBezTo>
                <a:cubicBezTo>
                  <a:pt x="3163730" y="5525930"/>
                  <a:pt x="3152775" y="5521325"/>
                  <a:pt x="3143250" y="5514975"/>
                </a:cubicBezTo>
                <a:cubicBezTo>
                  <a:pt x="3119309" y="5443151"/>
                  <a:pt x="3154389" y="5528898"/>
                  <a:pt x="3105150" y="5467350"/>
                </a:cubicBezTo>
                <a:cubicBezTo>
                  <a:pt x="3098878" y="5459510"/>
                  <a:pt x="3101897" y="5446615"/>
                  <a:pt x="3095625" y="5438775"/>
                </a:cubicBezTo>
                <a:cubicBezTo>
                  <a:pt x="3088474" y="5429836"/>
                  <a:pt x="3076365" y="5426379"/>
                  <a:pt x="3067050" y="5419725"/>
                </a:cubicBezTo>
                <a:cubicBezTo>
                  <a:pt x="3054132" y="5410498"/>
                  <a:pt x="3041955" y="5400254"/>
                  <a:pt x="3028950" y="5391150"/>
                </a:cubicBezTo>
                <a:cubicBezTo>
                  <a:pt x="3010193" y="5378020"/>
                  <a:pt x="2990850" y="5365750"/>
                  <a:pt x="2971800" y="5353050"/>
                </a:cubicBezTo>
                <a:lnTo>
                  <a:pt x="2914650" y="5314950"/>
                </a:lnTo>
                <a:cubicBezTo>
                  <a:pt x="2905125" y="5308600"/>
                  <a:pt x="2896935" y="5299520"/>
                  <a:pt x="2886075" y="5295900"/>
                </a:cubicBezTo>
                <a:cubicBezTo>
                  <a:pt x="2814251" y="5271959"/>
                  <a:pt x="2902783" y="5304254"/>
                  <a:pt x="2828925" y="5267325"/>
                </a:cubicBezTo>
                <a:cubicBezTo>
                  <a:pt x="2819945" y="5262835"/>
                  <a:pt x="2809330" y="5262290"/>
                  <a:pt x="2800350" y="5257800"/>
                </a:cubicBezTo>
                <a:cubicBezTo>
                  <a:pt x="2790111" y="5252680"/>
                  <a:pt x="2782014" y="5243870"/>
                  <a:pt x="2771775" y="5238750"/>
                </a:cubicBezTo>
                <a:cubicBezTo>
                  <a:pt x="2692905" y="5199315"/>
                  <a:pt x="2796517" y="5264770"/>
                  <a:pt x="2714625" y="5210175"/>
                </a:cubicBezTo>
                <a:cubicBezTo>
                  <a:pt x="2701925" y="5191125"/>
                  <a:pt x="2695575" y="5165725"/>
                  <a:pt x="2676525" y="5153025"/>
                </a:cubicBezTo>
                <a:cubicBezTo>
                  <a:pt x="2651125" y="5136092"/>
                  <a:pt x="2639120" y="5130787"/>
                  <a:pt x="2619375" y="5105400"/>
                </a:cubicBezTo>
                <a:cubicBezTo>
                  <a:pt x="2605319" y="5087328"/>
                  <a:pt x="2581275" y="5048250"/>
                  <a:pt x="2581275" y="5048250"/>
                </a:cubicBezTo>
                <a:cubicBezTo>
                  <a:pt x="2564189" y="4877390"/>
                  <a:pt x="2583905" y="5003919"/>
                  <a:pt x="2562225" y="4924425"/>
                </a:cubicBezTo>
                <a:cubicBezTo>
                  <a:pt x="2555336" y="4899166"/>
                  <a:pt x="2561688" y="4866738"/>
                  <a:pt x="2543175" y="4848225"/>
                </a:cubicBezTo>
                <a:cubicBezTo>
                  <a:pt x="2525230" y="4830280"/>
                  <a:pt x="2509895" y="4811209"/>
                  <a:pt x="2486025" y="4800600"/>
                </a:cubicBezTo>
                <a:cubicBezTo>
                  <a:pt x="2467675" y="4792445"/>
                  <a:pt x="2445583" y="4792689"/>
                  <a:pt x="2428875" y="4781550"/>
                </a:cubicBezTo>
                <a:cubicBezTo>
                  <a:pt x="2419350" y="4775200"/>
                  <a:pt x="2410539" y="4767620"/>
                  <a:pt x="2400300" y="4762500"/>
                </a:cubicBezTo>
                <a:cubicBezTo>
                  <a:pt x="2380774" y="4752737"/>
                  <a:pt x="2342214" y="4747073"/>
                  <a:pt x="2324100" y="4743450"/>
                </a:cubicBezTo>
                <a:cubicBezTo>
                  <a:pt x="2314575" y="4737100"/>
                  <a:pt x="2306047" y="4728909"/>
                  <a:pt x="2295525" y="4724400"/>
                </a:cubicBezTo>
                <a:cubicBezTo>
                  <a:pt x="2283493" y="4719243"/>
                  <a:pt x="2269937" y="4718725"/>
                  <a:pt x="2257425" y="4714875"/>
                </a:cubicBezTo>
                <a:cubicBezTo>
                  <a:pt x="2228636" y="4706017"/>
                  <a:pt x="2198641" y="4699770"/>
                  <a:pt x="2171700" y="4686300"/>
                </a:cubicBezTo>
                <a:cubicBezTo>
                  <a:pt x="2120752" y="4660826"/>
                  <a:pt x="2097888" y="4659434"/>
                  <a:pt x="2066925" y="4619625"/>
                </a:cubicBezTo>
                <a:cubicBezTo>
                  <a:pt x="2052869" y="4601553"/>
                  <a:pt x="2041525" y="4581525"/>
                  <a:pt x="2028825" y="4562475"/>
                </a:cubicBezTo>
                <a:cubicBezTo>
                  <a:pt x="2022475" y="4552950"/>
                  <a:pt x="2013395" y="4544760"/>
                  <a:pt x="2009775" y="4533900"/>
                </a:cubicBezTo>
                <a:lnTo>
                  <a:pt x="1990725" y="4476750"/>
                </a:lnTo>
                <a:lnTo>
                  <a:pt x="1971675" y="4419600"/>
                </a:lnTo>
                <a:lnTo>
                  <a:pt x="1962150" y="4391025"/>
                </a:lnTo>
                <a:cubicBezTo>
                  <a:pt x="1958975" y="4333875"/>
                  <a:pt x="1957807" y="4276578"/>
                  <a:pt x="1952625" y="4219575"/>
                </a:cubicBezTo>
                <a:cubicBezTo>
                  <a:pt x="1951695" y="4209350"/>
                  <a:pt x="1938780" y="4165044"/>
                  <a:pt x="1933575" y="4152900"/>
                </a:cubicBezTo>
                <a:cubicBezTo>
                  <a:pt x="1927982" y="4139849"/>
                  <a:pt x="1920118" y="4127851"/>
                  <a:pt x="1914525" y="4114800"/>
                </a:cubicBezTo>
                <a:cubicBezTo>
                  <a:pt x="1910570" y="4105572"/>
                  <a:pt x="1909876" y="4095002"/>
                  <a:pt x="1905000" y="4086225"/>
                </a:cubicBezTo>
                <a:cubicBezTo>
                  <a:pt x="1876517" y="4034956"/>
                  <a:pt x="1873035" y="4035210"/>
                  <a:pt x="1838325" y="4000500"/>
                </a:cubicBezTo>
                <a:lnTo>
                  <a:pt x="1819275" y="3943350"/>
                </a:lnTo>
                <a:lnTo>
                  <a:pt x="1809750" y="3914775"/>
                </a:lnTo>
                <a:cubicBezTo>
                  <a:pt x="1812925" y="3835400"/>
                  <a:pt x="1819275" y="3756088"/>
                  <a:pt x="1819275" y="3676650"/>
                </a:cubicBezTo>
                <a:cubicBezTo>
                  <a:pt x="1819275" y="3657337"/>
                  <a:pt x="1822468" y="3634034"/>
                  <a:pt x="1809750" y="3619500"/>
                </a:cubicBezTo>
                <a:cubicBezTo>
                  <a:pt x="1796527" y="3604388"/>
                  <a:pt x="1769308" y="3611589"/>
                  <a:pt x="1752600" y="3600450"/>
                </a:cubicBezTo>
                <a:cubicBezTo>
                  <a:pt x="1733550" y="3587750"/>
                  <a:pt x="1717170" y="3569590"/>
                  <a:pt x="1695450" y="3562350"/>
                </a:cubicBezTo>
                <a:cubicBezTo>
                  <a:pt x="1672209" y="3554603"/>
                  <a:pt x="1656764" y="3552239"/>
                  <a:pt x="1638300" y="3533775"/>
                </a:cubicBezTo>
                <a:cubicBezTo>
                  <a:pt x="1635486" y="3530961"/>
                  <a:pt x="1595002" y="3476835"/>
                  <a:pt x="1590675" y="3467100"/>
                </a:cubicBezTo>
                <a:cubicBezTo>
                  <a:pt x="1582520" y="3448750"/>
                  <a:pt x="1582764" y="3426658"/>
                  <a:pt x="1571625" y="3409950"/>
                </a:cubicBezTo>
                <a:cubicBezTo>
                  <a:pt x="1547006" y="3373021"/>
                  <a:pt x="1556195" y="3392235"/>
                  <a:pt x="1543050" y="3352800"/>
                </a:cubicBezTo>
                <a:cubicBezTo>
                  <a:pt x="1547295" y="3272154"/>
                  <a:pt x="1544657" y="3193170"/>
                  <a:pt x="1562100" y="3114675"/>
                </a:cubicBezTo>
                <a:cubicBezTo>
                  <a:pt x="1564278" y="3104874"/>
                  <a:pt x="1566749" y="3094877"/>
                  <a:pt x="1571625" y="3086100"/>
                </a:cubicBezTo>
                <a:cubicBezTo>
                  <a:pt x="1600108" y="3034831"/>
                  <a:pt x="1603590" y="3035085"/>
                  <a:pt x="1638300" y="3000375"/>
                </a:cubicBezTo>
                <a:cubicBezTo>
                  <a:pt x="1648848" y="2958184"/>
                  <a:pt x="1653558" y="2944897"/>
                  <a:pt x="1657350" y="2895600"/>
                </a:cubicBezTo>
                <a:cubicBezTo>
                  <a:pt x="1658811" y="2876606"/>
                  <a:pt x="1646237" y="2879725"/>
                  <a:pt x="1638300" y="2867025"/>
                </a:cubicBezTo>
                <a:close/>
              </a:path>
            </a:pathLst>
          </a:custGeom>
          <a:noFill/>
          <a:ln w="38100">
            <a:solidFill>
              <a:srgbClr val="2E045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00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Brack_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300" y="1219200"/>
            <a:ext cx="7329802" cy="550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 this image. (advance slide for answer)</a:t>
            </a:r>
          </a:p>
        </p:txBody>
      </p:sp>
      <p:sp>
        <p:nvSpPr>
          <p:cNvPr id="15" name="Rectangle 14"/>
          <p:cNvSpPr/>
          <p:nvPr/>
        </p:nvSpPr>
        <p:spPr>
          <a:xfrm>
            <a:off x="876300" y="3302242"/>
            <a:ext cx="3066025"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latin typeface="+mn-lt"/>
              </a:rPr>
              <a:t>osteoclast</a:t>
            </a:r>
          </a:p>
        </p:txBody>
      </p:sp>
    </p:spTree>
    <p:extLst>
      <p:ext uri="{BB962C8B-B14F-4D97-AF65-F5344CB8AC3E}">
        <p14:creationId xmlns:p14="http://schemas.microsoft.com/office/powerpoint/2010/main" val="306543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227505"/>
            <a:ext cx="7848599" cy="5597450"/>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15" name="Rectangle 14"/>
          <p:cNvSpPr/>
          <p:nvPr/>
        </p:nvSpPr>
        <p:spPr>
          <a:xfrm>
            <a:off x="4495800" y="1828800"/>
            <a:ext cx="3733800" cy="1754326"/>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latin typeface="+mn-lt"/>
              </a:rPr>
              <a:t>Type II collagen (this is calcified cartilage)</a:t>
            </a:r>
          </a:p>
        </p:txBody>
      </p:sp>
      <p:sp>
        <p:nvSpPr>
          <p:cNvPr id="7" name="TextBox 6"/>
          <p:cNvSpPr txBox="1"/>
          <p:nvPr/>
        </p:nvSpPr>
        <p:spPr>
          <a:xfrm>
            <a:off x="76200" y="4572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The outlined regions contain what type of collagen? (advance slide for answer)</a:t>
            </a:r>
          </a:p>
        </p:txBody>
      </p:sp>
      <p:sp>
        <p:nvSpPr>
          <p:cNvPr id="5" name="Freeform 4"/>
          <p:cNvSpPr/>
          <p:nvPr/>
        </p:nvSpPr>
        <p:spPr>
          <a:xfrm>
            <a:off x="3276600" y="3023770"/>
            <a:ext cx="1097350" cy="296723"/>
          </a:xfrm>
          <a:custGeom>
            <a:avLst/>
            <a:gdLst>
              <a:gd name="connsiteX0" fmla="*/ 762329 w 1053758"/>
              <a:gd name="connsiteY0" fmla="*/ 209550 h 266700"/>
              <a:gd name="connsiteX1" fmla="*/ 971879 w 1053758"/>
              <a:gd name="connsiteY1" fmla="*/ 200025 h 266700"/>
              <a:gd name="connsiteX2" fmla="*/ 1029029 w 1053758"/>
              <a:gd name="connsiteY2" fmla="*/ 180975 h 266700"/>
              <a:gd name="connsiteX3" fmla="*/ 1048079 w 1053758"/>
              <a:gd name="connsiteY3" fmla="*/ 152400 h 266700"/>
              <a:gd name="connsiteX4" fmla="*/ 1009979 w 1053758"/>
              <a:gd name="connsiteY4" fmla="*/ 76200 h 266700"/>
              <a:gd name="connsiteX5" fmla="*/ 905204 w 1053758"/>
              <a:gd name="connsiteY5" fmla="*/ 85725 h 266700"/>
              <a:gd name="connsiteX6" fmla="*/ 867104 w 1053758"/>
              <a:gd name="connsiteY6" fmla="*/ 95250 h 266700"/>
              <a:gd name="connsiteX7" fmla="*/ 714704 w 1053758"/>
              <a:gd name="connsiteY7" fmla="*/ 123825 h 266700"/>
              <a:gd name="connsiteX8" fmla="*/ 562304 w 1053758"/>
              <a:gd name="connsiteY8" fmla="*/ 114300 h 266700"/>
              <a:gd name="connsiteX9" fmla="*/ 533729 w 1053758"/>
              <a:gd name="connsiteY9" fmla="*/ 85725 h 266700"/>
              <a:gd name="connsiteX10" fmla="*/ 505154 w 1053758"/>
              <a:gd name="connsiteY10" fmla="*/ 66675 h 266700"/>
              <a:gd name="connsiteX11" fmla="*/ 476579 w 1053758"/>
              <a:gd name="connsiteY11" fmla="*/ 38100 h 266700"/>
              <a:gd name="connsiteX12" fmla="*/ 457529 w 1053758"/>
              <a:gd name="connsiteY12" fmla="*/ 9525 h 266700"/>
              <a:gd name="connsiteX13" fmla="*/ 428954 w 1053758"/>
              <a:gd name="connsiteY13" fmla="*/ 0 h 266700"/>
              <a:gd name="connsiteX14" fmla="*/ 371804 w 1053758"/>
              <a:gd name="connsiteY14" fmla="*/ 38100 h 266700"/>
              <a:gd name="connsiteX15" fmla="*/ 295604 w 1053758"/>
              <a:gd name="connsiteY15" fmla="*/ 85725 h 266700"/>
              <a:gd name="connsiteX16" fmla="*/ 247979 w 1053758"/>
              <a:gd name="connsiteY16" fmla="*/ 95250 h 266700"/>
              <a:gd name="connsiteX17" fmla="*/ 190829 w 1053758"/>
              <a:gd name="connsiteY17" fmla="*/ 114300 h 266700"/>
              <a:gd name="connsiteX18" fmla="*/ 162254 w 1053758"/>
              <a:gd name="connsiteY18" fmla="*/ 123825 h 266700"/>
              <a:gd name="connsiteX19" fmla="*/ 76529 w 1053758"/>
              <a:gd name="connsiteY19" fmla="*/ 180975 h 266700"/>
              <a:gd name="connsiteX20" fmla="*/ 47954 w 1053758"/>
              <a:gd name="connsiteY20" fmla="*/ 200025 h 266700"/>
              <a:gd name="connsiteX21" fmla="*/ 19379 w 1053758"/>
              <a:gd name="connsiteY21" fmla="*/ 219075 h 266700"/>
              <a:gd name="connsiteX22" fmla="*/ 329 w 1053758"/>
              <a:gd name="connsiteY22" fmla="*/ 247650 h 266700"/>
              <a:gd name="connsiteX23" fmla="*/ 28904 w 1053758"/>
              <a:gd name="connsiteY23" fmla="*/ 257175 h 266700"/>
              <a:gd name="connsiteX24" fmla="*/ 105104 w 1053758"/>
              <a:gd name="connsiteY24" fmla="*/ 266700 h 266700"/>
              <a:gd name="connsiteX25" fmla="*/ 247979 w 1053758"/>
              <a:gd name="connsiteY25" fmla="*/ 238125 h 266700"/>
              <a:gd name="connsiteX26" fmla="*/ 333704 w 1053758"/>
              <a:gd name="connsiteY26" fmla="*/ 200025 h 266700"/>
              <a:gd name="connsiteX27" fmla="*/ 362279 w 1053758"/>
              <a:gd name="connsiteY27" fmla="*/ 190500 h 266700"/>
              <a:gd name="connsiteX28" fmla="*/ 428954 w 1053758"/>
              <a:gd name="connsiteY28" fmla="*/ 161925 h 266700"/>
              <a:gd name="connsiteX29" fmla="*/ 514679 w 1053758"/>
              <a:gd name="connsiteY29" fmla="*/ 171450 h 266700"/>
              <a:gd name="connsiteX30" fmla="*/ 571829 w 1053758"/>
              <a:gd name="connsiteY30" fmla="*/ 190500 h 266700"/>
              <a:gd name="connsiteX31" fmla="*/ 600404 w 1053758"/>
              <a:gd name="connsiteY31" fmla="*/ 200025 h 266700"/>
              <a:gd name="connsiteX32" fmla="*/ 657554 w 1053758"/>
              <a:gd name="connsiteY32" fmla="*/ 228600 h 266700"/>
              <a:gd name="connsiteX33" fmla="*/ 762329 w 1053758"/>
              <a:gd name="connsiteY33" fmla="*/ 2095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53758" h="266700">
                <a:moveTo>
                  <a:pt x="762329" y="209550"/>
                </a:moveTo>
                <a:cubicBezTo>
                  <a:pt x="814716" y="204788"/>
                  <a:pt x="902355" y="207474"/>
                  <a:pt x="971879" y="200025"/>
                </a:cubicBezTo>
                <a:cubicBezTo>
                  <a:pt x="991845" y="197886"/>
                  <a:pt x="1029029" y="180975"/>
                  <a:pt x="1029029" y="180975"/>
                </a:cubicBezTo>
                <a:cubicBezTo>
                  <a:pt x="1035379" y="171450"/>
                  <a:pt x="1047128" y="163808"/>
                  <a:pt x="1048079" y="152400"/>
                </a:cubicBezTo>
                <a:cubicBezTo>
                  <a:pt x="1058848" y="23176"/>
                  <a:pt x="1058355" y="69289"/>
                  <a:pt x="1009979" y="76200"/>
                </a:cubicBezTo>
                <a:cubicBezTo>
                  <a:pt x="975262" y="81160"/>
                  <a:pt x="940129" y="82550"/>
                  <a:pt x="905204" y="85725"/>
                </a:cubicBezTo>
                <a:cubicBezTo>
                  <a:pt x="892504" y="88900"/>
                  <a:pt x="879904" y="92507"/>
                  <a:pt x="867104" y="95250"/>
                </a:cubicBezTo>
                <a:cubicBezTo>
                  <a:pt x="787173" y="112378"/>
                  <a:pt x="783360" y="112382"/>
                  <a:pt x="714704" y="123825"/>
                </a:cubicBezTo>
                <a:cubicBezTo>
                  <a:pt x="663904" y="120650"/>
                  <a:pt x="612111" y="124786"/>
                  <a:pt x="562304" y="114300"/>
                </a:cubicBezTo>
                <a:cubicBezTo>
                  <a:pt x="549123" y="111525"/>
                  <a:pt x="544077" y="94349"/>
                  <a:pt x="533729" y="85725"/>
                </a:cubicBezTo>
                <a:cubicBezTo>
                  <a:pt x="524935" y="78396"/>
                  <a:pt x="513948" y="74004"/>
                  <a:pt x="505154" y="66675"/>
                </a:cubicBezTo>
                <a:cubicBezTo>
                  <a:pt x="494806" y="58051"/>
                  <a:pt x="485203" y="48448"/>
                  <a:pt x="476579" y="38100"/>
                </a:cubicBezTo>
                <a:cubicBezTo>
                  <a:pt x="469250" y="29306"/>
                  <a:pt x="466468" y="16676"/>
                  <a:pt x="457529" y="9525"/>
                </a:cubicBezTo>
                <a:cubicBezTo>
                  <a:pt x="449689" y="3253"/>
                  <a:pt x="438479" y="3175"/>
                  <a:pt x="428954" y="0"/>
                </a:cubicBezTo>
                <a:cubicBezTo>
                  <a:pt x="409904" y="12700"/>
                  <a:pt x="387993" y="21911"/>
                  <a:pt x="371804" y="38100"/>
                </a:cubicBezTo>
                <a:cubicBezTo>
                  <a:pt x="337907" y="71997"/>
                  <a:pt x="347146" y="70263"/>
                  <a:pt x="295604" y="85725"/>
                </a:cubicBezTo>
                <a:cubicBezTo>
                  <a:pt x="280097" y="90377"/>
                  <a:pt x="263598" y="90990"/>
                  <a:pt x="247979" y="95250"/>
                </a:cubicBezTo>
                <a:cubicBezTo>
                  <a:pt x="228606" y="100534"/>
                  <a:pt x="209879" y="107950"/>
                  <a:pt x="190829" y="114300"/>
                </a:cubicBezTo>
                <a:cubicBezTo>
                  <a:pt x="181304" y="117475"/>
                  <a:pt x="170608" y="118256"/>
                  <a:pt x="162254" y="123825"/>
                </a:cubicBezTo>
                <a:lnTo>
                  <a:pt x="76529" y="180975"/>
                </a:lnTo>
                <a:lnTo>
                  <a:pt x="47954" y="200025"/>
                </a:lnTo>
                <a:lnTo>
                  <a:pt x="19379" y="219075"/>
                </a:lnTo>
                <a:cubicBezTo>
                  <a:pt x="13029" y="228600"/>
                  <a:pt x="-2447" y="236544"/>
                  <a:pt x="329" y="247650"/>
                </a:cubicBezTo>
                <a:cubicBezTo>
                  <a:pt x="2764" y="257390"/>
                  <a:pt x="19026" y="255379"/>
                  <a:pt x="28904" y="257175"/>
                </a:cubicBezTo>
                <a:cubicBezTo>
                  <a:pt x="54089" y="261754"/>
                  <a:pt x="79704" y="263525"/>
                  <a:pt x="105104" y="266700"/>
                </a:cubicBezTo>
                <a:cubicBezTo>
                  <a:pt x="138259" y="263016"/>
                  <a:pt x="214209" y="260638"/>
                  <a:pt x="247979" y="238125"/>
                </a:cubicBezTo>
                <a:cubicBezTo>
                  <a:pt x="293262" y="207936"/>
                  <a:pt x="265694" y="222695"/>
                  <a:pt x="333704" y="200025"/>
                </a:cubicBezTo>
                <a:cubicBezTo>
                  <a:pt x="343229" y="196850"/>
                  <a:pt x="353925" y="196069"/>
                  <a:pt x="362279" y="190500"/>
                </a:cubicBezTo>
                <a:cubicBezTo>
                  <a:pt x="401746" y="164188"/>
                  <a:pt x="379748" y="174226"/>
                  <a:pt x="428954" y="161925"/>
                </a:cubicBezTo>
                <a:cubicBezTo>
                  <a:pt x="457529" y="165100"/>
                  <a:pt x="486486" y="165811"/>
                  <a:pt x="514679" y="171450"/>
                </a:cubicBezTo>
                <a:cubicBezTo>
                  <a:pt x="534370" y="175388"/>
                  <a:pt x="552779" y="184150"/>
                  <a:pt x="571829" y="190500"/>
                </a:cubicBezTo>
                <a:cubicBezTo>
                  <a:pt x="581354" y="193675"/>
                  <a:pt x="592050" y="194456"/>
                  <a:pt x="600404" y="200025"/>
                </a:cubicBezTo>
                <a:cubicBezTo>
                  <a:pt x="637333" y="224644"/>
                  <a:pt x="618119" y="215455"/>
                  <a:pt x="657554" y="228600"/>
                </a:cubicBezTo>
                <a:cubicBezTo>
                  <a:pt x="759122" y="218443"/>
                  <a:pt x="709942" y="214312"/>
                  <a:pt x="762329" y="209550"/>
                </a:cubicBezTo>
                <a:close/>
              </a:path>
            </a:pathLst>
          </a:custGeom>
          <a:noFill/>
          <a:ln w="38100">
            <a:solidFill>
              <a:srgbClr val="2E045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768435" y="5166149"/>
            <a:ext cx="918717" cy="434024"/>
          </a:xfrm>
          <a:custGeom>
            <a:avLst/>
            <a:gdLst>
              <a:gd name="connsiteX0" fmla="*/ 720612 w 918717"/>
              <a:gd name="connsiteY0" fmla="*/ 198050 h 434024"/>
              <a:gd name="connsiteX1" fmla="*/ 741681 w 918717"/>
              <a:gd name="connsiteY1" fmla="*/ 189622 h 434024"/>
              <a:gd name="connsiteX2" fmla="*/ 754323 w 918717"/>
              <a:gd name="connsiteY2" fmla="*/ 185409 h 434024"/>
              <a:gd name="connsiteX3" fmla="*/ 771178 w 918717"/>
              <a:gd name="connsiteY3" fmla="*/ 160126 h 434024"/>
              <a:gd name="connsiteX4" fmla="*/ 792247 w 918717"/>
              <a:gd name="connsiteY4" fmla="*/ 134843 h 434024"/>
              <a:gd name="connsiteX5" fmla="*/ 796461 w 918717"/>
              <a:gd name="connsiteY5" fmla="*/ 122201 h 434024"/>
              <a:gd name="connsiteX6" fmla="*/ 809102 w 918717"/>
              <a:gd name="connsiteY6" fmla="*/ 117987 h 434024"/>
              <a:gd name="connsiteX7" fmla="*/ 838599 w 918717"/>
              <a:gd name="connsiteY7" fmla="*/ 105346 h 434024"/>
              <a:gd name="connsiteX8" fmla="*/ 880737 w 918717"/>
              <a:gd name="connsiteY8" fmla="*/ 96918 h 434024"/>
              <a:gd name="connsiteX9" fmla="*/ 910234 w 918717"/>
              <a:gd name="connsiteY9" fmla="*/ 88491 h 434024"/>
              <a:gd name="connsiteX10" fmla="*/ 918662 w 918717"/>
              <a:gd name="connsiteY10" fmla="*/ 75849 h 434024"/>
              <a:gd name="connsiteX11" fmla="*/ 906020 w 918717"/>
              <a:gd name="connsiteY11" fmla="*/ 50566 h 434024"/>
              <a:gd name="connsiteX12" fmla="*/ 893379 w 918717"/>
              <a:gd name="connsiteY12" fmla="*/ 46352 h 434024"/>
              <a:gd name="connsiteX13" fmla="*/ 868096 w 918717"/>
              <a:gd name="connsiteY13" fmla="*/ 29497 h 434024"/>
              <a:gd name="connsiteX14" fmla="*/ 842813 w 918717"/>
              <a:gd name="connsiteY14" fmla="*/ 8428 h 434024"/>
              <a:gd name="connsiteX15" fmla="*/ 809102 w 918717"/>
              <a:gd name="connsiteY15" fmla="*/ 0 h 434024"/>
              <a:gd name="connsiteX16" fmla="*/ 741681 w 918717"/>
              <a:gd name="connsiteY16" fmla="*/ 4214 h 434024"/>
              <a:gd name="connsiteX17" fmla="*/ 716398 w 918717"/>
              <a:gd name="connsiteY17" fmla="*/ 12642 h 434024"/>
              <a:gd name="connsiteX18" fmla="*/ 691115 w 918717"/>
              <a:gd name="connsiteY18" fmla="*/ 21069 h 434024"/>
              <a:gd name="connsiteX19" fmla="*/ 674260 w 918717"/>
              <a:gd name="connsiteY19" fmla="*/ 25283 h 434024"/>
              <a:gd name="connsiteX20" fmla="*/ 648977 w 918717"/>
              <a:gd name="connsiteY20" fmla="*/ 42139 h 434024"/>
              <a:gd name="connsiteX21" fmla="*/ 640549 w 918717"/>
              <a:gd name="connsiteY21" fmla="*/ 67422 h 434024"/>
              <a:gd name="connsiteX22" fmla="*/ 611053 w 918717"/>
              <a:gd name="connsiteY22" fmla="*/ 105346 h 434024"/>
              <a:gd name="connsiteX23" fmla="*/ 568914 w 918717"/>
              <a:gd name="connsiteY23" fmla="*/ 130629 h 434024"/>
              <a:gd name="connsiteX24" fmla="*/ 556273 w 918717"/>
              <a:gd name="connsiteY24" fmla="*/ 134843 h 434024"/>
              <a:gd name="connsiteX25" fmla="*/ 530990 w 918717"/>
              <a:gd name="connsiteY25" fmla="*/ 151698 h 434024"/>
              <a:gd name="connsiteX26" fmla="*/ 518348 w 918717"/>
              <a:gd name="connsiteY26" fmla="*/ 164339 h 434024"/>
              <a:gd name="connsiteX27" fmla="*/ 484638 w 918717"/>
              <a:gd name="connsiteY27" fmla="*/ 181195 h 434024"/>
              <a:gd name="connsiteX28" fmla="*/ 450927 w 918717"/>
              <a:gd name="connsiteY28" fmla="*/ 189622 h 434024"/>
              <a:gd name="connsiteX29" fmla="*/ 438286 w 918717"/>
              <a:gd name="connsiteY29" fmla="*/ 206478 h 434024"/>
              <a:gd name="connsiteX30" fmla="*/ 425644 w 918717"/>
              <a:gd name="connsiteY30" fmla="*/ 210692 h 434024"/>
              <a:gd name="connsiteX31" fmla="*/ 413003 w 918717"/>
              <a:gd name="connsiteY31" fmla="*/ 219119 h 434024"/>
              <a:gd name="connsiteX32" fmla="*/ 354009 w 918717"/>
              <a:gd name="connsiteY32" fmla="*/ 210692 h 434024"/>
              <a:gd name="connsiteX33" fmla="*/ 328726 w 918717"/>
              <a:gd name="connsiteY33" fmla="*/ 198050 h 434024"/>
              <a:gd name="connsiteX34" fmla="*/ 316085 w 918717"/>
              <a:gd name="connsiteY34" fmla="*/ 193836 h 434024"/>
              <a:gd name="connsiteX35" fmla="*/ 282374 w 918717"/>
              <a:gd name="connsiteY35" fmla="*/ 176981 h 434024"/>
              <a:gd name="connsiteX36" fmla="*/ 269733 w 918717"/>
              <a:gd name="connsiteY36" fmla="*/ 168553 h 434024"/>
              <a:gd name="connsiteX37" fmla="*/ 248664 w 918717"/>
              <a:gd name="connsiteY37" fmla="*/ 164339 h 434024"/>
              <a:gd name="connsiteX38" fmla="*/ 172815 w 918717"/>
              <a:gd name="connsiteY38" fmla="*/ 155912 h 434024"/>
              <a:gd name="connsiteX39" fmla="*/ 92752 w 918717"/>
              <a:gd name="connsiteY39" fmla="*/ 147484 h 434024"/>
              <a:gd name="connsiteX40" fmla="*/ 67469 w 918717"/>
              <a:gd name="connsiteY40" fmla="*/ 143270 h 434024"/>
              <a:gd name="connsiteX41" fmla="*/ 8476 w 918717"/>
              <a:gd name="connsiteY41" fmla="*/ 155912 h 434024"/>
              <a:gd name="connsiteX42" fmla="*/ 4262 w 918717"/>
              <a:gd name="connsiteY42" fmla="*/ 168553 h 434024"/>
              <a:gd name="connsiteX43" fmla="*/ 4262 w 918717"/>
              <a:gd name="connsiteY43" fmla="*/ 227547 h 434024"/>
              <a:gd name="connsiteX44" fmla="*/ 29545 w 918717"/>
              <a:gd name="connsiteY44" fmla="*/ 244402 h 434024"/>
              <a:gd name="connsiteX45" fmla="*/ 46400 w 918717"/>
              <a:gd name="connsiteY45" fmla="*/ 252830 h 434024"/>
              <a:gd name="connsiteX46" fmla="*/ 75897 w 918717"/>
              <a:gd name="connsiteY46" fmla="*/ 261257 h 434024"/>
              <a:gd name="connsiteX47" fmla="*/ 88538 w 918717"/>
              <a:gd name="connsiteY47" fmla="*/ 265471 h 434024"/>
              <a:gd name="connsiteX48" fmla="*/ 122249 w 918717"/>
              <a:gd name="connsiteY48" fmla="*/ 269685 h 434024"/>
              <a:gd name="connsiteX49" fmla="*/ 134890 w 918717"/>
              <a:gd name="connsiteY49" fmla="*/ 278113 h 434024"/>
              <a:gd name="connsiteX50" fmla="*/ 177029 w 918717"/>
              <a:gd name="connsiteY50" fmla="*/ 303396 h 434024"/>
              <a:gd name="connsiteX51" fmla="*/ 206525 w 918717"/>
              <a:gd name="connsiteY51" fmla="*/ 332892 h 434024"/>
              <a:gd name="connsiteX52" fmla="*/ 227594 w 918717"/>
              <a:gd name="connsiteY52" fmla="*/ 353962 h 434024"/>
              <a:gd name="connsiteX53" fmla="*/ 236022 w 918717"/>
              <a:gd name="connsiteY53" fmla="*/ 366603 h 434024"/>
              <a:gd name="connsiteX54" fmla="*/ 257091 w 918717"/>
              <a:gd name="connsiteY54" fmla="*/ 391886 h 434024"/>
              <a:gd name="connsiteX55" fmla="*/ 261305 w 918717"/>
              <a:gd name="connsiteY55" fmla="*/ 404527 h 434024"/>
              <a:gd name="connsiteX56" fmla="*/ 278160 w 918717"/>
              <a:gd name="connsiteY56" fmla="*/ 429810 h 434024"/>
              <a:gd name="connsiteX57" fmla="*/ 324512 w 918717"/>
              <a:gd name="connsiteY57" fmla="*/ 434024 h 434024"/>
              <a:gd name="connsiteX58" fmla="*/ 408789 w 918717"/>
              <a:gd name="connsiteY58" fmla="*/ 425597 h 434024"/>
              <a:gd name="connsiteX59" fmla="*/ 421430 w 918717"/>
              <a:gd name="connsiteY59" fmla="*/ 421383 h 434024"/>
              <a:gd name="connsiteX60" fmla="*/ 434072 w 918717"/>
              <a:gd name="connsiteY60" fmla="*/ 412955 h 434024"/>
              <a:gd name="connsiteX61" fmla="*/ 594197 w 918717"/>
              <a:gd name="connsiteY61" fmla="*/ 408741 h 434024"/>
              <a:gd name="connsiteX62" fmla="*/ 623694 w 918717"/>
              <a:gd name="connsiteY62" fmla="*/ 404527 h 434024"/>
              <a:gd name="connsiteX63" fmla="*/ 640549 w 918717"/>
              <a:gd name="connsiteY63" fmla="*/ 400314 h 434024"/>
              <a:gd name="connsiteX64" fmla="*/ 661618 w 918717"/>
              <a:gd name="connsiteY64" fmla="*/ 396100 h 434024"/>
              <a:gd name="connsiteX65" fmla="*/ 682688 w 918717"/>
              <a:gd name="connsiteY65" fmla="*/ 370817 h 434024"/>
              <a:gd name="connsiteX66" fmla="*/ 686901 w 918717"/>
              <a:gd name="connsiteY66" fmla="*/ 353962 h 434024"/>
              <a:gd name="connsiteX67" fmla="*/ 695329 w 918717"/>
              <a:gd name="connsiteY67" fmla="*/ 341320 h 434024"/>
              <a:gd name="connsiteX68" fmla="*/ 703757 w 918717"/>
              <a:gd name="connsiteY68" fmla="*/ 316037 h 434024"/>
              <a:gd name="connsiteX69" fmla="*/ 707971 w 918717"/>
              <a:gd name="connsiteY69" fmla="*/ 303396 h 434024"/>
              <a:gd name="connsiteX70" fmla="*/ 712184 w 918717"/>
              <a:gd name="connsiteY70" fmla="*/ 290754 h 434024"/>
              <a:gd name="connsiteX71" fmla="*/ 716398 w 918717"/>
              <a:gd name="connsiteY71" fmla="*/ 257044 h 434024"/>
              <a:gd name="connsiteX72" fmla="*/ 720612 w 918717"/>
              <a:gd name="connsiteY72" fmla="*/ 240188 h 434024"/>
              <a:gd name="connsiteX73" fmla="*/ 724826 w 918717"/>
              <a:gd name="connsiteY73" fmla="*/ 210692 h 434024"/>
              <a:gd name="connsiteX74" fmla="*/ 720612 w 918717"/>
              <a:gd name="connsiteY74" fmla="*/ 198050 h 43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18717" h="434024">
                <a:moveTo>
                  <a:pt x="720612" y="198050"/>
                </a:moveTo>
                <a:cubicBezTo>
                  <a:pt x="723421" y="194538"/>
                  <a:pt x="734599" y="192278"/>
                  <a:pt x="741681" y="189622"/>
                </a:cubicBezTo>
                <a:cubicBezTo>
                  <a:pt x="745840" y="188062"/>
                  <a:pt x="751182" y="188550"/>
                  <a:pt x="754323" y="185409"/>
                </a:cubicBezTo>
                <a:cubicBezTo>
                  <a:pt x="761485" y="178247"/>
                  <a:pt x="765560" y="168554"/>
                  <a:pt x="771178" y="160126"/>
                </a:cubicBezTo>
                <a:cubicBezTo>
                  <a:pt x="782911" y="142526"/>
                  <a:pt x="776025" y="151065"/>
                  <a:pt x="792247" y="134843"/>
                </a:cubicBezTo>
                <a:cubicBezTo>
                  <a:pt x="793652" y="130629"/>
                  <a:pt x="793320" y="125342"/>
                  <a:pt x="796461" y="122201"/>
                </a:cubicBezTo>
                <a:cubicBezTo>
                  <a:pt x="799602" y="119060"/>
                  <a:pt x="805129" y="119973"/>
                  <a:pt x="809102" y="117987"/>
                </a:cubicBezTo>
                <a:cubicBezTo>
                  <a:pt x="834366" y="105356"/>
                  <a:pt x="807908" y="111923"/>
                  <a:pt x="838599" y="105346"/>
                </a:cubicBezTo>
                <a:cubicBezTo>
                  <a:pt x="852605" y="102345"/>
                  <a:pt x="867148" y="101448"/>
                  <a:pt x="880737" y="96918"/>
                </a:cubicBezTo>
                <a:cubicBezTo>
                  <a:pt x="898873" y="90873"/>
                  <a:pt x="889070" y="93781"/>
                  <a:pt x="910234" y="88491"/>
                </a:cubicBezTo>
                <a:cubicBezTo>
                  <a:pt x="913043" y="84277"/>
                  <a:pt x="917829" y="80845"/>
                  <a:pt x="918662" y="75849"/>
                </a:cubicBezTo>
                <a:cubicBezTo>
                  <a:pt x="919560" y="70461"/>
                  <a:pt x="909256" y="53155"/>
                  <a:pt x="906020" y="50566"/>
                </a:cubicBezTo>
                <a:cubicBezTo>
                  <a:pt x="902552" y="47791"/>
                  <a:pt x="897262" y="48509"/>
                  <a:pt x="893379" y="46352"/>
                </a:cubicBezTo>
                <a:cubicBezTo>
                  <a:pt x="884525" y="41433"/>
                  <a:pt x="875258" y="36659"/>
                  <a:pt x="868096" y="29497"/>
                </a:cubicBezTo>
                <a:cubicBezTo>
                  <a:pt x="858779" y="20180"/>
                  <a:pt x="854544" y="14293"/>
                  <a:pt x="842813" y="8428"/>
                </a:cubicBezTo>
                <a:cubicBezTo>
                  <a:pt x="834175" y="4109"/>
                  <a:pt x="817115" y="1603"/>
                  <a:pt x="809102" y="0"/>
                </a:cubicBezTo>
                <a:cubicBezTo>
                  <a:pt x="786628" y="1405"/>
                  <a:pt x="763992" y="1171"/>
                  <a:pt x="741681" y="4214"/>
                </a:cubicBezTo>
                <a:cubicBezTo>
                  <a:pt x="732879" y="5414"/>
                  <a:pt x="724826" y="9833"/>
                  <a:pt x="716398" y="12642"/>
                </a:cubicBezTo>
                <a:lnTo>
                  <a:pt x="691115" y="21069"/>
                </a:lnTo>
                <a:lnTo>
                  <a:pt x="674260" y="25283"/>
                </a:lnTo>
                <a:cubicBezTo>
                  <a:pt x="665832" y="30902"/>
                  <a:pt x="652180" y="32530"/>
                  <a:pt x="648977" y="42139"/>
                </a:cubicBezTo>
                <a:lnTo>
                  <a:pt x="640549" y="67422"/>
                </a:lnTo>
                <a:cubicBezTo>
                  <a:pt x="634079" y="86831"/>
                  <a:pt x="635420" y="89102"/>
                  <a:pt x="611053" y="105346"/>
                </a:cubicBezTo>
                <a:cubicBezTo>
                  <a:pt x="593078" y="117329"/>
                  <a:pt x="587055" y="122854"/>
                  <a:pt x="568914" y="130629"/>
                </a:cubicBezTo>
                <a:cubicBezTo>
                  <a:pt x="564832" y="132379"/>
                  <a:pt x="560156" y="132686"/>
                  <a:pt x="556273" y="134843"/>
                </a:cubicBezTo>
                <a:cubicBezTo>
                  <a:pt x="547419" y="139762"/>
                  <a:pt x="538152" y="144536"/>
                  <a:pt x="530990" y="151698"/>
                </a:cubicBezTo>
                <a:cubicBezTo>
                  <a:pt x="526776" y="155912"/>
                  <a:pt x="523376" y="161140"/>
                  <a:pt x="518348" y="164339"/>
                </a:cubicBezTo>
                <a:cubicBezTo>
                  <a:pt x="507749" y="171084"/>
                  <a:pt x="496957" y="178731"/>
                  <a:pt x="484638" y="181195"/>
                </a:cubicBezTo>
                <a:cubicBezTo>
                  <a:pt x="459213" y="186280"/>
                  <a:pt x="470364" y="183145"/>
                  <a:pt x="450927" y="189622"/>
                </a:cubicBezTo>
                <a:cubicBezTo>
                  <a:pt x="446713" y="195241"/>
                  <a:pt x="443681" y="201982"/>
                  <a:pt x="438286" y="206478"/>
                </a:cubicBezTo>
                <a:cubicBezTo>
                  <a:pt x="434874" y="209322"/>
                  <a:pt x="429617" y="208706"/>
                  <a:pt x="425644" y="210692"/>
                </a:cubicBezTo>
                <a:cubicBezTo>
                  <a:pt x="421114" y="212957"/>
                  <a:pt x="417217" y="216310"/>
                  <a:pt x="413003" y="219119"/>
                </a:cubicBezTo>
                <a:cubicBezTo>
                  <a:pt x="389417" y="216498"/>
                  <a:pt x="375468" y="216057"/>
                  <a:pt x="354009" y="210692"/>
                </a:cubicBezTo>
                <a:cubicBezTo>
                  <a:pt x="332831" y="205398"/>
                  <a:pt x="349319" y="208347"/>
                  <a:pt x="328726" y="198050"/>
                </a:cubicBezTo>
                <a:cubicBezTo>
                  <a:pt x="324753" y="196064"/>
                  <a:pt x="320299" y="195241"/>
                  <a:pt x="316085" y="193836"/>
                </a:cubicBezTo>
                <a:cubicBezTo>
                  <a:pt x="292107" y="169860"/>
                  <a:pt x="316824" y="189900"/>
                  <a:pt x="282374" y="176981"/>
                </a:cubicBezTo>
                <a:cubicBezTo>
                  <a:pt x="277632" y="175203"/>
                  <a:pt x="274475" y="170331"/>
                  <a:pt x="269733" y="168553"/>
                </a:cubicBezTo>
                <a:cubicBezTo>
                  <a:pt x="263027" y="166038"/>
                  <a:pt x="255656" y="165893"/>
                  <a:pt x="248664" y="164339"/>
                </a:cubicBezTo>
                <a:cubicBezTo>
                  <a:pt x="203863" y="154384"/>
                  <a:pt x="267605" y="163812"/>
                  <a:pt x="172815" y="155912"/>
                </a:cubicBezTo>
                <a:cubicBezTo>
                  <a:pt x="161914" y="155004"/>
                  <a:pt x="105156" y="149138"/>
                  <a:pt x="92752" y="147484"/>
                </a:cubicBezTo>
                <a:cubicBezTo>
                  <a:pt x="84283" y="146355"/>
                  <a:pt x="75897" y="144675"/>
                  <a:pt x="67469" y="143270"/>
                </a:cubicBezTo>
                <a:cubicBezTo>
                  <a:pt x="55461" y="144362"/>
                  <a:pt x="21168" y="140047"/>
                  <a:pt x="8476" y="155912"/>
                </a:cubicBezTo>
                <a:cubicBezTo>
                  <a:pt x="5701" y="159380"/>
                  <a:pt x="5667" y="164339"/>
                  <a:pt x="4262" y="168553"/>
                </a:cubicBezTo>
                <a:cubicBezTo>
                  <a:pt x="1934" y="187174"/>
                  <a:pt x="-4037" y="208875"/>
                  <a:pt x="4262" y="227547"/>
                </a:cubicBezTo>
                <a:cubicBezTo>
                  <a:pt x="10497" y="241575"/>
                  <a:pt x="18367" y="239611"/>
                  <a:pt x="29545" y="244402"/>
                </a:cubicBezTo>
                <a:cubicBezTo>
                  <a:pt x="35319" y="246876"/>
                  <a:pt x="40626" y="250355"/>
                  <a:pt x="46400" y="252830"/>
                </a:cubicBezTo>
                <a:cubicBezTo>
                  <a:pt x="56510" y="257163"/>
                  <a:pt x="65197" y="258200"/>
                  <a:pt x="75897" y="261257"/>
                </a:cubicBezTo>
                <a:cubicBezTo>
                  <a:pt x="80168" y="262477"/>
                  <a:pt x="84168" y="264676"/>
                  <a:pt x="88538" y="265471"/>
                </a:cubicBezTo>
                <a:cubicBezTo>
                  <a:pt x="99680" y="267497"/>
                  <a:pt x="111012" y="268280"/>
                  <a:pt x="122249" y="269685"/>
                </a:cubicBezTo>
                <a:cubicBezTo>
                  <a:pt x="126463" y="272494"/>
                  <a:pt x="130493" y="275600"/>
                  <a:pt x="134890" y="278113"/>
                </a:cubicBezTo>
                <a:cubicBezTo>
                  <a:pt x="150413" y="286983"/>
                  <a:pt x="163278" y="289645"/>
                  <a:pt x="177029" y="303396"/>
                </a:cubicBezTo>
                <a:cubicBezTo>
                  <a:pt x="186861" y="313228"/>
                  <a:pt x="198812" y="321323"/>
                  <a:pt x="206525" y="332892"/>
                </a:cubicBezTo>
                <a:cubicBezTo>
                  <a:pt x="217762" y="349748"/>
                  <a:pt x="210739" y="342725"/>
                  <a:pt x="227594" y="353962"/>
                </a:cubicBezTo>
                <a:cubicBezTo>
                  <a:pt x="230403" y="358176"/>
                  <a:pt x="232780" y="362713"/>
                  <a:pt x="236022" y="366603"/>
                </a:cubicBezTo>
                <a:cubicBezTo>
                  <a:pt x="247672" y="380582"/>
                  <a:pt x="249245" y="376193"/>
                  <a:pt x="257091" y="391886"/>
                </a:cubicBezTo>
                <a:cubicBezTo>
                  <a:pt x="259077" y="395859"/>
                  <a:pt x="259148" y="400644"/>
                  <a:pt x="261305" y="404527"/>
                </a:cubicBezTo>
                <a:cubicBezTo>
                  <a:pt x="266224" y="413381"/>
                  <a:pt x="268073" y="428893"/>
                  <a:pt x="278160" y="429810"/>
                </a:cubicBezTo>
                <a:lnTo>
                  <a:pt x="324512" y="434024"/>
                </a:lnTo>
                <a:cubicBezTo>
                  <a:pt x="348405" y="432186"/>
                  <a:pt x="383283" y="430698"/>
                  <a:pt x="408789" y="425597"/>
                </a:cubicBezTo>
                <a:cubicBezTo>
                  <a:pt x="413144" y="424726"/>
                  <a:pt x="417457" y="423369"/>
                  <a:pt x="421430" y="421383"/>
                </a:cubicBezTo>
                <a:cubicBezTo>
                  <a:pt x="425960" y="419118"/>
                  <a:pt x="429021" y="413325"/>
                  <a:pt x="434072" y="412955"/>
                </a:cubicBezTo>
                <a:cubicBezTo>
                  <a:pt x="487323" y="409058"/>
                  <a:pt x="540822" y="410146"/>
                  <a:pt x="594197" y="408741"/>
                </a:cubicBezTo>
                <a:cubicBezTo>
                  <a:pt x="604029" y="407336"/>
                  <a:pt x="613922" y="406304"/>
                  <a:pt x="623694" y="404527"/>
                </a:cubicBezTo>
                <a:cubicBezTo>
                  <a:pt x="629392" y="403491"/>
                  <a:pt x="634896" y="401570"/>
                  <a:pt x="640549" y="400314"/>
                </a:cubicBezTo>
                <a:cubicBezTo>
                  <a:pt x="647541" y="398760"/>
                  <a:pt x="654595" y="397505"/>
                  <a:pt x="661618" y="396100"/>
                </a:cubicBezTo>
                <a:cubicBezTo>
                  <a:pt x="669210" y="388508"/>
                  <a:pt x="678289" y="381082"/>
                  <a:pt x="682688" y="370817"/>
                </a:cubicBezTo>
                <a:cubicBezTo>
                  <a:pt x="684969" y="365494"/>
                  <a:pt x="684620" y="359285"/>
                  <a:pt x="686901" y="353962"/>
                </a:cubicBezTo>
                <a:cubicBezTo>
                  <a:pt x="688896" y="349307"/>
                  <a:pt x="693272" y="345948"/>
                  <a:pt x="695329" y="341320"/>
                </a:cubicBezTo>
                <a:cubicBezTo>
                  <a:pt x="698937" y="333202"/>
                  <a:pt x="700948" y="324465"/>
                  <a:pt x="703757" y="316037"/>
                </a:cubicBezTo>
                <a:lnTo>
                  <a:pt x="707971" y="303396"/>
                </a:lnTo>
                <a:lnTo>
                  <a:pt x="712184" y="290754"/>
                </a:lnTo>
                <a:cubicBezTo>
                  <a:pt x="713589" y="279517"/>
                  <a:pt x="714536" y="268214"/>
                  <a:pt x="716398" y="257044"/>
                </a:cubicBezTo>
                <a:cubicBezTo>
                  <a:pt x="717350" y="251331"/>
                  <a:pt x="719576" y="245886"/>
                  <a:pt x="720612" y="240188"/>
                </a:cubicBezTo>
                <a:cubicBezTo>
                  <a:pt x="722389" y="230416"/>
                  <a:pt x="723193" y="220489"/>
                  <a:pt x="724826" y="210692"/>
                </a:cubicBezTo>
                <a:cubicBezTo>
                  <a:pt x="729315" y="183757"/>
                  <a:pt x="717803" y="201562"/>
                  <a:pt x="720612" y="198050"/>
                </a:cubicBezTo>
                <a:close/>
              </a:path>
            </a:pathLst>
          </a:custGeom>
          <a:noFill/>
          <a:ln w="38100">
            <a:solidFill>
              <a:srgbClr val="2E045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972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312" y="1676400"/>
            <a:ext cx="7038975" cy="4829175"/>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substance in the outlined region. (advance slide for answer)</a:t>
            </a:r>
          </a:p>
        </p:txBody>
      </p:sp>
      <p:sp>
        <p:nvSpPr>
          <p:cNvPr id="15" name="Rectangle 14"/>
          <p:cNvSpPr/>
          <p:nvPr/>
        </p:nvSpPr>
        <p:spPr>
          <a:xfrm>
            <a:off x="4267200" y="3079793"/>
            <a:ext cx="3066025" cy="1200329"/>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latin typeface="+mn-lt"/>
              </a:rPr>
              <a:t>Calcified bone matrix</a:t>
            </a:r>
          </a:p>
        </p:txBody>
      </p:sp>
      <p:sp>
        <p:nvSpPr>
          <p:cNvPr id="3" name="Freeform 2"/>
          <p:cNvSpPr/>
          <p:nvPr/>
        </p:nvSpPr>
        <p:spPr>
          <a:xfrm>
            <a:off x="2299447" y="3449171"/>
            <a:ext cx="679077" cy="1539688"/>
          </a:xfrm>
          <a:custGeom>
            <a:avLst/>
            <a:gdLst>
              <a:gd name="connsiteX0" fmla="*/ 490818 w 679077"/>
              <a:gd name="connsiteY0" fmla="*/ 981635 h 1539688"/>
              <a:gd name="connsiteX1" fmla="*/ 544606 w 679077"/>
              <a:gd name="connsiteY1" fmla="*/ 914400 h 1539688"/>
              <a:gd name="connsiteX2" fmla="*/ 551329 w 679077"/>
              <a:gd name="connsiteY2" fmla="*/ 887505 h 1539688"/>
              <a:gd name="connsiteX3" fmla="*/ 564777 w 679077"/>
              <a:gd name="connsiteY3" fmla="*/ 813547 h 1539688"/>
              <a:gd name="connsiteX4" fmla="*/ 571500 w 679077"/>
              <a:gd name="connsiteY4" fmla="*/ 753035 h 1539688"/>
              <a:gd name="connsiteX5" fmla="*/ 578224 w 679077"/>
              <a:gd name="connsiteY5" fmla="*/ 732864 h 1539688"/>
              <a:gd name="connsiteX6" fmla="*/ 584947 w 679077"/>
              <a:gd name="connsiteY6" fmla="*/ 705970 h 1539688"/>
              <a:gd name="connsiteX7" fmla="*/ 591671 w 679077"/>
              <a:gd name="connsiteY7" fmla="*/ 685800 h 1539688"/>
              <a:gd name="connsiteX8" fmla="*/ 598394 w 679077"/>
              <a:gd name="connsiteY8" fmla="*/ 652182 h 1539688"/>
              <a:gd name="connsiteX9" fmla="*/ 605118 w 679077"/>
              <a:gd name="connsiteY9" fmla="*/ 632011 h 1539688"/>
              <a:gd name="connsiteX10" fmla="*/ 618565 w 679077"/>
              <a:gd name="connsiteY10" fmla="*/ 578223 h 1539688"/>
              <a:gd name="connsiteX11" fmla="*/ 625288 w 679077"/>
              <a:gd name="connsiteY11" fmla="*/ 537882 h 1539688"/>
              <a:gd name="connsiteX12" fmla="*/ 638735 w 679077"/>
              <a:gd name="connsiteY12" fmla="*/ 497541 h 1539688"/>
              <a:gd name="connsiteX13" fmla="*/ 645459 w 679077"/>
              <a:gd name="connsiteY13" fmla="*/ 463923 h 1539688"/>
              <a:gd name="connsiteX14" fmla="*/ 652182 w 679077"/>
              <a:gd name="connsiteY14" fmla="*/ 443753 h 1539688"/>
              <a:gd name="connsiteX15" fmla="*/ 658906 w 679077"/>
              <a:gd name="connsiteY15" fmla="*/ 416858 h 1539688"/>
              <a:gd name="connsiteX16" fmla="*/ 672353 w 679077"/>
              <a:gd name="connsiteY16" fmla="*/ 302558 h 1539688"/>
              <a:gd name="connsiteX17" fmla="*/ 679077 w 679077"/>
              <a:gd name="connsiteY17" fmla="*/ 268941 h 1539688"/>
              <a:gd name="connsiteX18" fmla="*/ 665629 w 679077"/>
              <a:gd name="connsiteY18" fmla="*/ 53788 h 1539688"/>
              <a:gd name="connsiteX19" fmla="*/ 645459 w 679077"/>
              <a:gd name="connsiteY19" fmla="*/ 13447 h 1539688"/>
              <a:gd name="connsiteX20" fmla="*/ 625288 w 679077"/>
              <a:gd name="connsiteY20" fmla="*/ 0 h 1539688"/>
              <a:gd name="connsiteX21" fmla="*/ 571500 w 679077"/>
              <a:gd name="connsiteY21" fmla="*/ 6723 h 1539688"/>
              <a:gd name="connsiteX22" fmla="*/ 537882 w 679077"/>
              <a:gd name="connsiteY22" fmla="*/ 67235 h 1539688"/>
              <a:gd name="connsiteX23" fmla="*/ 524435 w 679077"/>
              <a:gd name="connsiteY23" fmla="*/ 87405 h 1539688"/>
              <a:gd name="connsiteX24" fmla="*/ 517712 w 679077"/>
              <a:gd name="connsiteY24" fmla="*/ 107576 h 1539688"/>
              <a:gd name="connsiteX25" fmla="*/ 504265 w 679077"/>
              <a:gd name="connsiteY25" fmla="*/ 127747 h 1539688"/>
              <a:gd name="connsiteX26" fmla="*/ 490818 w 679077"/>
              <a:gd name="connsiteY26" fmla="*/ 168088 h 1539688"/>
              <a:gd name="connsiteX27" fmla="*/ 484094 w 679077"/>
              <a:gd name="connsiteY27" fmla="*/ 188258 h 1539688"/>
              <a:gd name="connsiteX28" fmla="*/ 477371 w 679077"/>
              <a:gd name="connsiteY28" fmla="*/ 228600 h 1539688"/>
              <a:gd name="connsiteX29" fmla="*/ 470647 w 679077"/>
              <a:gd name="connsiteY29" fmla="*/ 248770 h 1539688"/>
              <a:gd name="connsiteX30" fmla="*/ 457200 w 679077"/>
              <a:gd name="connsiteY30" fmla="*/ 309282 h 1539688"/>
              <a:gd name="connsiteX31" fmla="*/ 450477 w 679077"/>
              <a:gd name="connsiteY31" fmla="*/ 329453 h 1539688"/>
              <a:gd name="connsiteX32" fmla="*/ 437029 w 679077"/>
              <a:gd name="connsiteY32" fmla="*/ 342900 h 1539688"/>
              <a:gd name="connsiteX33" fmla="*/ 416859 w 679077"/>
              <a:gd name="connsiteY33" fmla="*/ 389964 h 1539688"/>
              <a:gd name="connsiteX34" fmla="*/ 396688 w 679077"/>
              <a:gd name="connsiteY34" fmla="*/ 430305 h 1539688"/>
              <a:gd name="connsiteX35" fmla="*/ 376518 w 679077"/>
              <a:gd name="connsiteY35" fmla="*/ 531158 h 1539688"/>
              <a:gd name="connsiteX36" fmla="*/ 363071 w 679077"/>
              <a:gd name="connsiteY36" fmla="*/ 611841 h 1539688"/>
              <a:gd name="connsiteX37" fmla="*/ 342900 w 679077"/>
              <a:gd name="connsiteY37" fmla="*/ 672353 h 1539688"/>
              <a:gd name="connsiteX38" fmla="*/ 322729 w 679077"/>
              <a:gd name="connsiteY38" fmla="*/ 732864 h 1539688"/>
              <a:gd name="connsiteX39" fmla="*/ 316006 w 679077"/>
              <a:gd name="connsiteY39" fmla="*/ 753035 h 1539688"/>
              <a:gd name="connsiteX40" fmla="*/ 289112 w 679077"/>
              <a:gd name="connsiteY40" fmla="*/ 800100 h 1539688"/>
              <a:gd name="connsiteX41" fmla="*/ 275665 w 679077"/>
              <a:gd name="connsiteY41" fmla="*/ 840441 h 1539688"/>
              <a:gd name="connsiteX42" fmla="*/ 268941 w 679077"/>
              <a:gd name="connsiteY42" fmla="*/ 860611 h 1539688"/>
              <a:gd name="connsiteX43" fmla="*/ 262218 w 679077"/>
              <a:gd name="connsiteY43" fmla="*/ 880782 h 1539688"/>
              <a:gd name="connsiteX44" fmla="*/ 248771 w 679077"/>
              <a:gd name="connsiteY44" fmla="*/ 907676 h 1539688"/>
              <a:gd name="connsiteX45" fmla="*/ 228600 w 679077"/>
              <a:gd name="connsiteY45" fmla="*/ 948017 h 1539688"/>
              <a:gd name="connsiteX46" fmla="*/ 208429 w 679077"/>
              <a:gd name="connsiteY46" fmla="*/ 988358 h 1539688"/>
              <a:gd name="connsiteX47" fmla="*/ 194982 w 679077"/>
              <a:gd name="connsiteY47" fmla="*/ 1015253 h 1539688"/>
              <a:gd name="connsiteX48" fmla="*/ 147918 w 679077"/>
              <a:gd name="connsiteY48" fmla="*/ 1075764 h 1539688"/>
              <a:gd name="connsiteX49" fmla="*/ 141194 w 679077"/>
              <a:gd name="connsiteY49" fmla="*/ 1095935 h 1539688"/>
              <a:gd name="connsiteX50" fmla="*/ 114300 w 679077"/>
              <a:gd name="connsiteY50" fmla="*/ 1143000 h 1539688"/>
              <a:gd name="connsiteX51" fmla="*/ 87406 w 679077"/>
              <a:gd name="connsiteY51" fmla="*/ 1203511 h 1539688"/>
              <a:gd name="connsiteX52" fmla="*/ 80682 w 679077"/>
              <a:gd name="connsiteY52" fmla="*/ 1230405 h 1539688"/>
              <a:gd name="connsiteX53" fmla="*/ 73959 w 679077"/>
              <a:gd name="connsiteY53" fmla="*/ 1250576 h 1539688"/>
              <a:gd name="connsiteX54" fmla="*/ 60512 w 679077"/>
              <a:gd name="connsiteY54" fmla="*/ 1304364 h 1539688"/>
              <a:gd name="connsiteX55" fmla="*/ 53788 w 679077"/>
              <a:gd name="connsiteY55" fmla="*/ 1331258 h 1539688"/>
              <a:gd name="connsiteX56" fmla="*/ 47065 w 679077"/>
              <a:gd name="connsiteY56" fmla="*/ 1351429 h 1539688"/>
              <a:gd name="connsiteX57" fmla="*/ 40341 w 679077"/>
              <a:gd name="connsiteY57" fmla="*/ 1391770 h 1539688"/>
              <a:gd name="connsiteX58" fmla="*/ 26894 w 679077"/>
              <a:gd name="connsiteY58" fmla="*/ 1432111 h 1539688"/>
              <a:gd name="connsiteX59" fmla="*/ 13447 w 679077"/>
              <a:gd name="connsiteY59" fmla="*/ 1472453 h 1539688"/>
              <a:gd name="connsiteX60" fmla="*/ 0 w 679077"/>
              <a:gd name="connsiteY60" fmla="*/ 1492623 h 1539688"/>
              <a:gd name="connsiteX61" fmla="*/ 6724 w 679077"/>
              <a:gd name="connsiteY61" fmla="*/ 1532964 h 1539688"/>
              <a:gd name="connsiteX62" fmla="*/ 26894 w 679077"/>
              <a:gd name="connsiteY62" fmla="*/ 1539688 h 1539688"/>
              <a:gd name="connsiteX63" fmla="*/ 80682 w 679077"/>
              <a:gd name="connsiteY63" fmla="*/ 1532964 h 1539688"/>
              <a:gd name="connsiteX64" fmla="*/ 100853 w 679077"/>
              <a:gd name="connsiteY64" fmla="*/ 1526241 h 1539688"/>
              <a:gd name="connsiteX65" fmla="*/ 121024 w 679077"/>
              <a:gd name="connsiteY65" fmla="*/ 1499347 h 1539688"/>
              <a:gd name="connsiteX66" fmla="*/ 141194 w 679077"/>
              <a:gd name="connsiteY66" fmla="*/ 1485900 h 1539688"/>
              <a:gd name="connsiteX67" fmla="*/ 174812 w 679077"/>
              <a:gd name="connsiteY67" fmla="*/ 1452282 h 1539688"/>
              <a:gd name="connsiteX68" fmla="*/ 188259 w 679077"/>
              <a:gd name="connsiteY68" fmla="*/ 1432111 h 1539688"/>
              <a:gd name="connsiteX69" fmla="*/ 208429 w 679077"/>
              <a:gd name="connsiteY69" fmla="*/ 1411941 h 1539688"/>
              <a:gd name="connsiteX70" fmla="*/ 221877 w 679077"/>
              <a:gd name="connsiteY70" fmla="*/ 1385047 h 1539688"/>
              <a:gd name="connsiteX71" fmla="*/ 228600 w 679077"/>
              <a:gd name="connsiteY71" fmla="*/ 1364876 h 1539688"/>
              <a:gd name="connsiteX72" fmla="*/ 248771 w 679077"/>
              <a:gd name="connsiteY72" fmla="*/ 1344705 h 1539688"/>
              <a:gd name="connsiteX73" fmla="*/ 255494 w 679077"/>
              <a:gd name="connsiteY73" fmla="*/ 1324535 h 1539688"/>
              <a:gd name="connsiteX74" fmla="*/ 268941 w 679077"/>
              <a:gd name="connsiteY74" fmla="*/ 1304364 h 1539688"/>
              <a:gd name="connsiteX75" fmla="*/ 302559 w 679077"/>
              <a:gd name="connsiteY75" fmla="*/ 1250576 h 1539688"/>
              <a:gd name="connsiteX76" fmla="*/ 322729 w 679077"/>
              <a:gd name="connsiteY76" fmla="*/ 1216958 h 1539688"/>
              <a:gd name="connsiteX77" fmla="*/ 336177 w 679077"/>
              <a:gd name="connsiteY77" fmla="*/ 1196788 h 1539688"/>
              <a:gd name="connsiteX78" fmla="*/ 356347 w 679077"/>
              <a:gd name="connsiteY78" fmla="*/ 1183341 h 1539688"/>
              <a:gd name="connsiteX79" fmla="*/ 389965 w 679077"/>
              <a:gd name="connsiteY79" fmla="*/ 1122829 h 1539688"/>
              <a:gd name="connsiteX80" fmla="*/ 416859 w 679077"/>
              <a:gd name="connsiteY80" fmla="*/ 1082488 h 1539688"/>
              <a:gd name="connsiteX81" fmla="*/ 443753 w 679077"/>
              <a:gd name="connsiteY81" fmla="*/ 1055594 h 1539688"/>
              <a:gd name="connsiteX82" fmla="*/ 463924 w 679077"/>
              <a:gd name="connsiteY82" fmla="*/ 1015253 h 1539688"/>
              <a:gd name="connsiteX83" fmla="*/ 470647 w 679077"/>
              <a:gd name="connsiteY83" fmla="*/ 995082 h 1539688"/>
              <a:gd name="connsiteX84" fmla="*/ 490818 w 679077"/>
              <a:gd name="connsiteY84" fmla="*/ 981635 h 153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679077" h="1539688">
                <a:moveTo>
                  <a:pt x="490818" y="981635"/>
                </a:moveTo>
                <a:cubicBezTo>
                  <a:pt x="503144" y="968188"/>
                  <a:pt x="539496" y="924621"/>
                  <a:pt x="544606" y="914400"/>
                </a:cubicBezTo>
                <a:cubicBezTo>
                  <a:pt x="548739" y="906135"/>
                  <a:pt x="549324" y="896526"/>
                  <a:pt x="551329" y="887505"/>
                </a:cubicBezTo>
                <a:cubicBezTo>
                  <a:pt x="555555" y="868487"/>
                  <a:pt x="562344" y="831797"/>
                  <a:pt x="564777" y="813547"/>
                </a:cubicBezTo>
                <a:cubicBezTo>
                  <a:pt x="567459" y="793430"/>
                  <a:pt x="568164" y="773054"/>
                  <a:pt x="571500" y="753035"/>
                </a:cubicBezTo>
                <a:cubicBezTo>
                  <a:pt x="572665" y="746044"/>
                  <a:pt x="576277" y="739679"/>
                  <a:pt x="578224" y="732864"/>
                </a:cubicBezTo>
                <a:cubicBezTo>
                  <a:pt x="580763" y="723979"/>
                  <a:pt x="582408" y="714855"/>
                  <a:pt x="584947" y="705970"/>
                </a:cubicBezTo>
                <a:cubicBezTo>
                  <a:pt x="586894" y="699156"/>
                  <a:pt x="589952" y="692675"/>
                  <a:pt x="591671" y="685800"/>
                </a:cubicBezTo>
                <a:cubicBezTo>
                  <a:pt x="594443" y="674713"/>
                  <a:pt x="595622" y="663269"/>
                  <a:pt x="598394" y="652182"/>
                </a:cubicBezTo>
                <a:cubicBezTo>
                  <a:pt x="600113" y="645306"/>
                  <a:pt x="603399" y="638887"/>
                  <a:pt x="605118" y="632011"/>
                </a:cubicBezTo>
                <a:lnTo>
                  <a:pt x="618565" y="578223"/>
                </a:lnTo>
                <a:cubicBezTo>
                  <a:pt x="620806" y="564776"/>
                  <a:pt x="621982" y="551107"/>
                  <a:pt x="625288" y="537882"/>
                </a:cubicBezTo>
                <a:cubicBezTo>
                  <a:pt x="628726" y="524131"/>
                  <a:pt x="635955" y="511440"/>
                  <a:pt x="638735" y="497541"/>
                </a:cubicBezTo>
                <a:cubicBezTo>
                  <a:pt x="640976" y="486335"/>
                  <a:pt x="642687" y="475010"/>
                  <a:pt x="645459" y="463923"/>
                </a:cubicBezTo>
                <a:cubicBezTo>
                  <a:pt x="647178" y="457048"/>
                  <a:pt x="650235" y="450567"/>
                  <a:pt x="652182" y="443753"/>
                </a:cubicBezTo>
                <a:cubicBezTo>
                  <a:pt x="654721" y="434868"/>
                  <a:pt x="656665" y="425823"/>
                  <a:pt x="658906" y="416858"/>
                </a:cubicBezTo>
                <a:cubicBezTo>
                  <a:pt x="661399" y="394418"/>
                  <a:pt x="668654" y="326599"/>
                  <a:pt x="672353" y="302558"/>
                </a:cubicBezTo>
                <a:cubicBezTo>
                  <a:pt x="674091" y="291263"/>
                  <a:pt x="676836" y="280147"/>
                  <a:pt x="679077" y="268941"/>
                </a:cubicBezTo>
                <a:cubicBezTo>
                  <a:pt x="675066" y="156642"/>
                  <a:pt x="687136" y="129063"/>
                  <a:pt x="665629" y="53788"/>
                </a:cubicBezTo>
                <a:cubicBezTo>
                  <a:pt x="661254" y="38475"/>
                  <a:pt x="657247" y="25235"/>
                  <a:pt x="645459" y="13447"/>
                </a:cubicBezTo>
                <a:cubicBezTo>
                  <a:pt x="639745" y="7733"/>
                  <a:pt x="632012" y="4482"/>
                  <a:pt x="625288" y="0"/>
                </a:cubicBezTo>
                <a:cubicBezTo>
                  <a:pt x="607359" y="2241"/>
                  <a:pt x="587108" y="-2381"/>
                  <a:pt x="571500" y="6723"/>
                </a:cubicBezTo>
                <a:cubicBezTo>
                  <a:pt x="541573" y="24180"/>
                  <a:pt x="549323" y="44354"/>
                  <a:pt x="537882" y="67235"/>
                </a:cubicBezTo>
                <a:cubicBezTo>
                  <a:pt x="534268" y="74462"/>
                  <a:pt x="528917" y="80682"/>
                  <a:pt x="524435" y="87405"/>
                </a:cubicBezTo>
                <a:cubicBezTo>
                  <a:pt x="522194" y="94129"/>
                  <a:pt x="520881" y="101237"/>
                  <a:pt x="517712" y="107576"/>
                </a:cubicBezTo>
                <a:cubicBezTo>
                  <a:pt x="514098" y="114804"/>
                  <a:pt x="507547" y="120363"/>
                  <a:pt x="504265" y="127747"/>
                </a:cubicBezTo>
                <a:cubicBezTo>
                  <a:pt x="498508" y="140700"/>
                  <a:pt x="495300" y="154641"/>
                  <a:pt x="490818" y="168088"/>
                </a:cubicBezTo>
                <a:lnTo>
                  <a:pt x="484094" y="188258"/>
                </a:lnTo>
                <a:cubicBezTo>
                  <a:pt x="481853" y="201705"/>
                  <a:pt x="480328" y="215292"/>
                  <a:pt x="477371" y="228600"/>
                </a:cubicBezTo>
                <a:cubicBezTo>
                  <a:pt x="475834" y="235518"/>
                  <a:pt x="472366" y="241895"/>
                  <a:pt x="470647" y="248770"/>
                </a:cubicBezTo>
                <a:cubicBezTo>
                  <a:pt x="456769" y="304280"/>
                  <a:pt x="471016" y="260926"/>
                  <a:pt x="457200" y="309282"/>
                </a:cubicBezTo>
                <a:cubicBezTo>
                  <a:pt x="455253" y="316097"/>
                  <a:pt x="454123" y="323376"/>
                  <a:pt x="450477" y="329453"/>
                </a:cubicBezTo>
                <a:cubicBezTo>
                  <a:pt x="447215" y="334889"/>
                  <a:pt x="441512" y="338418"/>
                  <a:pt x="437029" y="342900"/>
                </a:cubicBezTo>
                <a:cubicBezTo>
                  <a:pt x="429486" y="365530"/>
                  <a:pt x="430153" y="366700"/>
                  <a:pt x="416859" y="389964"/>
                </a:cubicBezTo>
                <a:cubicBezTo>
                  <a:pt x="396005" y="426460"/>
                  <a:pt x="409016" y="393324"/>
                  <a:pt x="396688" y="430305"/>
                </a:cubicBezTo>
                <a:cubicBezTo>
                  <a:pt x="384845" y="536897"/>
                  <a:pt x="398865" y="449220"/>
                  <a:pt x="376518" y="531158"/>
                </a:cubicBezTo>
                <a:cubicBezTo>
                  <a:pt x="362290" y="583325"/>
                  <a:pt x="377506" y="549289"/>
                  <a:pt x="363071" y="611841"/>
                </a:cubicBezTo>
                <a:cubicBezTo>
                  <a:pt x="363069" y="611852"/>
                  <a:pt x="346263" y="662263"/>
                  <a:pt x="342900" y="672353"/>
                </a:cubicBezTo>
                <a:lnTo>
                  <a:pt x="322729" y="732864"/>
                </a:lnTo>
                <a:cubicBezTo>
                  <a:pt x="320488" y="739588"/>
                  <a:pt x="319937" y="747138"/>
                  <a:pt x="316006" y="753035"/>
                </a:cubicBezTo>
                <a:cubicBezTo>
                  <a:pt x="303875" y="771231"/>
                  <a:pt x="297644" y="778771"/>
                  <a:pt x="289112" y="800100"/>
                </a:cubicBezTo>
                <a:cubicBezTo>
                  <a:pt x="283848" y="813261"/>
                  <a:pt x="280147" y="826994"/>
                  <a:pt x="275665" y="840441"/>
                </a:cubicBezTo>
                <a:lnTo>
                  <a:pt x="268941" y="860611"/>
                </a:lnTo>
                <a:cubicBezTo>
                  <a:pt x="266700" y="867335"/>
                  <a:pt x="265388" y="874443"/>
                  <a:pt x="262218" y="880782"/>
                </a:cubicBezTo>
                <a:cubicBezTo>
                  <a:pt x="257736" y="889747"/>
                  <a:pt x="252719" y="898464"/>
                  <a:pt x="248771" y="907676"/>
                </a:cubicBezTo>
                <a:cubicBezTo>
                  <a:pt x="232069" y="946646"/>
                  <a:pt x="254441" y="909257"/>
                  <a:pt x="228600" y="948017"/>
                </a:cubicBezTo>
                <a:cubicBezTo>
                  <a:pt x="216273" y="985002"/>
                  <a:pt x="229285" y="951861"/>
                  <a:pt x="208429" y="988358"/>
                </a:cubicBezTo>
                <a:cubicBezTo>
                  <a:pt x="203456" y="997060"/>
                  <a:pt x="200139" y="1006658"/>
                  <a:pt x="194982" y="1015253"/>
                </a:cubicBezTo>
                <a:cubicBezTo>
                  <a:pt x="170857" y="1055462"/>
                  <a:pt x="174784" y="1048898"/>
                  <a:pt x="147918" y="1075764"/>
                </a:cubicBezTo>
                <a:cubicBezTo>
                  <a:pt x="145677" y="1082488"/>
                  <a:pt x="143986" y="1089421"/>
                  <a:pt x="141194" y="1095935"/>
                </a:cubicBezTo>
                <a:cubicBezTo>
                  <a:pt x="130957" y="1119820"/>
                  <a:pt x="127805" y="1122743"/>
                  <a:pt x="114300" y="1143000"/>
                </a:cubicBezTo>
                <a:cubicBezTo>
                  <a:pt x="98298" y="1191007"/>
                  <a:pt x="108716" y="1171547"/>
                  <a:pt x="87406" y="1203511"/>
                </a:cubicBezTo>
                <a:cubicBezTo>
                  <a:pt x="85165" y="1212476"/>
                  <a:pt x="83221" y="1221520"/>
                  <a:pt x="80682" y="1230405"/>
                </a:cubicBezTo>
                <a:cubicBezTo>
                  <a:pt x="78735" y="1237220"/>
                  <a:pt x="75824" y="1243738"/>
                  <a:pt x="73959" y="1250576"/>
                </a:cubicBezTo>
                <a:cubicBezTo>
                  <a:pt x="69096" y="1268406"/>
                  <a:pt x="64994" y="1286435"/>
                  <a:pt x="60512" y="1304364"/>
                </a:cubicBezTo>
                <a:cubicBezTo>
                  <a:pt x="58271" y="1313329"/>
                  <a:pt x="56710" y="1322492"/>
                  <a:pt x="53788" y="1331258"/>
                </a:cubicBezTo>
                <a:cubicBezTo>
                  <a:pt x="51547" y="1337982"/>
                  <a:pt x="48602" y="1344510"/>
                  <a:pt x="47065" y="1351429"/>
                </a:cubicBezTo>
                <a:cubicBezTo>
                  <a:pt x="44108" y="1364737"/>
                  <a:pt x="43647" y="1378545"/>
                  <a:pt x="40341" y="1391770"/>
                </a:cubicBezTo>
                <a:cubicBezTo>
                  <a:pt x="36903" y="1405521"/>
                  <a:pt x="31376" y="1418664"/>
                  <a:pt x="26894" y="1432111"/>
                </a:cubicBezTo>
                <a:cubicBezTo>
                  <a:pt x="26892" y="1432116"/>
                  <a:pt x="13450" y="1472449"/>
                  <a:pt x="13447" y="1472453"/>
                </a:cubicBezTo>
                <a:lnTo>
                  <a:pt x="0" y="1492623"/>
                </a:lnTo>
                <a:cubicBezTo>
                  <a:pt x="2241" y="1506070"/>
                  <a:pt x="-40" y="1521128"/>
                  <a:pt x="6724" y="1532964"/>
                </a:cubicBezTo>
                <a:cubicBezTo>
                  <a:pt x="10240" y="1539117"/>
                  <a:pt x="19807" y="1539688"/>
                  <a:pt x="26894" y="1539688"/>
                </a:cubicBezTo>
                <a:cubicBezTo>
                  <a:pt x="44963" y="1539688"/>
                  <a:pt x="62753" y="1535205"/>
                  <a:pt x="80682" y="1532964"/>
                </a:cubicBezTo>
                <a:cubicBezTo>
                  <a:pt x="87406" y="1530723"/>
                  <a:pt x="95408" y="1530778"/>
                  <a:pt x="100853" y="1526241"/>
                </a:cubicBezTo>
                <a:cubicBezTo>
                  <a:pt x="109462" y="1519067"/>
                  <a:pt x="113100" y="1507271"/>
                  <a:pt x="121024" y="1499347"/>
                </a:cubicBezTo>
                <a:cubicBezTo>
                  <a:pt x="126738" y="1493633"/>
                  <a:pt x="134471" y="1490382"/>
                  <a:pt x="141194" y="1485900"/>
                </a:cubicBezTo>
                <a:cubicBezTo>
                  <a:pt x="177053" y="1432111"/>
                  <a:pt x="129988" y="1497106"/>
                  <a:pt x="174812" y="1452282"/>
                </a:cubicBezTo>
                <a:cubicBezTo>
                  <a:pt x="180526" y="1446568"/>
                  <a:pt x="183086" y="1438319"/>
                  <a:pt x="188259" y="1432111"/>
                </a:cubicBezTo>
                <a:cubicBezTo>
                  <a:pt x="194346" y="1424807"/>
                  <a:pt x="202902" y="1419678"/>
                  <a:pt x="208429" y="1411941"/>
                </a:cubicBezTo>
                <a:cubicBezTo>
                  <a:pt x="214255" y="1403785"/>
                  <a:pt x="217929" y="1394260"/>
                  <a:pt x="221877" y="1385047"/>
                </a:cubicBezTo>
                <a:cubicBezTo>
                  <a:pt x="224669" y="1378533"/>
                  <a:pt x="224669" y="1370773"/>
                  <a:pt x="228600" y="1364876"/>
                </a:cubicBezTo>
                <a:cubicBezTo>
                  <a:pt x="233874" y="1356964"/>
                  <a:pt x="242047" y="1351429"/>
                  <a:pt x="248771" y="1344705"/>
                </a:cubicBezTo>
                <a:cubicBezTo>
                  <a:pt x="251012" y="1337982"/>
                  <a:pt x="252325" y="1330874"/>
                  <a:pt x="255494" y="1324535"/>
                </a:cubicBezTo>
                <a:cubicBezTo>
                  <a:pt x="259108" y="1317307"/>
                  <a:pt x="265659" y="1311748"/>
                  <a:pt x="268941" y="1304364"/>
                </a:cubicBezTo>
                <a:cubicBezTo>
                  <a:pt x="292523" y="1251304"/>
                  <a:pt x="266273" y="1274766"/>
                  <a:pt x="302559" y="1250576"/>
                </a:cubicBezTo>
                <a:cubicBezTo>
                  <a:pt x="309282" y="1239370"/>
                  <a:pt x="315803" y="1228040"/>
                  <a:pt x="322729" y="1216958"/>
                </a:cubicBezTo>
                <a:cubicBezTo>
                  <a:pt x="327012" y="1210106"/>
                  <a:pt x="330463" y="1202502"/>
                  <a:pt x="336177" y="1196788"/>
                </a:cubicBezTo>
                <a:cubicBezTo>
                  <a:pt x="341891" y="1191074"/>
                  <a:pt x="349624" y="1187823"/>
                  <a:pt x="356347" y="1183341"/>
                </a:cubicBezTo>
                <a:cubicBezTo>
                  <a:pt x="368182" y="1147838"/>
                  <a:pt x="359139" y="1169068"/>
                  <a:pt x="389965" y="1122829"/>
                </a:cubicBezTo>
                <a:lnTo>
                  <a:pt x="416859" y="1082488"/>
                </a:lnTo>
                <a:lnTo>
                  <a:pt x="443753" y="1055594"/>
                </a:lnTo>
                <a:cubicBezTo>
                  <a:pt x="460657" y="1004886"/>
                  <a:pt x="437853" y="1067396"/>
                  <a:pt x="463924" y="1015253"/>
                </a:cubicBezTo>
                <a:cubicBezTo>
                  <a:pt x="467093" y="1008914"/>
                  <a:pt x="467478" y="1001421"/>
                  <a:pt x="470647" y="995082"/>
                </a:cubicBezTo>
                <a:cubicBezTo>
                  <a:pt x="487823" y="960728"/>
                  <a:pt x="478492" y="995082"/>
                  <a:pt x="490818" y="981635"/>
                </a:cubicBezTo>
                <a:close/>
              </a:path>
            </a:pathLst>
          </a:cu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4740005" y="4255994"/>
            <a:ext cx="2232366" cy="1613647"/>
          </a:xfrm>
          <a:custGeom>
            <a:avLst/>
            <a:gdLst>
              <a:gd name="connsiteX0" fmla="*/ 2165060 w 2232366"/>
              <a:gd name="connsiteY0" fmla="*/ 1149724 h 1613647"/>
              <a:gd name="connsiteX1" fmla="*/ 2191954 w 2232366"/>
              <a:gd name="connsiteY1" fmla="*/ 1116106 h 1613647"/>
              <a:gd name="connsiteX2" fmla="*/ 2218848 w 2232366"/>
              <a:gd name="connsiteY2" fmla="*/ 1075765 h 1613647"/>
              <a:gd name="connsiteX3" fmla="*/ 2232295 w 2232366"/>
              <a:gd name="connsiteY3" fmla="*/ 1035424 h 1613647"/>
              <a:gd name="connsiteX4" fmla="*/ 2225571 w 2232366"/>
              <a:gd name="connsiteY4" fmla="*/ 941294 h 1613647"/>
              <a:gd name="connsiteX5" fmla="*/ 2198677 w 2232366"/>
              <a:gd name="connsiteY5" fmla="*/ 921124 h 1613647"/>
              <a:gd name="connsiteX6" fmla="*/ 2091101 w 2232366"/>
              <a:gd name="connsiteY6" fmla="*/ 900953 h 1613647"/>
              <a:gd name="connsiteX7" fmla="*/ 2044036 w 2232366"/>
              <a:gd name="connsiteY7" fmla="*/ 894230 h 1613647"/>
              <a:gd name="connsiteX8" fmla="*/ 1943183 w 2232366"/>
              <a:gd name="connsiteY8" fmla="*/ 900953 h 1613647"/>
              <a:gd name="connsiteX9" fmla="*/ 1889395 w 2232366"/>
              <a:gd name="connsiteY9" fmla="*/ 907677 h 1613647"/>
              <a:gd name="connsiteX10" fmla="*/ 1808713 w 2232366"/>
              <a:gd name="connsiteY10" fmla="*/ 894230 h 1613647"/>
              <a:gd name="connsiteX11" fmla="*/ 1795266 w 2232366"/>
              <a:gd name="connsiteY11" fmla="*/ 874059 h 1613647"/>
              <a:gd name="connsiteX12" fmla="*/ 1741477 w 2232366"/>
              <a:gd name="connsiteY12" fmla="*/ 826994 h 1613647"/>
              <a:gd name="connsiteX13" fmla="*/ 1701136 w 2232366"/>
              <a:gd name="connsiteY13" fmla="*/ 800100 h 1613647"/>
              <a:gd name="connsiteX14" fmla="*/ 1680966 w 2232366"/>
              <a:gd name="connsiteY14" fmla="*/ 793377 h 1613647"/>
              <a:gd name="connsiteX15" fmla="*/ 1647348 w 2232366"/>
              <a:gd name="connsiteY15" fmla="*/ 773206 h 1613647"/>
              <a:gd name="connsiteX16" fmla="*/ 1607007 w 2232366"/>
              <a:gd name="connsiteY16" fmla="*/ 759759 h 1613647"/>
              <a:gd name="connsiteX17" fmla="*/ 1559942 w 2232366"/>
              <a:gd name="connsiteY17" fmla="*/ 732865 h 1613647"/>
              <a:gd name="connsiteX18" fmla="*/ 1519601 w 2232366"/>
              <a:gd name="connsiteY18" fmla="*/ 719418 h 1613647"/>
              <a:gd name="connsiteX19" fmla="*/ 1432195 w 2232366"/>
              <a:gd name="connsiteY19" fmla="*/ 726141 h 1613647"/>
              <a:gd name="connsiteX20" fmla="*/ 1378407 w 2232366"/>
              <a:gd name="connsiteY20" fmla="*/ 739588 h 1613647"/>
              <a:gd name="connsiteX21" fmla="*/ 1304448 w 2232366"/>
              <a:gd name="connsiteY21" fmla="*/ 779930 h 1613647"/>
              <a:gd name="connsiteX22" fmla="*/ 1257383 w 2232366"/>
              <a:gd name="connsiteY22" fmla="*/ 793377 h 1613647"/>
              <a:gd name="connsiteX23" fmla="*/ 1210319 w 2232366"/>
              <a:gd name="connsiteY23" fmla="*/ 806824 h 1613647"/>
              <a:gd name="connsiteX24" fmla="*/ 1169977 w 2232366"/>
              <a:gd name="connsiteY24" fmla="*/ 813547 h 1613647"/>
              <a:gd name="connsiteX25" fmla="*/ 1008613 w 2232366"/>
              <a:gd name="connsiteY25" fmla="*/ 800100 h 1613647"/>
              <a:gd name="connsiteX26" fmla="*/ 968271 w 2232366"/>
              <a:gd name="connsiteY26" fmla="*/ 786653 h 1613647"/>
              <a:gd name="connsiteX27" fmla="*/ 927930 w 2232366"/>
              <a:gd name="connsiteY27" fmla="*/ 779930 h 1613647"/>
              <a:gd name="connsiteX28" fmla="*/ 894313 w 2232366"/>
              <a:gd name="connsiteY28" fmla="*/ 753035 h 1613647"/>
              <a:gd name="connsiteX29" fmla="*/ 874142 w 2232366"/>
              <a:gd name="connsiteY29" fmla="*/ 739588 h 1613647"/>
              <a:gd name="connsiteX30" fmla="*/ 827077 w 2232366"/>
              <a:gd name="connsiteY30" fmla="*/ 672353 h 1613647"/>
              <a:gd name="connsiteX31" fmla="*/ 813630 w 2232366"/>
              <a:gd name="connsiteY31" fmla="*/ 652182 h 1613647"/>
              <a:gd name="connsiteX32" fmla="*/ 800183 w 2232366"/>
              <a:gd name="connsiteY32" fmla="*/ 632012 h 1613647"/>
              <a:gd name="connsiteX33" fmla="*/ 793460 w 2232366"/>
              <a:gd name="connsiteY33" fmla="*/ 598394 h 1613647"/>
              <a:gd name="connsiteX34" fmla="*/ 766566 w 2232366"/>
              <a:gd name="connsiteY34" fmla="*/ 551330 h 1613647"/>
              <a:gd name="connsiteX35" fmla="*/ 759842 w 2232366"/>
              <a:gd name="connsiteY35" fmla="*/ 531159 h 1613647"/>
              <a:gd name="connsiteX36" fmla="*/ 746395 w 2232366"/>
              <a:gd name="connsiteY36" fmla="*/ 510988 h 1613647"/>
              <a:gd name="connsiteX37" fmla="*/ 732948 w 2232366"/>
              <a:gd name="connsiteY37" fmla="*/ 484094 h 1613647"/>
              <a:gd name="connsiteX38" fmla="*/ 726224 w 2232366"/>
              <a:gd name="connsiteY38" fmla="*/ 457200 h 1613647"/>
              <a:gd name="connsiteX39" fmla="*/ 685883 w 2232366"/>
              <a:gd name="connsiteY39" fmla="*/ 430306 h 1613647"/>
              <a:gd name="connsiteX40" fmla="*/ 632095 w 2232366"/>
              <a:gd name="connsiteY40" fmla="*/ 389965 h 1613647"/>
              <a:gd name="connsiteX41" fmla="*/ 591754 w 2232366"/>
              <a:gd name="connsiteY41" fmla="*/ 363071 h 1613647"/>
              <a:gd name="connsiteX42" fmla="*/ 571583 w 2232366"/>
              <a:gd name="connsiteY42" fmla="*/ 349624 h 1613647"/>
              <a:gd name="connsiteX43" fmla="*/ 558136 w 2232366"/>
              <a:gd name="connsiteY43" fmla="*/ 329453 h 1613647"/>
              <a:gd name="connsiteX44" fmla="*/ 497624 w 2232366"/>
              <a:gd name="connsiteY44" fmla="*/ 275665 h 1613647"/>
              <a:gd name="connsiteX45" fmla="*/ 457283 w 2232366"/>
              <a:gd name="connsiteY45" fmla="*/ 235324 h 1613647"/>
              <a:gd name="connsiteX46" fmla="*/ 396771 w 2232366"/>
              <a:gd name="connsiteY46" fmla="*/ 188259 h 1613647"/>
              <a:gd name="connsiteX47" fmla="*/ 356430 w 2232366"/>
              <a:gd name="connsiteY47" fmla="*/ 174812 h 1613647"/>
              <a:gd name="connsiteX48" fmla="*/ 316089 w 2232366"/>
              <a:gd name="connsiteY48" fmla="*/ 154641 h 1613647"/>
              <a:gd name="connsiteX49" fmla="*/ 295919 w 2232366"/>
              <a:gd name="connsiteY49" fmla="*/ 141194 h 1613647"/>
              <a:gd name="connsiteX50" fmla="*/ 255577 w 2232366"/>
              <a:gd name="connsiteY50" fmla="*/ 127747 h 1613647"/>
              <a:gd name="connsiteX51" fmla="*/ 215236 w 2232366"/>
              <a:gd name="connsiteY51" fmla="*/ 107577 h 1613647"/>
              <a:gd name="connsiteX52" fmla="*/ 195066 w 2232366"/>
              <a:gd name="connsiteY52" fmla="*/ 94130 h 1613647"/>
              <a:gd name="connsiteX53" fmla="*/ 181619 w 2232366"/>
              <a:gd name="connsiteY53" fmla="*/ 80682 h 1613647"/>
              <a:gd name="connsiteX54" fmla="*/ 161448 w 2232366"/>
              <a:gd name="connsiteY54" fmla="*/ 73959 h 1613647"/>
              <a:gd name="connsiteX55" fmla="*/ 141277 w 2232366"/>
              <a:gd name="connsiteY55" fmla="*/ 60512 h 1613647"/>
              <a:gd name="connsiteX56" fmla="*/ 127830 w 2232366"/>
              <a:gd name="connsiteY56" fmla="*/ 40341 h 1613647"/>
              <a:gd name="connsiteX57" fmla="*/ 107660 w 2232366"/>
              <a:gd name="connsiteY57" fmla="*/ 33618 h 1613647"/>
              <a:gd name="connsiteX58" fmla="*/ 47148 w 2232366"/>
              <a:gd name="connsiteY58" fmla="*/ 6724 h 1613647"/>
              <a:gd name="connsiteX59" fmla="*/ 26977 w 2232366"/>
              <a:gd name="connsiteY59" fmla="*/ 0 h 1613647"/>
              <a:gd name="connsiteX60" fmla="*/ 6807 w 2232366"/>
              <a:gd name="connsiteY60" fmla="*/ 13447 h 1613647"/>
              <a:gd name="connsiteX61" fmla="*/ 6807 w 2232366"/>
              <a:gd name="connsiteY61" fmla="*/ 87406 h 1613647"/>
              <a:gd name="connsiteX62" fmla="*/ 26977 w 2232366"/>
              <a:gd name="connsiteY62" fmla="*/ 107577 h 1613647"/>
              <a:gd name="connsiteX63" fmla="*/ 33701 w 2232366"/>
              <a:gd name="connsiteY63" fmla="*/ 127747 h 1613647"/>
              <a:gd name="connsiteX64" fmla="*/ 53871 w 2232366"/>
              <a:gd name="connsiteY64" fmla="*/ 141194 h 1613647"/>
              <a:gd name="connsiteX65" fmla="*/ 87489 w 2232366"/>
              <a:gd name="connsiteY65" fmla="*/ 194982 h 1613647"/>
              <a:gd name="connsiteX66" fmla="*/ 107660 w 2232366"/>
              <a:gd name="connsiteY66" fmla="*/ 235324 h 1613647"/>
              <a:gd name="connsiteX67" fmla="*/ 127830 w 2232366"/>
              <a:gd name="connsiteY67" fmla="*/ 255494 h 1613647"/>
              <a:gd name="connsiteX68" fmla="*/ 141277 w 2232366"/>
              <a:gd name="connsiteY68" fmla="*/ 275665 h 1613647"/>
              <a:gd name="connsiteX69" fmla="*/ 148001 w 2232366"/>
              <a:gd name="connsiteY69" fmla="*/ 295835 h 1613647"/>
              <a:gd name="connsiteX70" fmla="*/ 168171 w 2232366"/>
              <a:gd name="connsiteY70" fmla="*/ 309282 h 1613647"/>
              <a:gd name="connsiteX71" fmla="*/ 228683 w 2232366"/>
              <a:gd name="connsiteY71" fmla="*/ 356347 h 1613647"/>
              <a:gd name="connsiteX72" fmla="*/ 269024 w 2232366"/>
              <a:gd name="connsiteY72" fmla="*/ 383241 h 1613647"/>
              <a:gd name="connsiteX73" fmla="*/ 289195 w 2232366"/>
              <a:gd name="connsiteY73" fmla="*/ 403412 h 1613647"/>
              <a:gd name="connsiteX74" fmla="*/ 316089 w 2232366"/>
              <a:gd name="connsiteY74" fmla="*/ 423582 h 1613647"/>
              <a:gd name="connsiteX75" fmla="*/ 329536 w 2232366"/>
              <a:gd name="connsiteY75" fmla="*/ 437030 h 1613647"/>
              <a:gd name="connsiteX76" fmla="*/ 369877 w 2232366"/>
              <a:gd name="connsiteY76" fmla="*/ 457200 h 1613647"/>
              <a:gd name="connsiteX77" fmla="*/ 383324 w 2232366"/>
              <a:gd name="connsiteY77" fmla="*/ 484094 h 1613647"/>
              <a:gd name="connsiteX78" fmla="*/ 403495 w 2232366"/>
              <a:gd name="connsiteY78" fmla="*/ 490818 h 1613647"/>
              <a:gd name="connsiteX79" fmla="*/ 443836 w 2232366"/>
              <a:gd name="connsiteY79" fmla="*/ 517712 h 1613647"/>
              <a:gd name="connsiteX80" fmla="*/ 464007 w 2232366"/>
              <a:gd name="connsiteY80" fmla="*/ 531159 h 1613647"/>
              <a:gd name="connsiteX81" fmla="*/ 497624 w 2232366"/>
              <a:gd name="connsiteY81" fmla="*/ 564777 h 1613647"/>
              <a:gd name="connsiteX82" fmla="*/ 511071 w 2232366"/>
              <a:gd name="connsiteY82" fmla="*/ 584947 h 1613647"/>
              <a:gd name="connsiteX83" fmla="*/ 524519 w 2232366"/>
              <a:gd name="connsiteY83" fmla="*/ 598394 h 1613647"/>
              <a:gd name="connsiteX84" fmla="*/ 551413 w 2232366"/>
              <a:gd name="connsiteY84" fmla="*/ 645459 h 1613647"/>
              <a:gd name="connsiteX85" fmla="*/ 578307 w 2232366"/>
              <a:gd name="connsiteY85" fmla="*/ 705971 h 1613647"/>
              <a:gd name="connsiteX86" fmla="*/ 585030 w 2232366"/>
              <a:gd name="connsiteY86" fmla="*/ 786653 h 1613647"/>
              <a:gd name="connsiteX87" fmla="*/ 578307 w 2232366"/>
              <a:gd name="connsiteY87" fmla="*/ 887506 h 1613647"/>
              <a:gd name="connsiteX88" fmla="*/ 564860 w 2232366"/>
              <a:gd name="connsiteY88" fmla="*/ 934571 h 1613647"/>
              <a:gd name="connsiteX89" fmla="*/ 558136 w 2232366"/>
              <a:gd name="connsiteY89" fmla="*/ 981635 h 1613647"/>
              <a:gd name="connsiteX90" fmla="*/ 551413 w 2232366"/>
              <a:gd name="connsiteY90" fmla="*/ 1008530 h 1613647"/>
              <a:gd name="connsiteX91" fmla="*/ 531242 w 2232366"/>
              <a:gd name="connsiteY91" fmla="*/ 1089212 h 1613647"/>
              <a:gd name="connsiteX92" fmla="*/ 517795 w 2232366"/>
              <a:gd name="connsiteY92" fmla="*/ 1149724 h 1613647"/>
              <a:gd name="connsiteX93" fmla="*/ 511071 w 2232366"/>
              <a:gd name="connsiteY93" fmla="*/ 1169894 h 1613647"/>
              <a:gd name="connsiteX94" fmla="*/ 497624 w 2232366"/>
              <a:gd name="connsiteY94" fmla="*/ 1196788 h 1613647"/>
              <a:gd name="connsiteX95" fmla="*/ 477454 w 2232366"/>
              <a:gd name="connsiteY95" fmla="*/ 1243853 h 1613647"/>
              <a:gd name="connsiteX96" fmla="*/ 464007 w 2232366"/>
              <a:gd name="connsiteY96" fmla="*/ 1284194 h 1613647"/>
              <a:gd name="connsiteX97" fmla="*/ 450560 w 2232366"/>
              <a:gd name="connsiteY97" fmla="*/ 1324535 h 1613647"/>
              <a:gd name="connsiteX98" fmla="*/ 443836 w 2232366"/>
              <a:gd name="connsiteY98" fmla="*/ 1344706 h 1613647"/>
              <a:gd name="connsiteX99" fmla="*/ 430389 w 2232366"/>
              <a:gd name="connsiteY99" fmla="*/ 1364877 h 1613647"/>
              <a:gd name="connsiteX100" fmla="*/ 403495 w 2232366"/>
              <a:gd name="connsiteY100" fmla="*/ 1432112 h 1613647"/>
              <a:gd name="connsiteX101" fmla="*/ 383324 w 2232366"/>
              <a:gd name="connsiteY101" fmla="*/ 1465730 h 1613647"/>
              <a:gd name="connsiteX102" fmla="*/ 524519 w 2232366"/>
              <a:gd name="connsiteY102" fmla="*/ 1485900 h 1613647"/>
              <a:gd name="connsiteX103" fmla="*/ 564860 w 2232366"/>
              <a:gd name="connsiteY103" fmla="*/ 1499347 h 1613647"/>
              <a:gd name="connsiteX104" fmla="*/ 605201 w 2232366"/>
              <a:gd name="connsiteY104" fmla="*/ 1519518 h 1613647"/>
              <a:gd name="connsiteX105" fmla="*/ 632095 w 2232366"/>
              <a:gd name="connsiteY105" fmla="*/ 1532965 h 1613647"/>
              <a:gd name="connsiteX106" fmla="*/ 672436 w 2232366"/>
              <a:gd name="connsiteY106" fmla="*/ 1546412 h 1613647"/>
              <a:gd name="connsiteX107" fmla="*/ 712777 w 2232366"/>
              <a:gd name="connsiteY107" fmla="*/ 1573306 h 1613647"/>
              <a:gd name="connsiteX108" fmla="*/ 732948 w 2232366"/>
              <a:gd name="connsiteY108" fmla="*/ 1593477 h 1613647"/>
              <a:gd name="connsiteX109" fmla="*/ 813630 w 2232366"/>
              <a:gd name="connsiteY109" fmla="*/ 1606924 h 1613647"/>
              <a:gd name="connsiteX110" fmla="*/ 847248 w 2232366"/>
              <a:gd name="connsiteY110" fmla="*/ 1613647 h 1613647"/>
              <a:gd name="connsiteX111" fmla="*/ 887589 w 2232366"/>
              <a:gd name="connsiteY111" fmla="*/ 1606924 h 1613647"/>
              <a:gd name="connsiteX112" fmla="*/ 968271 w 2232366"/>
              <a:gd name="connsiteY112" fmla="*/ 1600200 h 1613647"/>
              <a:gd name="connsiteX113" fmla="*/ 1035507 w 2232366"/>
              <a:gd name="connsiteY113" fmla="*/ 1580030 h 1613647"/>
              <a:gd name="connsiteX114" fmla="*/ 1062401 w 2232366"/>
              <a:gd name="connsiteY114" fmla="*/ 1573306 h 1613647"/>
              <a:gd name="connsiteX115" fmla="*/ 1109466 w 2232366"/>
              <a:gd name="connsiteY115" fmla="*/ 1546412 h 1613647"/>
              <a:gd name="connsiteX116" fmla="*/ 1129636 w 2232366"/>
              <a:gd name="connsiteY116" fmla="*/ 1532965 h 1613647"/>
              <a:gd name="connsiteX117" fmla="*/ 1149807 w 2232366"/>
              <a:gd name="connsiteY117" fmla="*/ 1526241 h 1613647"/>
              <a:gd name="connsiteX118" fmla="*/ 1196871 w 2232366"/>
              <a:gd name="connsiteY118" fmla="*/ 1506071 h 1613647"/>
              <a:gd name="connsiteX119" fmla="*/ 1250660 w 2232366"/>
              <a:gd name="connsiteY119" fmla="*/ 1459006 h 1613647"/>
              <a:gd name="connsiteX120" fmla="*/ 1291001 w 2232366"/>
              <a:gd name="connsiteY120" fmla="*/ 1445559 h 1613647"/>
              <a:gd name="connsiteX121" fmla="*/ 1331342 w 2232366"/>
              <a:gd name="connsiteY121" fmla="*/ 1418665 h 1613647"/>
              <a:gd name="connsiteX122" fmla="*/ 1351513 w 2232366"/>
              <a:gd name="connsiteY122" fmla="*/ 1398494 h 1613647"/>
              <a:gd name="connsiteX123" fmla="*/ 1391854 w 2232366"/>
              <a:gd name="connsiteY123" fmla="*/ 1378324 h 1613647"/>
              <a:gd name="connsiteX124" fmla="*/ 1432195 w 2232366"/>
              <a:gd name="connsiteY124" fmla="*/ 1358153 h 1613647"/>
              <a:gd name="connsiteX125" fmla="*/ 1452366 w 2232366"/>
              <a:gd name="connsiteY125" fmla="*/ 1344706 h 1613647"/>
              <a:gd name="connsiteX126" fmla="*/ 1472536 w 2232366"/>
              <a:gd name="connsiteY126" fmla="*/ 1337982 h 1613647"/>
              <a:gd name="connsiteX127" fmla="*/ 1492707 w 2232366"/>
              <a:gd name="connsiteY127" fmla="*/ 1324535 h 1613647"/>
              <a:gd name="connsiteX128" fmla="*/ 1546495 w 2232366"/>
              <a:gd name="connsiteY128" fmla="*/ 1311088 h 1613647"/>
              <a:gd name="connsiteX129" fmla="*/ 1613730 w 2232366"/>
              <a:gd name="connsiteY129" fmla="*/ 1290918 h 1613647"/>
              <a:gd name="connsiteX130" fmla="*/ 1633901 w 2232366"/>
              <a:gd name="connsiteY130" fmla="*/ 1284194 h 1613647"/>
              <a:gd name="connsiteX131" fmla="*/ 1660795 w 2232366"/>
              <a:gd name="connsiteY131" fmla="*/ 1277471 h 1613647"/>
              <a:gd name="connsiteX132" fmla="*/ 1701136 w 2232366"/>
              <a:gd name="connsiteY132" fmla="*/ 1264024 h 1613647"/>
              <a:gd name="connsiteX133" fmla="*/ 1734754 w 2232366"/>
              <a:gd name="connsiteY133" fmla="*/ 1257300 h 1613647"/>
              <a:gd name="connsiteX134" fmla="*/ 1754924 w 2232366"/>
              <a:gd name="connsiteY134" fmla="*/ 1250577 h 1613647"/>
              <a:gd name="connsiteX135" fmla="*/ 1781819 w 2232366"/>
              <a:gd name="connsiteY135" fmla="*/ 1243853 h 1613647"/>
              <a:gd name="connsiteX136" fmla="*/ 1801989 w 2232366"/>
              <a:gd name="connsiteY136" fmla="*/ 1237130 h 1613647"/>
              <a:gd name="connsiteX137" fmla="*/ 1842330 w 2232366"/>
              <a:gd name="connsiteY137" fmla="*/ 1230406 h 1613647"/>
              <a:gd name="connsiteX138" fmla="*/ 1869224 w 2232366"/>
              <a:gd name="connsiteY138" fmla="*/ 1223682 h 1613647"/>
              <a:gd name="connsiteX139" fmla="*/ 2017142 w 2232366"/>
              <a:gd name="connsiteY139" fmla="*/ 1210235 h 1613647"/>
              <a:gd name="connsiteX140" fmla="*/ 2064207 w 2232366"/>
              <a:gd name="connsiteY140" fmla="*/ 1196788 h 1613647"/>
              <a:gd name="connsiteX141" fmla="*/ 2124719 w 2232366"/>
              <a:gd name="connsiteY141" fmla="*/ 1163171 h 1613647"/>
              <a:gd name="connsiteX142" fmla="*/ 2165060 w 2232366"/>
              <a:gd name="connsiteY142" fmla="*/ 1136277 h 1613647"/>
              <a:gd name="connsiteX143" fmla="*/ 2165060 w 2232366"/>
              <a:gd name="connsiteY143" fmla="*/ 1149724 h 161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232366" h="1613647">
                <a:moveTo>
                  <a:pt x="2165060" y="1149724"/>
                </a:moveTo>
                <a:cubicBezTo>
                  <a:pt x="2174025" y="1138518"/>
                  <a:pt x="2183513" y="1127712"/>
                  <a:pt x="2191954" y="1116106"/>
                </a:cubicBezTo>
                <a:cubicBezTo>
                  <a:pt x="2201460" y="1103036"/>
                  <a:pt x="2218848" y="1075765"/>
                  <a:pt x="2218848" y="1075765"/>
                </a:cubicBezTo>
                <a:cubicBezTo>
                  <a:pt x="2223330" y="1062318"/>
                  <a:pt x="2233305" y="1049562"/>
                  <a:pt x="2232295" y="1035424"/>
                </a:cubicBezTo>
                <a:cubicBezTo>
                  <a:pt x="2230054" y="1004047"/>
                  <a:pt x="2234447" y="971472"/>
                  <a:pt x="2225571" y="941294"/>
                </a:cubicBezTo>
                <a:cubicBezTo>
                  <a:pt x="2222409" y="930544"/>
                  <a:pt x="2208700" y="926135"/>
                  <a:pt x="2198677" y="921124"/>
                </a:cubicBezTo>
                <a:cubicBezTo>
                  <a:pt x="2161505" y="902538"/>
                  <a:pt x="2133451" y="905935"/>
                  <a:pt x="2091101" y="900953"/>
                </a:cubicBezTo>
                <a:cubicBezTo>
                  <a:pt x="2075362" y="899101"/>
                  <a:pt x="2059724" y="896471"/>
                  <a:pt x="2044036" y="894230"/>
                </a:cubicBezTo>
                <a:cubicBezTo>
                  <a:pt x="2010418" y="896471"/>
                  <a:pt x="1976749" y="898034"/>
                  <a:pt x="1943183" y="900953"/>
                </a:cubicBezTo>
                <a:cubicBezTo>
                  <a:pt x="1925182" y="902518"/>
                  <a:pt x="1907464" y="907677"/>
                  <a:pt x="1889395" y="907677"/>
                </a:cubicBezTo>
                <a:cubicBezTo>
                  <a:pt x="1857921" y="907677"/>
                  <a:pt x="1837036" y="901310"/>
                  <a:pt x="1808713" y="894230"/>
                </a:cubicBezTo>
                <a:cubicBezTo>
                  <a:pt x="1804231" y="887506"/>
                  <a:pt x="1800525" y="880194"/>
                  <a:pt x="1795266" y="874059"/>
                </a:cubicBezTo>
                <a:cubicBezTo>
                  <a:pt x="1777375" y="853187"/>
                  <a:pt x="1763551" y="842446"/>
                  <a:pt x="1741477" y="826994"/>
                </a:cubicBezTo>
                <a:cubicBezTo>
                  <a:pt x="1728237" y="817726"/>
                  <a:pt x="1716468" y="805210"/>
                  <a:pt x="1701136" y="800100"/>
                </a:cubicBezTo>
                <a:cubicBezTo>
                  <a:pt x="1694413" y="797859"/>
                  <a:pt x="1687305" y="796546"/>
                  <a:pt x="1680966" y="793377"/>
                </a:cubicBezTo>
                <a:cubicBezTo>
                  <a:pt x="1669277" y="787533"/>
                  <a:pt x="1659245" y="778614"/>
                  <a:pt x="1647348" y="773206"/>
                </a:cubicBezTo>
                <a:cubicBezTo>
                  <a:pt x="1634444" y="767341"/>
                  <a:pt x="1607007" y="759759"/>
                  <a:pt x="1607007" y="759759"/>
                </a:cubicBezTo>
                <a:cubicBezTo>
                  <a:pt x="1588813" y="747630"/>
                  <a:pt x="1581267" y="741395"/>
                  <a:pt x="1559942" y="732865"/>
                </a:cubicBezTo>
                <a:cubicBezTo>
                  <a:pt x="1546781" y="727601"/>
                  <a:pt x="1519601" y="719418"/>
                  <a:pt x="1519601" y="719418"/>
                </a:cubicBezTo>
                <a:cubicBezTo>
                  <a:pt x="1490466" y="721659"/>
                  <a:pt x="1461123" y="722009"/>
                  <a:pt x="1432195" y="726141"/>
                </a:cubicBezTo>
                <a:cubicBezTo>
                  <a:pt x="1413900" y="728755"/>
                  <a:pt x="1378407" y="739588"/>
                  <a:pt x="1378407" y="739588"/>
                </a:cubicBezTo>
                <a:cubicBezTo>
                  <a:pt x="1353858" y="755953"/>
                  <a:pt x="1334948" y="769764"/>
                  <a:pt x="1304448" y="779930"/>
                </a:cubicBezTo>
                <a:cubicBezTo>
                  <a:pt x="1256079" y="796051"/>
                  <a:pt x="1316488" y="776490"/>
                  <a:pt x="1257383" y="793377"/>
                </a:cubicBezTo>
                <a:cubicBezTo>
                  <a:pt x="1227492" y="801917"/>
                  <a:pt x="1245333" y="799821"/>
                  <a:pt x="1210319" y="806824"/>
                </a:cubicBezTo>
                <a:cubicBezTo>
                  <a:pt x="1196951" y="809498"/>
                  <a:pt x="1183424" y="811306"/>
                  <a:pt x="1169977" y="813547"/>
                </a:cubicBezTo>
                <a:cubicBezTo>
                  <a:pt x="1152895" y="812408"/>
                  <a:pt x="1039953" y="806368"/>
                  <a:pt x="1008613" y="800100"/>
                </a:cubicBezTo>
                <a:cubicBezTo>
                  <a:pt x="994714" y="797320"/>
                  <a:pt x="982023" y="790091"/>
                  <a:pt x="968271" y="786653"/>
                </a:cubicBezTo>
                <a:cubicBezTo>
                  <a:pt x="955046" y="783347"/>
                  <a:pt x="941377" y="782171"/>
                  <a:pt x="927930" y="779930"/>
                </a:cubicBezTo>
                <a:cubicBezTo>
                  <a:pt x="888662" y="766839"/>
                  <a:pt x="924726" y="783448"/>
                  <a:pt x="894313" y="753035"/>
                </a:cubicBezTo>
                <a:cubicBezTo>
                  <a:pt x="888599" y="747321"/>
                  <a:pt x="879856" y="745302"/>
                  <a:pt x="874142" y="739588"/>
                </a:cubicBezTo>
                <a:cubicBezTo>
                  <a:pt x="864185" y="729631"/>
                  <a:pt x="831472" y="678945"/>
                  <a:pt x="827077" y="672353"/>
                </a:cubicBezTo>
                <a:lnTo>
                  <a:pt x="813630" y="652182"/>
                </a:lnTo>
                <a:lnTo>
                  <a:pt x="800183" y="632012"/>
                </a:lnTo>
                <a:cubicBezTo>
                  <a:pt x="797942" y="620806"/>
                  <a:pt x="797074" y="609235"/>
                  <a:pt x="793460" y="598394"/>
                </a:cubicBezTo>
                <a:cubicBezTo>
                  <a:pt x="781674" y="563033"/>
                  <a:pt x="781321" y="580838"/>
                  <a:pt x="766566" y="551330"/>
                </a:cubicBezTo>
                <a:cubicBezTo>
                  <a:pt x="763396" y="544991"/>
                  <a:pt x="763012" y="537498"/>
                  <a:pt x="759842" y="531159"/>
                </a:cubicBezTo>
                <a:cubicBezTo>
                  <a:pt x="756228" y="523931"/>
                  <a:pt x="750404" y="518004"/>
                  <a:pt x="746395" y="510988"/>
                </a:cubicBezTo>
                <a:cubicBezTo>
                  <a:pt x="741422" y="502286"/>
                  <a:pt x="736467" y="493479"/>
                  <a:pt x="732948" y="484094"/>
                </a:cubicBezTo>
                <a:cubicBezTo>
                  <a:pt x="729703" y="475442"/>
                  <a:pt x="732309" y="464154"/>
                  <a:pt x="726224" y="457200"/>
                </a:cubicBezTo>
                <a:cubicBezTo>
                  <a:pt x="715582" y="445037"/>
                  <a:pt x="698812" y="440003"/>
                  <a:pt x="685883" y="430306"/>
                </a:cubicBezTo>
                <a:cubicBezTo>
                  <a:pt x="667954" y="416859"/>
                  <a:pt x="650743" y="402397"/>
                  <a:pt x="632095" y="389965"/>
                </a:cubicBezTo>
                <a:lnTo>
                  <a:pt x="591754" y="363071"/>
                </a:lnTo>
                <a:lnTo>
                  <a:pt x="571583" y="349624"/>
                </a:lnTo>
                <a:cubicBezTo>
                  <a:pt x="567101" y="342900"/>
                  <a:pt x="563505" y="335493"/>
                  <a:pt x="558136" y="329453"/>
                </a:cubicBezTo>
                <a:cubicBezTo>
                  <a:pt x="524642" y="291772"/>
                  <a:pt x="528281" y="296102"/>
                  <a:pt x="497624" y="275665"/>
                </a:cubicBezTo>
                <a:cubicBezTo>
                  <a:pt x="473951" y="240155"/>
                  <a:pt x="496203" y="268684"/>
                  <a:pt x="457283" y="235324"/>
                </a:cubicBezTo>
                <a:cubicBezTo>
                  <a:pt x="435130" y="216336"/>
                  <a:pt x="428971" y="198992"/>
                  <a:pt x="396771" y="188259"/>
                </a:cubicBezTo>
                <a:lnTo>
                  <a:pt x="356430" y="174812"/>
                </a:lnTo>
                <a:cubicBezTo>
                  <a:pt x="298627" y="136276"/>
                  <a:pt x="371761" y="182478"/>
                  <a:pt x="316089" y="154641"/>
                </a:cubicBezTo>
                <a:cubicBezTo>
                  <a:pt x="308862" y="151027"/>
                  <a:pt x="303303" y="144476"/>
                  <a:pt x="295919" y="141194"/>
                </a:cubicBezTo>
                <a:cubicBezTo>
                  <a:pt x="282966" y="135437"/>
                  <a:pt x="267371" y="135610"/>
                  <a:pt x="255577" y="127747"/>
                </a:cubicBezTo>
                <a:cubicBezTo>
                  <a:pt x="229510" y="110369"/>
                  <a:pt x="243073" y="116855"/>
                  <a:pt x="215236" y="107577"/>
                </a:cubicBezTo>
                <a:cubicBezTo>
                  <a:pt x="208513" y="103095"/>
                  <a:pt x="201376" y="99178"/>
                  <a:pt x="195066" y="94130"/>
                </a:cubicBezTo>
                <a:cubicBezTo>
                  <a:pt x="190116" y="90170"/>
                  <a:pt x="187055" y="83944"/>
                  <a:pt x="181619" y="80682"/>
                </a:cubicBezTo>
                <a:cubicBezTo>
                  <a:pt x="175542" y="77036"/>
                  <a:pt x="168172" y="76200"/>
                  <a:pt x="161448" y="73959"/>
                </a:cubicBezTo>
                <a:cubicBezTo>
                  <a:pt x="154724" y="69477"/>
                  <a:pt x="146991" y="66226"/>
                  <a:pt x="141277" y="60512"/>
                </a:cubicBezTo>
                <a:cubicBezTo>
                  <a:pt x="135563" y="54798"/>
                  <a:pt x="134140" y="45389"/>
                  <a:pt x="127830" y="40341"/>
                </a:cubicBezTo>
                <a:cubicBezTo>
                  <a:pt x="122296" y="35914"/>
                  <a:pt x="114383" y="35859"/>
                  <a:pt x="107660" y="33618"/>
                </a:cubicBezTo>
                <a:cubicBezTo>
                  <a:pt x="75695" y="12308"/>
                  <a:pt x="95156" y="22727"/>
                  <a:pt x="47148" y="6724"/>
                </a:cubicBezTo>
                <a:lnTo>
                  <a:pt x="26977" y="0"/>
                </a:lnTo>
                <a:cubicBezTo>
                  <a:pt x="20254" y="4482"/>
                  <a:pt x="11289" y="6724"/>
                  <a:pt x="6807" y="13447"/>
                </a:cubicBezTo>
                <a:cubicBezTo>
                  <a:pt x="-5097" y="31304"/>
                  <a:pt x="1068" y="73059"/>
                  <a:pt x="6807" y="87406"/>
                </a:cubicBezTo>
                <a:cubicBezTo>
                  <a:pt x="10338" y="96234"/>
                  <a:pt x="20254" y="100853"/>
                  <a:pt x="26977" y="107577"/>
                </a:cubicBezTo>
                <a:cubicBezTo>
                  <a:pt x="29218" y="114300"/>
                  <a:pt x="29274" y="122213"/>
                  <a:pt x="33701" y="127747"/>
                </a:cubicBezTo>
                <a:cubicBezTo>
                  <a:pt x="38749" y="134057"/>
                  <a:pt x="49588" y="134342"/>
                  <a:pt x="53871" y="141194"/>
                </a:cubicBezTo>
                <a:cubicBezTo>
                  <a:pt x="93877" y="205203"/>
                  <a:pt x="41842" y="164550"/>
                  <a:pt x="87489" y="194982"/>
                </a:cubicBezTo>
                <a:cubicBezTo>
                  <a:pt x="94228" y="215197"/>
                  <a:pt x="93179" y="217946"/>
                  <a:pt x="107660" y="235324"/>
                </a:cubicBezTo>
                <a:cubicBezTo>
                  <a:pt x="113747" y="242628"/>
                  <a:pt x="121743" y="248190"/>
                  <a:pt x="127830" y="255494"/>
                </a:cubicBezTo>
                <a:cubicBezTo>
                  <a:pt x="133003" y="261702"/>
                  <a:pt x="137663" y="268437"/>
                  <a:pt x="141277" y="275665"/>
                </a:cubicBezTo>
                <a:cubicBezTo>
                  <a:pt x="144447" y="282004"/>
                  <a:pt x="143574" y="290301"/>
                  <a:pt x="148001" y="295835"/>
                </a:cubicBezTo>
                <a:cubicBezTo>
                  <a:pt x="153049" y="302145"/>
                  <a:pt x="162090" y="303961"/>
                  <a:pt x="168171" y="309282"/>
                </a:cubicBezTo>
                <a:cubicBezTo>
                  <a:pt x="222443" y="356771"/>
                  <a:pt x="179034" y="331522"/>
                  <a:pt x="228683" y="356347"/>
                </a:cubicBezTo>
                <a:cubicBezTo>
                  <a:pt x="257770" y="399978"/>
                  <a:pt x="222267" y="356523"/>
                  <a:pt x="269024" y="383241"/>
                </a:cubicBezTo>
                <a:cubicBezTo>
                  <a:pt x="277280" y="387959"/>
                  <a:pt x="281975" y="397224"/>
                  <a:pt x="289195" y="403412"/>
                </a:cubicBezTo>
                <a:cubicBezTo>
                  <a:pt x="297703" y="410705"/>
                  <a:pt x="307481" y="416408"/>
                  <a:pt x="316089" y="423582"/>
                </a:cubicBezTo>
                <a:cubicBezTo>
                  <a:pt x="320959" y="427640"/>
                  <a:pt x="324586" y="433070"/>
                  <a:pt x="329536" y="437030"/>
                </a:cubicBezTo>
                <a:cubicBezTo>
                  <a:pt x="348154" y="451925"/>
                  <a:pt x="348574" y="450099"/>
                  <a:pt x="369877" y="457200"/>
                </a:cubicBezTo>
                <a:cubicBezTo>
                  <a:pt x="374359" y="466165"/>
                  <a:pt x="376237" y="477007"/>
                  <a:pt x="383324" y="484094"/>
                </a:cubicBezTo>
                <a:cubicBezTo>
                  <a:pt x="388336" y="489106"/>
                  <a:pt x="397300" y="487376"/>
                  <a:pt x="403495" y="490818"/>
                </a:cubicBezTo>
                <a:cubicBezTo>
                  <a:pt x="417622" y="498667"/>
                  <a:pt x="430389" y="508747"/>
                  <a:pt x="443836" y="517712"/>
                </a:cubicBezTo>
                <a:lnTo>
                  <a:pt x="464007" y="531159"/>
                </a:lnTo>
                <a:cubicBezTo>
                  <a:pt x="499864" y="584945"/>
                  <a:pt x="452804" y="519957"/>
                  <a:pt x="497624" y="564777"/>
                </a:cubicBezTo>
                <a:cubicBezTo>
                  <a:pt x="503338" y="570491"/>
                  <a:pt x="506023" y="578637"/>
                  <a:pt x="511071" y="584947"/>
                </a:cubicBezTo>
                <a:cubicBezTo>
                  <a:pt x="515031" y="589897"/>
                  <a:pt x="520036" y="593912"/>
                  <a:pt x="524519" y="598394"/>
                </a:cubicBezTo>
                <a:cubicBezTo>
                  <a:pt x="565154" y="679664"/>
                  <a:pt x="513400" y="578935"/>
                  <a:pt x="551413" y="645459"/>
                </a:cubicBezTo>
                <a:cubicBezTo>
                  <a:pt x="563977" y="667446"/>
                  <a:pt x="568701" y="681956"/>
                  <a:pt x="578307" y="705971"/>
                </a:cubicBezTo>
                <a:cubicBezTo>
                  <a:pt x="580548" y="732865"/>
                  <a:pt x="585030" y="759666"/>
                  <a:pt x="585030" y="786653"/>
                </a:cubicBezTo>
                <a:cubicBezTo>
                  <a:pt x="585030" y="820345"/>
                  <a:pt x="581834" y="853999"/>
                  <a:pt x="578307" y="887506"/>
                </a:cubicBezTo>
                <a:cubicBezTo>
                  <a:pt x="577009" y="899839"/>
                  <a:pt x="569025" y="922075"/>
                  <a:pt x="564860" y="934571"/>
                </a:cubicBezTo>
                <a:cubicBezTo>
                  <a:pt x="562619" y="950259"/>
                  <a:pt x="560971" y="966043"/>
                  <a:pt x="558136" y="981635"/>
                </a:cubicBezTo>
                <a:cubicBezTo>
                  <a:pt x="556483" y="990727"/>
                  <a:pt x="553066" y="999438"/>
                  <a:pt x="551413" y="1008530"/>
                </a:cubicBezTo>
                <a:cubicBezTo>
                  <a:pt x="538768" y="1078076"/>
                  <a:pt x="553784" y="1032857"/>
                  <a:pt x="531242" y="1089212"/>
                </a:cubicBezTo>
                <a:cubicBezTo>
                  <a:pt x="526620" y="1112327"/>
                  <a:pt x="524127" y="1127563"/>
                  <a:pt x="517795" y="1149724"/>
                </a:cubicBezTo>
                <a:cubicBezTo>
                  <a:pt x="515848" y="1156538"/>
                  <a:pt x="513863" y="1163380"/>
                  <a:pt x="511071" y="1169894"/>
                </a:cubicBezTo>
                <a:cubicBezTo>
                  <a:pt x="507123" y="1179106"/>
                  <a:pt x="502106" y="1187823"/>
                  <a:pt x="497624" y="1196788"/>
                </a:cubicBezTo>
                <a:cubicBezTo>
                  <a:pt x="479841" y="1267926"/>
                  <a:pt x="503985" y="1184158"/>
                  <a:pt x="477454" y="1243853"/>
                </a:cubicBezTo>
                <a:cubicBezTo>
                  <a:pt x="471697" y="1256806"/>
                  <a:pt x="468489" y="1270747"/>
                  <a:pt x="464007" y="1284194"/>
                </a:cubicBezTo>
                <a:lnTo>
                  <a:pt x="450560" y="1324535"/>
                </a:lnTo>
                <a:cubicBezTo>
                  <a:pt x="448319" y="1331259"/>
                  <a:pt x="447767" y="1338809"/>
                  <a:pt x="443836" y="1344706"/>
                </a:cubicBezTo>
                <a:lnTo>
                  <a:pt x="430389" y="1364877"/>
                </a:lnTo>
                <a:cubicBezTo>
                  <a:pt x="399787" y="1456683"/>
                  <a:pt x="433170" y="1362872"/>
                  <a:pt x="403495" y="1432112"/>
                </a:cubicBezTo>
                <a:cubicBezTo>
                  <a:pt x="390403" y="1462660"/>
                  <a:pt x="405685" y="1443367"/>
                  <a:pt x="383324" y="1465730"/>
                </a:cubicBezTo>
                <a:cubicBezTo>
                  <a:pt x="450682" y="1499408"/>
                  <a:pt x="376125" y="1466545"/>
                  <a:pt x="524519" y="1485900"/>
                </a:cubicBezTo>
                <a:cubicBezTo>
                  <a:pt x="538574" y="1487733"/>
                  <a:pt x="564860" y="1499347"/>
                  <a:pt x="564860" y="1499347"/>
                </a:cubicBezTo>
                <a:cubicBezTo>
                  <a:pt x="603620" y="1525188"/>
                  <a:pt x="566231" y="1502816"/>
                  <a:pt x="605201" y="1519518"/>
                </a:cubicBezTo>
                <a:cubicBezTo>
                  <a:pt x="614413" y="1523466"/>
                  <a:pt x="622789" y="1529243"/>
                  <a:pt x="632095" y="1532965"/>
                </a:cubicBezTo>
                <a:cubicBezTo>
                  <a:pt x="645256" y="1538229"/>
                  <a:pt x="660642" y="1538549"/>
                  <a:pt x="672436" y="1546412"/>
                </a:cubicBezTo>
                <a:cubicBezTo>
                  <a:pt x="685883" y="1555377"/>
                  <a:pt x="701349" y="1561878"/>
                  <a:pt x="712777" y="1573306"/>
                </a:cubicBezTo>
                <a:cubicBezTo>
                  <a:pt x="719501" y="1580030"/>
                  <a:pt x="723927" y="1590470"/>
                  <a:pt x="732948" y="1593477"/>
                </a:cubicBezTo>
                <a:cubicBezTo>
                  <a:pt x="758814" y="1602099"/>
                  <a:pt x="786894" y="1601577"/>
                  <a:pt x="813630" y="1606924"/>
                </a:cubicBezTo>
                <a:lnTo>
                  <a:pt x="847248" y="1613647"/>
                </a:lnTo>
                <a:cubicBezTo>
                  <a:pt x="860695" y="1611406"/>
                  <a:pt x="874040" y="1608429"/>
                  <a:pt x="887589" y="1606924"/>
                </a:cubicBezTo>
                <a:cubicBezTo>
                  <a:pt x="914411" y="1603944"/>
                  <a:pt x="941492" y="1603547"/>
                  <a:pt x="968271" y="1600200"/>
                </a:cubicBezTo>
                <a:cubicBezTo>
                  <a:pt x="989621" y="1597531"/>
                  <a:pt x="1015997" y="1584908"/>
                  <a:pt x="1035507" y="1580030"/>
                </a:cubicBezTo>
                <a:lnTo>
                  <a:pt x="1062401" y="1573306"/>
                </a:lnTo>
                <a:cubicBezTo>
                  <a:pt x="1127433" y="1524531"/>
                  <a:pt x="1058129" y="1572080"/>
                  <a:pt x="1109466" y="1546412"/>
                </a:cubicBezTo>
                <a:cubicBezTo>
                  <a:pt x="1116693" y="1542798"/>
                  <a:pt x="1122409" y="1536579"/>
                  <a:pt x="1129636" y="1532965"/>
                </a:cubicBezTo>
                <a:cubicBezTo>
                  <a:pt x="1135975" y="1529795"/>
                  <a:pt x="1143293" y="1529033"/>
                  <a:pt x="1149807" y="1526241"/>
                </a:cubicBezTo>
                <a:cubicBezTo>
                  <a:pt x="1207956" y="1501319"/>
                  <a:pt x="1149574" y="1521836"/>
                  <a:pt x="1196871" y="1506071"/>
                </a:cubicBezTo>
                <a:cubicBezTo>
                  <a:pt x="1210037" y="1492905"/>
                  <a:pt x="1230645" y="1467902"/>
                  <a:pt x="1250660" y="1459006"/>
                </a:cubicBezTo>
                <a:cubicBezTo>
                  <a:pt x="1263613" y="1453249"/>
                  <a:pt x="1291001" y="1445559"/>
                  <a:pt x="1291001" y="1445559"/>
                </a:cubicBezTo>
                <a:cubicBezTo>
                  <a:pt x="1355341" y="1381216"/>
                  <a:pt x="1272963" y="1457583"/>
                  <a:pt x="1331342" y="1418665"/>
                </a:cubicBezTo>
                <a:cubicBezTo>
                  <a:pt x="1339254" y="1413391"/>
                  <a:pt x="1344208" y="1404581"/>
                  <a:pt x="1351513" y="1398494"/>
                </a:cubicBezTo>
                <a:cubicBezTo>
                  <a:pt x="1368892" y="1384011"/>
                  <a:pt x="1371637" y="1385062"/>
                  <a:pt x="1391854" y="1378324"/>
                </a:cubicBezTo>
                <a:cubicBezTo>
                  <a:pt x="1449652" y="1339791"/>
                  <a:pt x="1376527" y="1385987"/>
                  <a:pt x="1432195" y="1358153"/>
                </a:cubicBezTo>
                <a:cubicBezTo>
                  <a:pt x="1439423" y="1354539"/>
                  <a:pt x="1445138" y="1348320"/>
                  <a:pt x="1452366" y="1344706"/>
                </a:cubicBezTo>
                <a:cubicBezTo>
                  <a:pt x="1458705" y="1341536"/>
                  <a:pt x="1466197" y="1341152"/>
                  <a:pt x="1472536" y="1337982"/>
                </a:cubicBezTo>
                <a:cubicBezTo>
                  <a:pt x="1479764" y="1334368"/>
                  <a:pt x="1485113" y="1327297"/>
                  <a:pt x="1492707" y="1324535"/>
                </a:cubicBezTo>
                <a:cubicBezTo>
                  <a:pt x="1510075" y="1318219"/>
                  <a:pt x="1528793" y="1316398"/>
                  <a:pt x="1546495" y="1311088"/>
                </a:cubicBezTo>
                <a:lnTo>
                  <a:pt x="1613730" y="1290918"/>
                </a:lnTo>
                <a:cubicBezTo>
                  <a:pt x="1620504" y="1288834"/>
                  <a:pt x="1627086" y="1286141"/>
                  <a:pt x="1633901" y="1284194"/>
                </a:cubicBezTo>
                <a:cubicBezTo>
                  <a:pt x="1642786" y="1281655"/>
                  <a:pt x="1651944" y="1280126"/>
                  <a:pt x="1660795" y="1277471"/>
                </a:cubicBezTo>
                <a:cubicBezTo>
                  <a:pt x="1674372" y="1273398"/>
                  <a:pt x="1687237" y="1266804"/>
                  <a:pt x="1701136" y="1264024"/>
                </a:cubicBezTo>
                <a:cubicBezTo>
                  <a:pt x="1712342" y="1261783"/>
                  <a:pt x="1723667" y="1260072"/>
                  <a:pt x="1734754" y="1257300"/>
                </a:cubicBezTo>
                <a:cubicBezTo>
                  <a:pt x="1741629" y="1255581"/>
                  <a:pt x="1748110" y="1252524"/>
                  <a:pt x="1754924" y="1250577"/>
                </a:cubicBezTo>
                <a:cubicBezTo>
                  <a:pt x="1763809" y="1248038"/>
                  <a:pt x="1772934" y="1246392"/>
                  <a:pt x="1781819" y="1243853"/>
                </a:cubicBezTo>
                <a:cubicBezTo>
                  <a:pt x="1788633" y="1241906"/>
                  <a:pt x="1795071" y="1238667"/>
                  <a:pt x="1801989" y="1237130"/>
                </a:cubicBezTo>
                <a:cubicBezTo>
                  <a:pt x="1815297" y="1234173"/>
                  <a:pt x="1828962" y="1233080"/>
                  <a:pt x="1842330" y="1230406"/>
                </a:cubicBezTo>
                <a:cubicBezTo>
                  <a:pt x="1851391" y="1228594"/>
                  <a:pt x="1860044" y="1224741"/>
                  <a:pt x="1869224" y="1223682"/>
                </a:cubicBezTo>
                <a:cubicBezTo>
                  <a:pt x="1918407" y="1218007"/>
                  <a:pt x="2017142" y="1210235"/>
                  <a:pt x="2017142" y="1210235"/>
                </a:cubicBezTo>
                <a:cubicBezTo>
                  <a:pt x="2023477" y="1208651"/>
                  <a:pt x="2056312" y="1201174"/>
                  <a:pt x="2064207" y="1196788"/>
                </a:cubicBezTo>
                <a:cubicBezTo>
                  <a:pt x="2133559" y="1158259"/>
                  <a:pt x="2079079" y="1178383"/>
                  <a:pt x="2124719" y="1163171"/>
                </a:cubicBezTo>
                <a:cubicBezTo>
                  <a:pt x="2138166" y="1154206"/>
                  <a:pt x="2149728" y="1141388"/>
                  <a:pt x="2165060" y="1136277"/>
                </a:cubicBezTo>
                <a:lnTo>
                  <a:pt x="2165060" y="1149724"/>
                </a:lnTo>
                <a:close/>
              </a:path>
            </a:pathLst>
          </a:cu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995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2514599"/>
            <a:ext cx="7162800" cy="425459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00" y="674509"/>
            <a:ext cx="3403600" cy="2579571"/>
          </a:xfrm>
          <a:prstGeom prst="rect">
            <a:avLst/>
          </a:prstGeom>
        </p:spPr>
      </p:pic>
      <p:sp>
        <p:nvSpPr>
          <p:cNvPr id="16" name="Rectangle 15"/>
          <p:cNvSpPr/>
          <p:nvPr/>
        </p:nvSpPr>
        <p:spPr>
          <a:xfrm>
            <a:off x="1220587" y="1066800"/>
            <a:ext cx="1013225" cy="733371"/>
          </a:xfrm>
          <a:prstGeom prst="rect">
            <a:avLst/>
          </a:prstGeom>
          <a:no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2233812" y="1066800"/>
            <a:ext cx="6605388" cy="144779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220587" y="1800171"/>
            <a:ext cx="455813" cy="496902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2" name="TextBox 2"/>
          <p:cNvSpPr txBox="1">
            <a:spLocks noChangeArrowheads="1"/>
          </p:cNvSpPr>
          <p:nvPr/>
        </p:nvSpPr>
        <p:spPr bwMode="auto">
          <a:xfrm>
            <a:off x="5536506" y="624244"/>
            <a:ext cx="3378894" cy="1200329"/>
          </a:xfrm>
          <a:prstGeom prst="rect">
            <a:avLst/>
          </a:prstGeom>
          <a:noFill/>
          <a:ln w="9525">
            <a:noFill/>
            <a:miter lim="800000"/>
            <a:headEnd/>
            <a:tailEnd/>
          </a:ln>
        </p:spPr>
        <p:txBody>
          <a:bodyPr wrap="square">
            <a:spAutoFit/>
          </a:bodyPr>
          <a:lstStyle/>
          <a:p>
            <a:r>
              <a:rPr lang="en-US" b="1" dirty="0">
                <a:solidFill>
                  <a:srgbClr val="002060"/>
                </a:solidFill>
                <a:latin typeface="Tempus Sans ITC" pitchFamily="82" charset="0"/>
                <a:cs typeface="Times New Roman" pitchFamily="18" charset="0"/>
              </a:rPr>
              <a:t>A little fuzzy when enlarged, but they sure look like collagen fibers to me (there’s a lot of them, just a few are indicated).</a:t>
            </a:r>
          </a:p>
        </p:txBody>
      </p:sp>
      <p:cxnSp>
        <p:nvCxnSpPr>
          <p:cNvPr id="24" name="Straight Arrow Connector 23"/>
          <p:cNvCxnSpPr/>
          <p:nvPr/>
        </p:nvCxnSpPr>
        <p:spPr>
          <a:xfrm>
            <a:off x="5257800" y="3733800"/>
            <a:ext cx="228600" cy="4572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6773333" y="4676422"/>
            <a:ext cx="191911" cy="448734"/>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886200" y="5181600"/>
            <a:ext cx="228600" cy="4572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7687808" y="4298244"/>
            <a:ext cx="220059" cy="550333"/>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187006" y="39469"/>
            <a:ext cx="4593309"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BA52AB"/>
                </a:solidFill>
                <a:effectLst>
                  <a:reflection blurRad="12700" stA="50000" endPos="50000" dist="5000" dir="5400000" sy="-100000" rotWithShape="0"/>
                </a:effectLst>
                <a:latin typeface="+mn-lt"/>
              </a:rPr>
              <a:t>Bone matrix secretion</a:t>
            </a:r>
          </a:p>
        </p:txBody>
      </p:sp>
    </p:spTree>
    <p:extLst>
      <p:ext uri="{BB962C8B-B14F-4D97-AF65-F5344CB8AC3E}">
        <p14:creationId xmlns:p14="http://schemas.microsoft.com/office/powerpoint/2010/main" val="16636885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083965"/>
            <a:ext cx="60674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 this image. (advance slide for answer)</a:t>
            </a:r>
          </a:p>
        </p:txBody>
      </p:sp>
      <p:sp>
        <p:nvSpPr>
          <p:cNvPr id="15" name="Rectangle 14"/>
          <p:cNvSpPr/>
          <p:nvPr/>
        </p:nvSpPr>
        <p:spPr>
          <a:xfrm>
            <a:off x="2962787" y="3733799"/>
            <a:ext cx="3066025"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FFC000"/>
                </a:solidFill>
                <a:effectLst>
                  <a:outerShdw blurRad="50800" dist="39000" dir="5460000" algn="tl">
                    <a:srgbClr val="000000">
                      <a:alpha val="38000"/>
                    </a:srgbClr>
                  </a:outerShdw>
                </a:effectLst>
                <a:latin typeface="+mn-lt"/>
              </a:rPr>
              <a:t>osteocyte</a:t>
            </a:r>
          </a:p>
        </p:txBody>
      </p:sp>
    </p:spTree>
    <p:extLst>
      <p:ext uri="{BB962C8B-B14F-4D97-AF65-F5344CB8AC3E}">
        <p14:creationId xmlns:p14="http://schemas.microsoft.com/office/powerpoint/2010/main" val="264500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831" y="1440597"/>
            <a:ext cx="6746767" cy="5312628"/>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15" name="Rectangle 14"/>
          <p:cNvSpPr/>
          <p:nvPr/>
        </p:nvSpPr>
        <p:spPr>
          <a:xfrm>
            <a:off x="3070215" y="2854350"/>
            <a:ext cx="3733800"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latin typeface="+mn-lt"/>
              </a:rPr>
              <a:t>osteoclast</a:t>
            </a:r>
          </a:p>
        </p:txBody>
      </p:sp>
      <p:sp>
        <p:nvSpPr>
          <p:cNvPr id="7" name="TextBox 6"/>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a:t>
            </a:r>
          </a:p>
        </p:txBody>
      </p:sp>
      <p:cxnSp>
        <p:nvCxnSpPr>
          <p:cNvPr id="10" name="Straight Arrow Connector 9"/>
          <p:cNvCxnSpPr/>
          <p:nvPr/>
        </p:nvCxnSpPr>
        <p:spPr>
          <a:xfrm flipV="1">
            <a:off x="4653024" y="2345472"/>
            <a:ext cx="284091" cy="53662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792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076338"/>
            <a:ext cx="7458075" cy="5753087"/>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15" name="Rectangle 14"/>
          <p:cNvSpPr/>
          <p:nvPr/>
        </p:nvSpPr>
        <p:spPr>
          <a:xfrm>
            <a:off x="914400" y="2286000"/>
            <a:ext cx="3733800" cy="1200329"/>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latin typeface="+mn-lt"/>
              </a:rPr>
              <a:t>Zone of proliferation</a:t>
            </a:r>
          </a:p>
        </p:txBody>
      </p:sp>
      <p:sp>
        <p:nvSpPr>
          <p:cNvPr id="7" name="TextBox 6"/>
          <p:cNvSpPr txBox="1"/>
          <p:nvPr/>
        </p:nvSpPr>
        <p:spPr>
          <a:xfrm>
            <a:off x="76200" y="609600"/>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outlined region. (advance slide for answer)</a:t>
            </a:r>
          </a:p>
        </p:txBody>
      </p:sp>
      <p:sp>
        <p:nvSpPr>
          <p:cNvPr id="4" name="Freeform 3"/>
          <p:cNvSpPr/>
          <p:nvPr/>
        </p:nvSpPr>
        <p:spPr>
          <a:xfrm>
            <a:off x="4924425" y="1032630"/>
            <a:ext cx="1628775" cy="5761790"/>
          </a:xfrm>
          <a:custGeom>
            <a:avLst/>
            <a:gdLst>
              <a:gd name="connsiteX0" fmla="*/ 0 w 1628775"/>
              <a:gd name="connsiteY0" fmla="*/ 62745 h 5761790"/>
              <a:gd name="connsiteX1" fmla="*/ 19050 w 1628775"/>
              <a:gd name="connsiteY1" fmla="*/ 329445 h 5761790"/>
              <a:gd name="connsiteX2" fmla="*/ 28575 w 1628775"/>
              <a:gd name="connsiteY2" fmla="*/ 367545 h 5761790"/>
              <a:gd name="connsiteX3" fmla="*/ 38100 w 1628775"/>
              <a:gd name="connsiteY3" fmla="*/ 424695 h 5761790"/>
              <a:gd name="connsiteX4" fmla="*/ 57150 w 1628775"/>
              <a:gd name="connsiteY4" fmla="*/ 481845 h 5761790"/>
              <a:gd name="connsiteX5" fmla="*/ 76200 w 1628775"/>
              <a:gd name="connsiteY5" fmla="*/ 538995 h 5761790"/>
              <a:gd name="connsiteX6" fmla="*/ 85725 w 1628775"/>
              <a:gd name="connsiteY6" fmla="*/ 567570 h 5761790"/>
              <a:gd name="connsiteX7" fmla="*/ 95250 w 1628775"/>
              <a:gd name="connsiteY7" fmla="*/ 596145 h 5761790"/>
              <a:gd name="connsiteX8" fmla="*/ 104775 w 1628775"/>
              <a:gd name="connsiteY8" fmla="*/ 643770 h 5761790"/>
              <a:gd name="connsiteX9" fmla="*/ 114300 w 1628775"/>
              <a:gd name="connsiteY9" fmla="*/ 672345 h 5761790"/>
              <a:gd name="connsiteX10" fmla="*/ 123825 w 1628775"/>
              <a:gd name="connsiteY10" fmla="*/ 719970 h 5761790"/>
              <a:gd name="connsiteX11" fmla="*/ 142875 w 1628775"/>
              <a:gd name="connsiteY11" fmla="*/ 777120 h 5761790"/>
              <a:gd name="connsiteX12" fmla="*/ 152400 w 1628775"/>
              <a:gd name="connsiteY12" fmla="*/ 815220 h 5761790"/>
              <a:gd name="connsiteX13" fmla="*/ 171450 w 1628775"/>
              <a:gd name="connsiteY13" fmla="*/ 872370 h 5761790"/>
              <a:gd name="connsiteX14" fmla="*/ 180975 w 1628775"/>
              <a:gd name="connsiteY14" fmla="*/ 900945 h 5761790"/>
              <a:gd name="connsiteX15" fmla="*/ 209550 w 1628775"/>
              <a:gd name="connsiteY15" fmla="*/ 1053345 h 5761790"/>
              <a:gd name="connsiteX16" fmla="*/ 219075 w 1628775"/>
              <a:gd name="connsiteY16" fmla="*/ 1167645 h 5761790"/>
              <a:gd name="connsiteX17" fmla="*/ 228600 w 1628775"/>
              <a:gd name="connsiteY17" fmla="*/ 1196220 h 5761790"/>
              <a:gd name="connsiteX18" fmla="*/ 238125 w 1628775"/>
              <a:gd name="connsiteY18" fmla="*/ 1243845 h 5761790"/>
              <a:gd name="connsiteX19" fmla="*/ 257175 w 1628775"/>
              <a:gd name="connsiteY19" fmla="*/ 1377195 h 5761790"/>
              <a:gd name="connsiteX20" fmla="*/ 266700 w 1628775"/>
              <a:gd name="connsiteY20" fmla="*/ 1605795 h 5761790"/>
              <a:gd name="connsiteX21" fmla="*/ 247650 w 1628775"/>
              <a:gd name="connsiteY21" fmla="*/ 1901070 h 5761790"/>
              <a:gd name="connsiteX22" fmla="*/ 238125 w 1628775"/>
              <a:gd name="connsiteY22" fmla="*/ 1996320 h 5761790"/>
              <a:gd name="connsiteX23" fmla="*/ 228600 w 1628775"/>
              <a:gd name="connsiteY23" fmla="*/ 2034420 h 5761790"/>
              <a:gd name="connsiteX24" fmla="*/ 219075 w 1628775"/>
              <a:gd name="connsiteY24" fmla="*/ 2082045 h 5761790"/>
              <a:gd name="connsiteX25" fmla="*/ 200025 w 1628775"/>
              <a:gd name="connsiteY25" fmla="*/ 2158245 h 5761790"/>
              <a:gd name="connsiteX26" fmla="*/ 180975 w 1628775"/>
              <a:gd name="connsiteY26" fmla="*/ 2263020 h 5761790"/>
              <a:gd name="connsiteX27" fmla="*/ 171450 w 1628775"/>
              <a:gd name="connsiteY27" fmla="*/ 2348745 h 5761790"/>
              <a:gd name="connsiteX28" fmla="*/ 161925 w 1628775"/>
              <a:gd name="connsiteY28" fmla="*/ 2396370 h 5761790"/>
              <a:gd name="connsiteX29" fmla="*/ 152400 w 1628775"/>
              <a:gd name="connsiteY29" fmla="*/ 2453520 h 5761790"/>
              <a:gd name="connsiteX30" fmla="*/ 161925 w 1628775"/>
              <a:gd name="connsiteY30" fmla="*/ 2663070 h 5761790"/>
              <a:gd name="connsiteX31" fmla="*/ 171450 w 1628775"/>
              <a:gd name="connsiteY31" fmla="*/ 3148845 h 5761790"/>
              <a:gd name="connsiteX32" fmla="*/ 180975 w 1628775"/>
              <a:gd name="connsiteY32" fmla="*/ 3225045 h 5761790"/>
              <a:gd name="connsiteX33" fmla="*/ 190500 w 1628775"/>
              <a:gd name="connsiteY33" fmla="*/ 3253620 h 5761790"/>
              <a:gd name="connsiteX34" fmla="*/ 200025 w 1628775"/>
              <a:gd name="connsiteY34" fmla="*/ 3291720 h 5761790"/>
              <a:gd name="connsiteX35" fmla="*/ 209550 w 1628775"/>
              <a:gd name="connsiteY35" fmla="*/ 3320295 h 5761790"/>
              <a:gd name="connsiteX36" fmla="*/ 219075 w 1628775"/>
              <a:gd name="connsiteY36" fmla="*/ 3377445 h 5761790"/>
              <a:gd name="connsiteX37" fmla="*/ 209550 w 1628775"/>
              <a:gd name="connsiteY37" fmla="*/ 3606045 h 5761790"/>
              <a:gd name="connsiteX38" fmla="*/ 200025 w 1628775"/>
              <a:gd name="connsiteY38" fmla="*/ 3634620 h 5761790"/>
              <a:gd name="connsiteX39" fmla="*/ 190500 w 1628775"/>
              <a:gd name="connsiteY39" fmla="*/ 3729870 h 5761790"/>
              <a:gd name="connsiteX40" fmla="*/ 200025 w 1628775"/>
              <a:gd name="connsiteY40" fmla="*/ 3901320 h 5761790"/>
              <a:gd name="connsiteX41" fmla="*/ 209550 w 1628775"/>
              <a:gd name="connsiteY41" fmla="*/ 4110870 h 5761790"/>
              <a:gd name="connsiteX42" fmla="*/ 219075 w 1628775"/>
              <a:gd name="connsiteY42" fmla="*/ 4158495 h 5761790"/>
              <a:gd name="connsiteX43" fmla="*/ 238125 w 1628775"/>
              <a:gd name="connsiteY43" fmla="*/ 4272795 h 5761790"/>
              <a:gd name="connsiteX44" fmla="*/ 257175 w 1628775"/>
              <a:gd name="connsiteY44" fmla="*/ 4482345 h 5761790"/>
              <a:gd name="connsiteX45" fmla="*/ 266700 w 1628775"/>
              <a:gd name="connsiteY45" fmla="*/ 4539495 h 5761790"/>
              <a:gd name="connsiteX46" fmla="*/ 285750 w 1628775"/>
              <a:gd name="connsiteY46" fmla="*/ 4815720 h 5761790"/>
              <a:gd name="connsiteX47" fmla="*/ 304800 w 1628775"/>
              <a:gd name="connsiteY47" fmla="*/ 4882395 h 5761790"/>
              <a:gd name="connsiteX48" fmla="*/ 314325 w 1628775"/>
              <a:gd name="connsiteY48" fmla="*/ 4939545 h 5761790"/>
              <a:gd name="connsiteX49" fmla="*/ 323850 w 1628775"/>
              <a:gd name="connsiteY49" fmla="*/ 4987170 h 5761790"/>
              <a:gd name="connsiteX50" fmla="*/ 342900 w 1628775"/>
              <a:gd name="connsiteY50" fmla="*/ 5053845 h 5761790"/>
              <a:gd name="connsiteX51" fmla="*/ 361950 w 1628775"/>
              <a:gd name="connsiteY51" fmla="*/ 5120520 h 5761790"/>
              <a:gd name="connsiteX52" fmla="*/ 371475 w 1628775"/>
              <a:gd name="connsiteY52" fmla="*/ 5187195 h 5761790"/>
              <a:gd name="connsiteX53" fmla="*/ 381000 w 1628775"/>
              <a:gd name="connsiteY53" fmla="*/ 5225295 h 5761790"/>
              <a:gd name="connsiteX54" fmla="*/ 400050 w 1628775"/>
              <a:gd name="connsiteY54" fmla="*/ 5339595 h 5761790"/>
              <a:gd name="connsiteX55" fmla="*/ 390525 w 1628775"/>
              <a:gd name="connsiteY55" fmla="*/ 5539620 h 5761790"/>
              <a:gd name="connsiteX56" fmla="*/ 371475 w 1628775"/>
              <a:gd name="connsiteY56" fmla="*/ 5596770 h 5761790"/>
              <a:gd name="connsiteX57" fmla="*/ 352425 w 1628775"/>
              <a:gd name="connsiteY57" fmla="*/ 5663445 h 5761790"/>
              <a:gd name="connsiteX58" fmla="*/ 361950 w 1628775"/>
              <a:gd name="connsiteY58" fmla="*/ 5701545 h 5761790"/>
              <a:gd name="connsiteX59" fmla="*/ 676275 w 1628775"/>
              <a:gd name="connsiteY59" fmla="*/ 5739645 h 5761790"/>
              <a:gd name="connsiteX60" fmla="*/ 723900 w 1628775"/>
              <a:gd name="connsiteY60" fmla="*/ 5749170 h 5761790"/>
              <a:gd name="connsiteX61" fmla="*/ 1333500 w 1628775"/>
              <a:gd name="connsiteY61" fmla="*/ 5749170 h 5761790"/>
              <a:gd name="connsiteX62" fmla="*/ 1419225 w 1628775"/>
              <a:gd name="connsiteY62" fmla="*/ 5730120 h 5761790"/>
              <a:gd name="connsiteX63" fmla="*/ 1476375 w 1628775"/>
              <a:gd name="connsiteY63" fmla="*/ 5692020 h 5761790"/>
              <a:gd name="connsiteX64" fmla="*/ 1485900 w 1628775"/>
              <a:gd name="connsiteY64" fmla="*/ 5663445 h 5761790"/>
              <a:gd name="connsiteX65" fmla="*/ 1524000 w 1628775"/>
              <a:gd name="connsiteY65" fmla="*/ 5606295 h 5761790"/>
              <a:gd name="connsiteX66" fmla="*/ 1552575 w 1628775"/>
              <a:gd name="connsiteY66" fmla="*/ 5539620 h 5761790"/>
              <a:gd name="connsiteX67" fmla="*/ 1571625 w 1628775"/>
              <a:gd name="connsiteY67" fmla="*/ 5511045 h 5761790"/>
              <a:gd name="connsiteX68" fmla="*/ 1590675 w 1628775"/>
              <a:gd name="connsiteY68" fmla="*/ 5472945 h 5761790"/>
              <a:gd name="connsiteX69" fmla="*/ 1609725 w 1628775"/>
              <a:gd name="connsiteY69" fmla="*/ 5444370 h 5761790"/>
              <a:gd name="connsiteX70" fmla="*/ 1628775 w 1628775"/>
              <a:gd name="connsiteY70" fmla="*/ 5387220 h 5761790"/>
              <a:gd name="connsiteX71" fmla="*/ 1609725 w 1628775"/>
              <a:gd name="connsiteY71" fmla="*/ 5139570 h 5761790"/>
              <a:gd name="connsiteX72" fmla="*/ 1581150 w 1628775"/>
              <a:gd name="connsiteY72" fmla="*/ 5025270 h 5761790"/>
              <a:gd name="connsiteX73" fmla="*/ 1571625 w 1628775"/>
              <a:gd name="connsiteY73" fmla="*/ 4996695 h 5761790"/>
              <a:gd name="connsiteX74" fmla="*/ 1552575 w 1628775"/>
              <a:gd name="connsiteY74" fmla="*/ 4968120 h 5761790"/>
              <a:gd name="connsiteX75" fmla="*/ 1524000 w 1628775"/>
              <a:gd name="connsiteY75" fmla="*/ 4910970 h 5761790"/>
              <a:gd name="connsiteX76" fmla="*/ 1476375 w 1628775"/>
              <a:gd name="connsiteY76" fmla="*/ 4844295 h 5761790"/>
              <a:gd name="connsiteX77" fmla="*/ 1457325 w 1628775"/>
              <a:gd name="connsiteY77" fmla="*/ 4787145 h 5761790"/>
              <a:gd name="connsiteX78" fmla="*/ 1428750 w 1628775"/>
              <a:gd name="connsiteY78" fmla="*/ 4729995 h 5761790"/>
              <a:gd name="connsiteX79" fmla="*/ 1409700 w 1628775"/>
              <a:gd name="connsiteY79" fmla="*/ 4701420 h 5761790"/>
              <a:gd name="connsiteX80" fmla="*/ 1390650 w 1628775"/>
              <a:gd name="connsiteY80" fmla="*/ 4644270 h 5761790"/>
              <a:gd name="connsiteX81" fmla="*/ 1381125 w 1628775"/>
              <a:gd name="connsiteY81" fmla="*/ 4615695 h 5761790"/>
              <a:gd name="connsiteX82" fmla="*/ 1371600 w 1628775"/>
              <a:gd name="connsiteY82" fmla="*/ 4587120 h 5761790"/>
              <a:gd name="connsiteX83" fmla="*/ 1362075 w 1628775"/>
              <a:gd name="connsiteY83" fmla="*/ 4529970 h 5761790"/>
              <a:gd name="connsiteX84" fmla="*/ 1381125 w 1628775"/>
              <a:gd name="connsiteY84" fmla="*/ 4348995 h 5761790"/>
              <a:gd name="connsiteX85" fmla="*/ 1400175 w 1628775"/>
              <a:gd name="connsiteY85" fmla="*/ 4320420 h 5761790"/>
              <a:gd name="connsiteX86" fmla="*/ 1419225 w 1628775"/>
              <a:gd name="connsiteY86" fmla="*/ 4244220 h 5761790"/>
              <a:gd name="connsiteX87" fmla="*/ 1447800 w 1628775"/>
              <a:gd name="connsiteY87" fmla="*/ 4139445 h 5761790"/>
              <a:gd name="connsiteX88" fmla="*/ 1419225 w 1628775"/>
              <a:gd name="connsiteY88" fmla="*/ 4006095 h 5761790"/>
              <a:gd name="connsiteX89" fmla="*/ 1400175 w 1628775"/>
              <a:gd name="connsiteY89" fmla="*/ 3948945 h 5761790"/>
              <a:gd name="connsiteX90" fmla="*/ 1381125 w 1628775"/>
              <a:gd name="connsiteY90" fmla="*/ 3891795 h 5761790"/>
              <a:gd name="connsiteX91" fmla="*/ 1371600 w 1628775"/>
              <a:gd name="connsiteY91" fmla="*/ 3863220 h 5761790"/>
              <a:gd name="connsiteX92" fmla="*/ 1352550 w 1628775"/>
              <a:gd name="connsiteY92" fmla="*/ 3787020 h 5761790"/>
              <a:gd name="connsiteX93" fmla="*/ 1333500 w 1628775"/>
              <a:gd name="connsiteY93" fmla="*/ 3748920 h 5761790"/>
              <a:gd name="connsiteX94" fmla="*/ 1314450 w 1628775"/>
              <a:gd name="connsiteY94" fmla="*/ 3691770 h 5761790"/>
              <a:gd name="connsiteX95" fmla="*/ 1304925 w 1628775"/>
              <a:gd name="connsiteY95" fmla="*/ 3663195 h 5761790"/>
              <a:gd name="connsiteX96" fmla="*/ 1295400 w 1628775"/>
              <a:gd name="connsiteY96" fmla="*/ 3625095 h 5761790"/>
              <a:gd name="connsiteX97" fmla="*/ 1266825 w 1628775"/>
              <a:gd name="connsiteY97" fmla="*/ 3558420 h 5761790"/>
              <a:gd name="connsiteX98" fmla="*/ 1247775 w 1628775"/>
              <a:gd name="connsiteY98" fmla="*/ 3501270 h 5761790"/>
              <a:gd name="connsiteX99" fmla="*/ 1238250 w 1628775"/>
              <a:gd name="connsiteY99" fmla="*/ 3472695 h 5761790"/>
              <a:gd name="connsiteX100" fmla="*/ 1228725 w 1628775"/>
              <a:gd name="connsiteY100" fmla="*/ 3425070 h 5761790"/>
              <a:gd name="connsiteX101" fmla="*/ 1219200 w 1628775"/>
              <a:gd name="connsiteY101" fmla="*/ 3386970 h 5761790"/>
              <a:gd name="connsiteX102" fmla="*/ 1209675 w 1628775"/>
              <a:gd name="connsiteY102" fmla="*/ 3320295 h 5761790"/>
              <a:gd name="connsiteX103" fmla="*/ 1200150 w 1628775"/>
              <a:gd name="connsiteY103" fmla="*/ 3272670 h 5761790"/>
              <a:gd name="connsiteX104" fmla="*/ 1181100 w 1628775"/>
              <a:gd name="connsiteY104" fmla="*/ 3091695 h 5761790"/>
              <a:gd name="connsiteX105" fmla="*/ 1162050 w 1628775"/>
              <a:gd name="connsiteY105" fmla="*/ 2872620 h 5761790"/>
              <a:gd name="connsiteX106" fmla="*/ 1143000 w 1628775"/>
              <a:gd name="connsiteY106" fmla="*/ 2815470 h 5761790"/>
              <a:gd name="connsiteX107" fmla="*/ 1133475 w 1628775"/>
              <a:gd name="connsiteY107" fmla="*/ 2786895 h 5761790"/>
              <a:gd name="connsiteX108" fmla="*/ 1114425 w 1628775"/>
              <a:gd name="connsiteY108" fmla="*/ 2748795 h 5761790"/>
              <a:gd name="connsiteX109" fmla="*/ 1095375 w 1628775"/>
              <a:gd name="connsiteY109" fmla="*/ 2682120 h 5761790"/>
              <a:gd name="connsiteX110" fmla="*/ 1076325 w 1628775"/>
              <a:gd name="connsiteY110" fmla="*/ 2624970 h 5761790"/>
              <a:gd name="connsiteX111" fmla="*/ 1085850 w 1628775"/>
              <a:gd name="connsiteY111" fmla="*/ 2501145 h 5761790"/>
              <a:gd name="connsiteX112" fmla="*/ 1123950 w 1628775"/>
              <a:gd name="connsiteY112" fmla="*/ 2405895 h 5761790"/>
              <a:gd name="connsiteX113" fmla="*/ 1143000 w 1628775"/>
              <a:gd name="connsiteY113" fmla="*/ 2377320 h 5761790"/>
              <a:gd name="connsiteX114" fmla="*/ 1162050 w 1628775"/>
              <a:gd name="connsiteY114" fmla="*/ 2263020 h 5761790"/>
              <a:gd name="connsiteX115" fmla="*/ 1152525 w 1628775"/>
              <a:gd name="connsiteY115" fmla="*/ 2139195 h 5761790"/>
              <a:gd name="connsiteX116" fmla="*/ 1143000 w 1628775"/>
              <a:gd name="connsiteY116" fmla="*/ 2082045 h 5761790"/>
              <a:gd name="connsiteX117" fmla="*/ 1085850 w 1628775"/>
              <a:gd name="connsiteY117" fmla="*/ 2062995 h 5761790"/>
              <a:gd name="connsiteX118" fmla="*/ 1066800 w 1628775"/>
              <a:gd name="connsiteY118" fmla="*/ 2034420 h 5761790"/>
              <a:gd name="connsiteX119" fmla="*/ 1057275 w 1628775"/>
              <a:gd name="connsiteY119" fmla="*/ 1967745 h 5761790"/>
              <a:gd name="connsiteX120" fmla="*/ 1047750 w 1628775"/>
              <a:gd name="connsiteY120" fmla="*/ 1910595 h 5761790"/>
              <a:gd name="connsiteX121" fmla="*/ 1028700 w 1628775"/>
              <a:gd name="connsiteY121" fmla="*/ 1415295 h 5761790"/>
              <a:gd name="connsiteX122" fmla="*/ 1009650 w 1628775"/>
              <a:gd name="connsiteY122" fmla="*/ 1243845 h 5761790"/>
              <a:gd name="connsiteX123" fmla="*/ 990600 w 1628775"/>
              <a:gd name="connsiteY123" fmla="*/ 1110495 h 5761790"/>
              <a:gd name="connsiteX124" fmla="*/ 981075 w 1628775"/>
              <a:gd name="connsiteY124" fmla="*/ 919995 h 5761790"/>
              <a:gd name="connsiteX125" fmla="*/ 962025 w 1628775"/>
              <a:gd name="connsiteY125" fmla="*/ 843795 h 5761790"/>
              <a:gd name="connsiteX126" fmla="*/ 933450 w 1628775"/>
              <a:gd name="connsiteY126" fmla="*/ 824745 h 5761790"/>
              <a:gd name="connsiteX127" fmla="*/ 904875 w 1628775"/>
              <a:gd name="connsiteY127" fmla="*/ 758070 h 5761790"/>
              <a:gd name="connsiteX128" fmla="*/ 866775 w 1628775"/>
              <a:gd name="connsiteY128" fmla="*/ 700920 h 5761790"/>
              <a:gd name="connsiteX129" fmla="*/ 847725 w 1628775"/>
              <a:gd name="connsiteY129" fmla="*/ 672345 h 5761790"/>
              <a:gd name="connsiteX130" fmla="*/ 828675 w 1628775"/>
              <a:gd name="connsiteY130" fmla="*/ 643770 h 5761790"/>
              <a:gd name="connsiteX131" fmla="*/ 781050 w 1628775"/>
              <a:gd name="connsiteY131" fmla="*/ 586620 h 5761790"/>
              <a:gd name="connsiteX132" fmla="*/ 771525 w 1628775"/>
              <a:gd name="connsiteY132" fmla="*/ 558045 h 5761790"/>
              <a:gd name="connsiteX133" fmla="*/ 733425 w 1628775"/>
              <a:gd name="connsiteY133" fmla="*/ 500895 h 5761790"/>
              <a:gd name="connsiteX134" fmla="*/ 714375 w 1628775"/>
              <a:gd name="connsiteY134" fmla="*/ 472320 h 5761790"/>
              <a:gd name="connsiteX135" fmla="*/ 704850 w 1628775"/>
              <a:gd name="connsiteY135" fmla="*/ 424695 h 5761790"/>
              <a:gd name="connsiteX136" fmla="*/ 685800 w 1628775"/>
              <a:gd name="connsiteY136" fmla="*/ 396120 h 5761790"/>
              <a:gd name="connsiteX137" fmla="*/ 666750 w 1628775"/>
              <a:gd name="connsiteY137" fmla="*/ 319920 h 5761790"/>
              <a:gd name="connsiteX138" fmla="*/ 666750 w 1628775"/>
              <a:gd name="connsiteY138" fmla="*/ 319920 h 5761790"/>
              <a:gd name="connsiteX139" fmla="*/ 647700 w 1628775"/>
              <a:gd name="connsiteY139" fmla="*/ 234195 h 5761790"/>
              <a:gd name="connsiteX140" fmla="*/ 628650 w 1628775"/>
              <a:gd name="connsiteY140" fmla="*/ 167520 h 5761790"/>
              <a:gd name="connsiteX141" fmla="*/ 619125 w 1628775"/>
              <a:gd name="connsiteY141" fmla="*/ 138945 h 5761790"/>
              <a:gd name="connsiteX142" fmla="*/ 523875 w 1628775"/>
              <a:gd name="connsiteY142" fmla="*/ 43695 h 5761790"/>
              <a:gd name="connsiteX143" fmla="*/ 304800 w 1628775"/>
              <a:gd name="connsiteY143" fmla="*/ 15120 h 5761790"/>
              <a:gd name="connsiteX144" fmla="*/ 38100 w 1628775"/>
              <a:gd name="connsiteY144" fmla="*/ 15120 h 5761790"/>
              <a:gd name="connsiteX145" fmla="*/ 19050 w 1628775"/>
              <a:gd name="connsiteY145" fmla="*/ 53220 h 5761790"/>
              <a:gd name="connsiteX146" fmla="*/ 0 w 1628775"/>
              <a:gd name="connsiteY146" fmla="*/ 62745 h 576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1628775" h="5761790">
                <a:moveTo>
                  <a:pt x="0" y="62745"/>
                </a:moveTo>
                <a:cubicBezTo>
                  <a:pt x="0" y="108782"/>
                  <a:pt x="6093" y="245226"/>
                  <a:pt x="19050" y="329445"/>
                </a:cubicBezTo>
                <a:cubicBezTo>
                  <a:pt x="21041" y="342384"/>
                  <a:pt x="26008" y="354708"/>
                  <a:pt x="28575" y="367545"/>
                </a:cubicBezTo>
                <a:cubicBezTo>
                  <a:pt x="32363" y="386483"/>
                  <a:pt x="33416" y="405959"/>
                  <a:pt x="38100" y="424695"/>
                </a:cubicBezTo>
                <a:cubicBezTo>
                  <a:pt x="42970" y="444176"/>
                  <a:pt x="50800" y="462795"/>
                  <a:pt x="57150" y="481845"/>
                </a:cubicBezTo>
                <a:lnTo>
                  <a:pt x="76200" y="538995"/>
                </a:lnTo>
                <a:lnTo>
                  <a:pt x="85725" y="567570"/>
                </a:lnTo>
                <a:cubicBezTo>
                  <a:pt x="88900" y="577095"/>
                  <a:pt x="93281" y="586300"/>
                  <a:pt x="95250" y="596145"/>
                </a:cubicBezTo>
                <a:cubicBezTo>
                  <a:pt x="98425" y="612020"/>
                  <a:pt x="100848" y="628064"/>
                  <a:pt x="104775" y="643770"/>
                </a:cubicBezTo>
                <a:cubicBezTo>
                  <a:pt x="107210" y="653510"/>
                  <a:pt x="111865" y="662605"/>
                  <a:pt x="114300" y="672345"/>
                </a:cubicBezTo>
                <a:cubicBezTo>
                  <a:pt x="118227" y="688051"/>
                  <a:pt x="119565" y="704351"/>
                  <a:pt x="123825" y="719970"/>
                </a:cubicBezTo>
                <a:cubicBezTo>
                  <a:pt x="129109" y="739343"/>
                  <a:pt x="138005" y="757639"/>
                  <a:pt x="142875" y="777120"/>
                </a:cubicBezTo>
                <a:cubicBezTo>
                  <a:pt x="146050" y="789820"/>
                  <a:pt x="148638" y="802681"/>
                  <a:pt x="152400" y="815220"/>
                </a:cubicBezTo>
                <a:cubicBezTo>
                  <a:pt x="158170" y="834454"/>
                  <a:pt x="165100" y="853320"/>
                  <a:pt x="171450" y="872370"/>
                </a:cubicBezTo>
                <a:cubicBezTo>
                  <a:pt x="174625" y="881895"/>
                  <a:pt x="179006" y="891100"/>
                  <a:pt x="180975" y="900945"/>
                </a:cubicBezTo>
                <a:cubicBezTo>
                  <a:pt x="185142" y="921782"/>
                  <a:pt x="205838" y="1019937"/>
                  <a:pt x="209550" y="1053345"/>
                </a:cubicBezTo>
                <a:cubicBezTo>
                  <a:pt x="213772" y="1091343"/>
                  <a:pt x="214022" y="1129748"/>
                  <a:pt x="219075" y="1167645"/>
                </a:cubicBezTo>
                <a:cubicBezTo>
                  <a:pt x="220402" y="1177597"/>
                  <a:pt x="226165" y="1186480"/>
                  <a:pt x="228600" y="1196220"/>
                </a:cubicBezTo>
                <a:cubicBezTo>
                  <a:pt x="232527" y="1211926"/>
                  <a:pt x="235985" y="1227798"/>
                  <a:pt x="238125" y="1243845"/>
                </a:cubicBezTo>
                <a:cubicBezTo>
                  <a:pt x="256687" y="1383057"/>
                  <a:pt x="236738" y="1295447"/>
                  <a:pt x="257175" y="1377195"/>
                </a:cubicBezTo>
                <a:cubicBezTo>
                  <a:pt x="260350" y="1453395"/>
                  <a:pt x="266700" y="1529529"/>
                  <a:pt x="266700" y="1605795"/>
                </a:cubicBezTo>
                <a:cubicBezTo>
                  <a:pt x="266700" y="1852879"/>
                  <a:pt x="284190" y="1791450"/>
                  <a:pt x="247650" y="1901070"/>
                </a:cubicBezTo>
                <a:cubicBezTo>
                  <a:pt x="244475" y="1932820"/>
                  <a:pt x="242638" y="1964732"/>
                  <a:pt x="238125" y="1996320"/>
                </a:cubicBezTo>
                <a:cubicBezTo>
                  <a:pt x="236274" y="2009279"/>
                  <a:pt x="231440" y="2021641"/>
                  <a:pt x="228600" y="2034420"/>
                </a:cubicBezTo>
                <a:cubicBezTo>
                  <a:pt x="225088" y="2050224"/>
                  <a:pt x="222715" y="2066270"/>
                  <a:pt x="219075" y="2082045"/>
                </a:cubicBezTo>
                <a:cubicBezTo>
                  <a:pt x="213188" y="2107556"/>
                  <a:pt x="203728" y="2132326"/>
                  <a:pt x="200025" y="2158245"/>
                </a:cubicBezTo>
                <a:cubicBezTo>
                  <a:pt x="188649" y="2237879"/>
                  <a:pt x="195945" y="2203140"/>
                  <a:pt x="180975" y="2263020"/>
                </a:cubicBezTo>
                <a:cubicBezTo>
                  <a:pt x="177800" y="2291595"/>
                  <a:pt x="175516" y="2320283"/>
                  <a:pt x="171450" y="2348745"/>
                </a:cubicBezTo>
                <a:cubicBezTo>
                  <a:pt x="169160" y="2364772"/>
                  <a:pt x="164821" y="2380442"/>
                  <a:pt x="161925" y="2396370"/>
                </a:cubicBezTo>
                <a:cubicBezTo>
                  <a:pt x="158470" y="2415371"/>
                  <a:pt x="155575" y="2434470"/>
                  <a:pt x="152400" y="2453520"/>
                </a:cubicBezTo>
                <a:cubicBezTo>
                  <a:pt x="155575" y="2523370"/>
                  <a:pt x="160010" y="2593174"/>
                  <a:pt x="161925" y="2663070"/>
                </a:cubicBezTo>
                <a:cubicBezTo>
                  <a:pt x="166360" y="2824965"/>
                  <a:pt x="165963" y="2986982"/>
                  <a:pt x="171450" y="3148845"/>
                </a:cubicBezTo>
                <a:cubicBezTo>
                  <a:pt x="172317" y="3174428"/>
                  <a:pt x="176396" y="3199860"/>
                  <a:pt x="180975" y="3225045"/>
                </a:cubicBezTo>
                <a:cubicBezTo>
                  <a:pt x="182771" y="3234923"/>
                  <a:pt x="187742" y="3243966"/>
                  <a:pt x="190500" y="3253620"/>
                </a:cubicBezTo>
                <a:cubicBezTo>
                  <a:pt x="194096" y="3266207"/>
                  <a:pt x="196429" y="3279133"/>
                  <a:pt x="200025" y="3291720"/>
                </a:cubicBezTo>
                <a:cubicBezTo>
                  <a:pt x="202783" y="3301374"/>
                  <a:pt x="207372" y="3310494"/>
                  <a:pt x="209550" y="3320295"/>
                </a:cubicBezTo>
                <a:cubicBezTo>
                  <a:pt x="213740" y="3339148"/>
                  <a:pt x="215900" y="3358395"/>
                  <a:pt x="219075" y="3377445"/>
                </a:cubicBezTo>
                <a:cubicBezTo>
                  <a:pt x="215900" y="3453645"/>
                  <a:pt x="215184" y="3529987"/>
                  <a:pt x="209550" y="3606045"/>
                </a:cubicBezTo>
                <a:cubicBezTo>
                  <a:pt x="208808" y="3616058"/>
                  <a:pt x="201552" y="3624697"/>
                  <a:pt x="200025" y="3634620"/>
                </a:cubicBezTo>
                <a:cubicBezTo>
                  <a:pt x="195173" y="3666157"/>
                  <a:pt x="193675" y="3698120"/>
                  <a:pt x="190500" y="3729870"/>
                </a:cubicBezTo>
                <a:cubicBezTo>
                  <a:pt x="193675" y="3787020"/>
                  <a:pt x="197167" y="3844153"/>
                  <a:pt x="200025" y="3901320"/>
                </a:cubicBezTo>
                <a:cubicBezTo>
                  <a:pt x="203517" y="3971155"/>
                  <a:pt x="204385" y="4041139"/>
                  <a:pt x="209550" y="4110870"/>
                </a:cubicBezTo>
                <a:cubicBezTo>
                  <a:pt x="210746" y="4127015"/>
                  <a:pt x="216262" y="4142552"/>
                  <a:pt x="219075" y="4158495"/>
                </a:cubicBezTo>
                <a:cubicBezTo>
                  <a:pt x="225788" y="4196533"/>
                  <a:pt x="238125" y="4272795"/>
                  <a:pt x="238125" y="4272795"/>
                </a:cubicBezTo>
                <a:cubicBezTo>
                  <a:pt x="244320" y="4353324"/>
                  <a:pt x="246923" y="4405455"/>
                  <a:pt x="257175" y="4482345"/>
                </a:cubicBezTo>
                <a:cubicBezTo>
                  <a:pt x="259727" y="4501488"/>
                  <a:pt x="263525" y="4520445"/>
                  <a:pt x="266700" y="4539495"/>
                </a:cubicBezTo>
                <a:cubicBezTo>
                  <a:pt x="268513" y="4575760"/>
                  <a:pt x="273340" y="4749535"/>
                  <a:pt x="285750" y="4815720"/>
                </a:cubicBezTo>
                <a:cubicBezTo>
                  <a:pt x="290010" y="4838438"/>
                  <a:pt x="299603" y="4859873"/>
                  <a:pt x="304800" y="4882395"/>
                </a:cubicBezTo>
                <a:cubicBezTo>
                  <a:pt x="309143" y="4901213"/>
                  <a:pt x="310870" y="4920544"/>
                  <a:pt x="314325" y="4939545"/>
                </a:cubicBezTo>
                <a:cubicBezTo>
                  <a:pt x="317221" y="4955473"/>
                  <a:pt x="320338" y="4971366"/>
                  <a:pt x="323850" y="4987170"/>
                </a:cubicBezTo>
                <a:cubicBezTo>
                  <a:pt x="338738" y="5054168"/>
                  <a:pt x="326989" y="4998158"/>
                  <a:pt x="342900" y="5053845"/>
                </a:cubicBezTo>
                <a:cubicBezTo>
                  <a:pt x="366820" y="5137566"/>
                  <a:pt x="339112" y="5052007"/>
                  <a:pt x="361950" y="5120520"/>
                </a:cubicBezTo>
                <a:cubicBezTo>
                  <a:pt x="365125" y="5142745"/>
                  <a:pt x="367459" y="5165106"/>
                  <a:pt x="371475" y="5187195"/>
                </a:cubicBezTo>
                <a:cubicBezTo>
                  <a:pt x="373817" y="5200075"/>
                  <a:pt x="378160" y="5212516"/>
                  <a:pt x="381000" y="5225295"/>
                </a:cubicBezTo>
                <a:cubicBezTo>
                  <a:pt x="392142" y="5275436"/>
                  <a:pt x="392098" y="5283934"/>
                  <a:pt x="400050" y="5339595"/>
                </a:cubicBezTo>
                <a:cubicBezTo>
                  <a:pt x="396875" y="5406270"/>
                  <a:pt x="397896" y="5473278"/>
                  <a:pt x="390525" y="5539620"/>
                </a:cubicBezTo>
                <a:cubicBezTo>
                  <a:pt x="388307" y="5559578"/>
                  <a:pt x="377825" y="5577720"/>
                  <a:pt x="371475" y="5596770"/>
                </a:cubicBezTo>
                <a:cubicBezTo>
                  <a:pt x="357810" y="5637764"/>
                  <a:pt x="364385" y="5615605"/>
                  <a:pt x="352425" y="5663445"/>
                </a:cubicBezTo>
                <a:cubicBezTo>
                  <a:pt x="355600" y="5676145"/>
                  <a:pt x="356793" y="5689513"/>
                  <a:pt x="361950" y="5701545"/>
                </a:cubicBezTo>
                <a:cubicBezTo>
                  <a:pt x="408943" y="5811196"/>
                  <a:pt x="599079" y="5737155"/>
                  <a:pt x="676275" y="5739645"/>
                </a:cubicBezTo>
                <a:cubicBezTo>
                  <a:pt x="692150" y="5742820"/>
                  <a:pt x="707723" y="5748536"/>
                  <a:pt x="723900" y="5749170"/>
                </a:cubicBezTo>
                <a:cubicBezTo>
                  <a:pt x="1127924" y="5765014"/>
                  <a:pt x="1051983" y="5764810"/>
                  <a:pt x="1333500" y="5749170"/>
                </a:cubicBezTo>
                <a:cubicBezTo>
                  <a:pt x="1349006" y="5746586"/>
                  <a:pt x="1399126" y="5741286"/>
                  <a:pt x="1419225" y="5730120"/>
                </a:cubicBezTo>
                <a:cubicBezTo>
                  <a:pt x="1439239" y="5719001"/>
                  <a:pt x="1476375" y="5692020"/>
                  <a:pt x="1476375" y="5692020"/>
                </a:cubicBezTo>
                <a:cubicBezTo>
                  <a:pt x="1479550" y="5682495"/>
                  <a:pt x="1481024" y="5672222"/>
                  <a:pt x="1485900" y="5663445"/>
                </a:cubicBezTo>
                <a:cubicBezTo>
                  <a:pt x="1497019" y="5643431"/>
                  <a:pt x="1516760" y="5628015"/>
                  <a:pt x="1524000" y="5606295"/>
                </a:cubicBezTo>
                <a:cubicBezTo>
                  <a:pt x="1534686" y="5574237"/>
                  <a:pt x="1533743" y="5572576"/>
                  <a:pt x="1552575" y="5539620"/>
                </a:cubicBezTo>
                <a:cubicBezTo>
                  <a:pt x="1558255" y="5529681"/>
                  <a:pt x="1565945" y="5520984"/>
                  <a:pt x="1571625" y="5511045"/>
                </a:cubicBezTo>
                <a:cubicBezTo>
                  <a:pt x="1578670" y="5498717"/>
                  <a:pt x="1583630" y="5485273"/>
                  <a:pt x="1590675" y="5472945"/>
                </a:cubicBezTo>
                <a:cubicBezTo>
                  <a:pt x="1596355" y="5463006"/>
                  <a:pt x="1605076" y="5454831"/>
                  <a:pt x="1609725" y="5444370"/>
                </a:cubicBezTo>
                <a:cubicBezTo>
                  <a:pt x="1617880" y="5426020"/>
                  <a:pt x="1628775" y="5387220"/>
                  <a:pt x="1628775" y="5387220"/>
                </a:cubicBezTo>
                <a:cubicBezTo>
                  <a:pt x="1625776" y="5345229"/>
                  <a:pt x="1615015" y="5187183"/>
                  <a:pt x="1609725" y="5139570"/>
                </a:cubicBezTo>
                <a:cubicBezTo>
                  <a:pt x="1603312" y="5081852"/>
                  <a:pt x="1599639" y="5080738"/>
                  <a:pt x="1581150" y="5025270"/>
                </a:cubicBezTo>
                <a:cubicBezTo>
                  <a:pt x="1577975" y="5015745"/>
                  <a:pt x="1577194" y="5005049"/>
                  <a:pt x="1571625" y="4996695"/>
                </a:cubicBezTo>
                <a:cubicBezTo>
                  <a:pt x="1565275" y="4987170"/>
                  <a:pt x="1557695" y="4978359"/>
                  <a:pt x="1552575" y="4968120"/>
                </a:cubicBezTo>
                <a:cubicBezTo>
                  <a:pt x="1521120" y="4905211"/>
                  <a:pt x="1569496" y="4974664"/>
                  <a:pt x="1524000" y="4910970"/>
                </a:cubicBezTo>
                <a:cubicBezTo>
                  <a:pt x="1519861" y="4905175"/>
                  <a:pt x="1481657" y="4856179"/>
                  <a:pt x="1476375" y="4844295"/>
                </a:cubicBezTo>
                <a:cubicBezTo>
                  <a:pt x="1468220" y="4825945"/>
                  <a:pt x="1468464" y="4803853"/>
                  <a:pt x="1457325" y="4787145"/>
                </a:cubicBezTo>
                <a:cubicBezTo>
                  <a:pt x="1402730" y="4705253"/>
                  <a:pt x="1468185" y="4808865"/>
                  <a:pt x="1428750" y="4729995"/>
                </a:cubicBezTo>
                <a:cubicBezTo>
                  <a:pt x="1423630" y="4719756"/>
                  <a:pt x="1414349" y="4711881"/>
                  <a:pt x="1409700" y="4701420"/>
                </a:cubicBezTo>
                <a:cubicBezTo>
                  <a:pt x="1401545" y="4683070"/>
                  <a:pt x="1397000" y="4663320"/>
                  <a:pt x="1390650" y="4644270"/>
                </a:cubicBezTo>
                <a:lnTo>
                  <a:pt x="1381125" y="4615695"/>
                </a:lnTo>
                <a:cubicBezTo>
                  <a:pt x="1377950" y="4606170"/>
                  <a:pt x="1373251" y="4597024"/>
                  <a:pt x="1371600" y="4587120"/>
                </a:cubicBezTo>
                <a:lnTo>
                  <a:pt x="1362075" y="4529970"/>
                </a:lnTo>
                <a:cubicBezTo>
                  <a:pt x="1362949" y="4515989"/>
                  <a:pt x="1357334" y="4396576"/>
                  <a:pt x="1381125" y="4348995"/>
                </a:cubicBezTo>
                <a:cubicBezTo>
                  <a:pt x="1386245" y="4338756"/>
                  <a:pt x="1393825" y="4329945"/>
                  <a:pt x="1400175" y="4320420"/>
                </a:cubicBezTo>
                <a:cubicBezTo>
                  <a:pt x="1406525" y="4295020"/>
                  <a:pt x="1410946" y="4269058"/>
                  <a:pt x="1419225" y="4244220"/>
                </a:cubicBezTo>
                <a:cubicBezTo>
                  <a:pt x="1443395" y="4171711"/>
                  <a:pt x="1434337" y="4206761"/>
                  <a:pt x="1447800" y="4139445"/>
                </a:cubicBezTo>
                <a:cubicBezTo>
                  <a:pt x="1443376" y="4117323"/>
                  <a:pt x="1429652" y="4040851"/>
                  <a:pt x="1419225" y="4006095"/>
                </a:cubicBezTo>
                <a:cubicBezTo>
                  <a:pt x="1413455" y="3986861"/>
                  <a:pt x="1406525" y="3967995"/>
                  <a:pt x="1400175" y="3948945"/>
                </a:cubicBezTo>
                <a:lnTo>
                  <a:pt x="1381125" y="3891795"/>
                </a:lnTo>
                <a:cubicBezTo>
                  <a:pt x="1377950" y="3882270"/>
                  <a:pt x="1374035" y="3872960"/>
                  <a:pt x="1371600" y="3863220"/>
                </a:cubicBezTo>
                <a:cubicBezTo>
                  <a:pt x="1365250" y="3837820"/>
                  <a:pt x="1364259" y="3810438"/>
                  <a:pt x="1352550" y="3787020"/>
                </a:cubicBezTo>
                <a:cubicBezTo>
                  <a:pt x="1346200" y="3774320"/>
                  <a:pt x="1338773" y="3762103"/>
                  <a:pt x="1333500" y="3748920"/>
                </a:cubicBezTo>
                <a:cubicBezTo>
                  <a:pt x="1326042" y="3730276"/>
                  <a:pt x="1320800" y="3710820"/>
                  <a:pt x="1314450" y="3691770"/>
                </a:cubicBezTo>
                <a:cubicBezTo>
                  <a:pt x="1311275" y="3682245"/>
                  <a:pt x="1307360" y="3672935"/>
                  <a:pt x="1304925" y="3663195"/>
                </a:cubicBezTo>
                <a:cubicBezTo>
                  <a:pt x="1301750" y="3650495"/>
                  <a:pt x="1298996" y="3637682"/>
                  <a:pt x="1295400" y="3625095"/>
                </a:cubicBezTo>
                <a:cubicBezTo>
                  <a:pt x="1280070" y="3571439"/>
                  <a:pt x="1292225" y="3621920"/>
                  <a:pt x="1266825" y="3558420"/>
                </a:cubicBezTo>
                <a:cubicBezTo>
                  <a:pt x="1259367" y="3539776"/>
                  <a:pt x="1254125" y="3520320"/>
                  <a:pt x="1247775" y="3501270"/>
                </a:cubicBezTo>
                <a:cubicBezTo>
                  <a:pt x="1244600" y="3491745"/>
                  <a:pt x="1240219" y="3482540"/>
                  <a:pt x="1238250" y="3472695"/>
                </a:cubicBezTo>
                <a:cubicBezTo>
                  <a:pt x="1235075" y="3456820"/>
                  <a:pt x="1232237" y="3440874"/>
                  <a:pt x="1228725" y="3425070"/>
                </a:cubicBezTo>
                <a:cubicBezTo>
                  <a:pt x="1225885" y="3412291"/>
                  <a:pt x="1221542" y="3399850"/>
                  <a:pt x="1219200" y="3386970"/>
                </a:cubicBezTo>
                <a:cubicBezTo>
                  <a:pt x="1215184" y="3364881"/>
                  <a:pt x="1213366" y="3342440"/>
                  <a:pt x="1209675" y="3320295"/>
                </a:cubicBezTo>
                <a:cubicBezTo>
                  <a:pt x="1207013" y="3304326"/>
                  <a:pt x="1202612" y="3288671"/>
                  <a:pt x="1200150" y="3272670"/>
                </a:cubicBezTo>
                <a:cubicBezTo>
                  <a:pt x="1191631" y="3217296"/>
                  <a:pt x="1185605" y="3145757"/>
                  <a:pt x="1181100" y="3091695"/>
                </a:cubicBezTo>
                <a:cubicBezTo>
                  <a:pt x="1179723" y="3075170"/>
                  <a:pt x="1167527" y="2901833"/>
                  <a:pt x="1162050" y="2872620"/>
                </a:cubicBezTo>
                <a:cubicBezTo>
                  <a:pt x="1158349" y="2852883"/>
                  <a:pt x="1149350" y="2834520"/>
                  <a:pt x="1143000" y="2815470"/>
                </a:cubicBezTo>
                <a:cubicBezTo>
                  <a:pt x="1139825" y="2805945"/>
                  <a:pt x="1137965" y="2795875"/>
                  <a:pt x="1133475" y="2786895"/>
                </a:cubicBezTo>
                <a:cubicBezTo>
                  <a:pt x="1127125" y="2774195"/>
                  <a:pt x="1120018" y="2761846"/>
                  <a:pt x="1114425" y="2748795"/>
                </a:cubicBezTo>
                <a:cubicBezTo>
                  <a:pt x="1103755" y="2723898"/>
                  <a:pt x="1103431" y="2708973"/>
                  <a:pt x="1095375" y="2682120"/>
                </a:cubicBezTo>
                <a:cubicBezTo>
                  <a:pt x="1089605" y="2662886"/>
                  <a:pt x="1076325" y="2624970"/>
                  <a:pt x="1076325" y="2624970"/>
                </a:cubicBezTo>
                <a:cubicBezTo>
                  <a:pt x="1079500" y="2583695"/>
                  <a:pt x="1079394" y="2542035"/>
                  <a:pt x="1085850" y="2501145"/>
                </a:cubicBezTo>
                <a:cubicBezTo>
                  <a:pt x="1090108" y="2474179"/>
                  <a:pt x="1109554" y="2431087"/>
                  <a:pt x="1123950" y="2405895"/>
                </a:cubicBezTo>
                <a:cubicBezTo>
                  <a:pt x="1129630" y="2395956"/>
                  <a:pt x="1136650" y="2386845"/>
                  <a:pt x="1143000" y="2377320"/>
                </a:cubicBezTo>
                <a:cubicBezTo>
                  <a:pt x="1148408" y="2350278"/>
                  <a:pt x="1162050" y="2286649"/>
                  <a:pt x="1162050" y="2263020"/>
                </a:cubicBezTo>
                <a:cubicBezTo>
                  <a:pt x="1162050" y="2221623"/>
                  <a:pt x="1156859" y="2180364"/>
                  <a:pt x="1152525" y="2139195"/>
                </a:cubicBezTo>
                <a:cubicBezTo>
                  <a:pt x="1150503" y="2119988"/>
                  <a:pt x="1155718" y="2096579"/>
                  <a:pt x="1143000" y="2082045"/>
                </a:cubicBezTo>
                <a:cubicBezTo>
                  <a:pt x="1129777" y="2066933"/>
                  <a:pt x="1085850" y="2062995"/>
                  <a:pt x="1085850" y="2062995"/>
                </a:cubicBezTo>
                <a:cubicBezTo>
                  <a:pt x="1079500" y="2053470"/>
                  <a:pt x="1070089" y="2045385"/>
                  <a:pt x="1066800" y="2034420"/>
                </a:cubicBezTo>
                <a:cubicBezTo>
                  <a:pt x="1060349" y="2012916"/>
                  <a:pt x="1060689" y="1989935"/>
                  <a:pt x="1057275" y="1967745"/>
                </a:cubicBezTo>
                <a:cubicBezTo>
                  <a:pt x="1054338" y="1948657"/>
                  <a:pt x="1050925" y="1929645"/>
                  <a:pt x="1047750" y="1910595"/>
                </a:cubicBezTo>
                <a:cubicBezTo>
                  <a:pt x="1023789" y="1527216"/>
                  <a:pt x="1056046" y="2071594"/>
                  <a:pt x="1028700" y="1415295"/>
                </a:cubicBezTo>
                <a:cubicBezTo>
                  <a:pt x="1023586" y="1292552"/>
                  <a:pt x="1022422" y="1333250"/>
                  <a:pt x="1009650" y="1243845"/>
                </a:cubicBezTo>
                <a:cubicBezTo>
                  <a:pt x="985809" y="1076959"/>
                  <a:pt x="1013327" y="1246856"/>
                  <a:pt x="990600" y="1110495"/>
                </a:cubicBezTo>
                <a:cubicBezTo>
                  <a:pt x="987425" y="1046995"/>
                  <a:pt x="986145" y="983372"/>
                  <a:pt x="981075" y="919995"/>
                </a:cubicBezTo>
                <a:cubicBezTo>
                  <a:pt x="980917" y="918018"/>
                  <a:pt x="969639" y="853313"/>
                  <a:pt x="962025" y="843795"/>
                </a:cubicBezTo>
                <a:cubicBezTo>
                  <a:pt x="954874" y="834856"/>
                  <a:pt x="942975" y="831095"/>
                  <a:pt x="933450" y="824745"/>
                </a:cubicBezTo>
                <a:cubicBezTo>
                  <a:pt x="923596" y="795184"/>
                  <a:pt x="922530" y="787495"/>
                  <a:pt x="904875" y="758070"/>
                </a:cubicBezTo>
                <a:cubicBezTo>
                  <a:pt x="893095" y="738437"/>
                  <a:pt x="879475" y="719970"/>
                  <a:pt x="866775" y="700920"/>
                </a:cubicBezTo>
                <a:lnTo>
                  <a:pt x="847725" y="672345"/>
                </a:lnTo>
                <a:cubicBezTo>
                  <a:pt x="841375" y="662820"/>
                  <a:pt x="836770" y="651865"/>
                  <a:pt x="828675" y="643770"/>
                </a:cubicBezTo>
                <a:cubicBezTo>
                  <a:pt x="807609" y="622704"/>
                  <a:pt x="794311" y="613142"/>
                  <a:pt x="781050" y="586620"/>
                </a:cubicBezTo>
                <a:cubicBezTo>
                  <a:pt x="776560" y="577640"/>
                  <a:pt x="776401" y="566822"/>
                  <a:pt x="771525" y="558045"/>
                </a:cubicBezTo>
                <a:cubicBezTo>
                  <a:pt x="760406" y="538031"/>
                  <a:pt x="746125" y="519945"/>
                  <a:pt x="733425" y="500895"/>
                </a:cubicBezTo>
                <a:lnTo>
                  <a:pt x="714375" y="472320"/>
                </a:lnTo>
                <a:cubicBezTo>
                  <a:pt x="711200" y="456445"/>
                  <a:pt x="710534" y="439854"/>
                  <a:pt x="704850" y="424695"/>
                </a:cubicBezTo>
                <a:cubicBezTo>
                  <a:pt x="700830" y="413976"/>
                  <a:pt x="689712" y="406878"/>
                  <a:pt x="685800" y="396120"/>
                </a:cubicBezTo>
                <a:cubicBezTo>
                  <a:pt x="676853" y="371515"/>
                  <a:pt x="673100" y="345320"/>
                  <a:pt x="666750" y="319920"/>
                </a:cubicBezTo>
                <a:lnTo>
                  <a:pt x="666750" y="319920"/>
                </a:lnTo>
                <a:cubicBezTo>
                  <a:pt x="651816" y="230314"/>
                  <a:pt x="665286" y="292816"/>
                  <a:pt x="647700" y="234195"/>
                </a:cubicBezTo>
                <a:cubicBezTo>
                  <a:pt x="641058" y="212055"/>
                  <a:pt x="635292" y="189660"/>
                  <a:pt x="628650" y="167520"/>
                </a:cubicBezTo>
                <a:cubicBezTo>
                  <a:pt x="625765" y="157903"/>
                  <a:pt x="624001" y="147722"/>
                  <a:pt x="619125" y="138945"/>
                </a:cubicBezTo>
                <a:cubicBezTo>
                  <a:pt x="596034" y="97381"/>
                  <a:pt x="572366" y="59859"/>
                  <a:pt x="523875" y="43695"/>
                </a:cubicBezTo>
                <a:cubicBezTo>
                  <a:pt x="415431" y="7547"/>
                  <a:pt x="486771" y="25824"/>
                  <a:pt x="304800" y="15120"/>
                </a:cubicBezTo>
                <a:cubicBezTo>
                  <a:pt x="207304" y="1192"/>
                  <a:pt x="155717" y="-10449"/>
                  <a:pt x="38100" y="15120"/>
                </a:cubicBezTo>
                <a:cubicBezTo>
                  <a:pt x="24225" y="18136"/>
                  <a:pt x="27303" y="41666"/>
                  <a:pt x="19050" y="53220"/>
                </a:cubicBezTo>
                <a:cubicBezTo>
                  <a:pt x="11220" y="64181"/>
                  <a:pt x="0" y="16708"/>
                  <a:pt x="0" y="62745"/>
                </a:cubicBezTo>
                <a:close/>
              </a:path>
            </a:pathLst>
          </a:custGeom>
          <a:noFill/>
          <a:ln w="38100">
            <a:solidFill>
              <a:srgbClr val="2E045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195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800" y="1412022"/>
            <a:ext cx="7286625" cy="5353050"/>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cells indicated by the arrows. (advance slide for answer)</a:t>
            </a:r>
          </a:p>
        </p:txBody>
      </p:sp>
      <p:sp>
        <p:nvSpPr>
          <p:cNvPr id="15" name="Rectangle 14"/>
          <p:cNvSpPr/>
          <p:nvPr/>
        </p:nvSpPr>
        <p:spPr>
          <a:xfrm>
            <a:off x="2039375" y="1600200"/>
            <a:ext cx="3066025"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latin typeface="+mn-lt"/>
              </a:rPr>
              <a:t>osteoblasts</a:t>
            </a:r>
          </a:p>
        </p:txBody>
      </p:sp>
      <p:cxnSp>
        <p:nvCxnSpPr>
          <p:cNvPr id="4" name="Straight Arrow Connector 3"/>
          <p:cNvCxnSpPr/>
          <p:nvPr/>
        </p:nvCxnSpPr>
        <p:spPr>
          <a:xfrm>
            <a:off x="4185212" y="2286000"/>
            <a:ext cx="0" cy="6096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733800" y="2352675"/>
            <a:ext cx="0" cy="6096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248025" y="3248025"/>
            <a:ext cx="609600" cy="762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638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227505"/>
            <a:ext cx="7848599" cy="5597450"/>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15" name="Rectangle 14"/>
          <p:cNvSpPr/>
          <p:nvPr/>
        </p:nvSpPr>
        <p:spPr>
          <a:xfrm>
            <a:off x="4495800" y="1828800"/>
            <a:ext cx="3733800" cy="1754326"/>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latin typeface="+mn-lt"/>
              </a:rPr>
              <a:t>Type I collagen (this is calcified bone)</a:t>
            </a:r>
          </a:p>
        </p:txBody>
      </p:sp>
      <p:sp>
        <p:nvSpPr>
          <p:cNvPr id="7" name="TextBox 6"/>
          <p:cNvSpPr txBox="1"/>
          <p:nvPr/>
        </p:nvSpPr>
        <p:spPr>
          <a:xfrm>
            <a:off x="76200" y="4572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The outlined region contains what type of collagen? (advance slide for answer)</a:t>
            </a:r>
          </a:p>
        </p:txBody>
      </p:sp>
      <p:sp>
        <p:nvSpPr>
          <p:cNvPr id="3" name="Freeform 2"/>
          <p:cNvSpPr/>
          <p:nvPr/>
        </p:nvSpPr>
        <p:spPr>
          <a:xfrm>
            <a:off x="1933104" y="2680617"/>
            <a:ext cx="1707112" cy="1213406"/>
          </a:xfrm>
          <a:custGeom>
            <a:avLst/>
            <a:gdLst>
              <a:gd name="connsiteX0" fmla="*/ 1529795 w 1707112"/>
              <a:gd name="connsiteY0" fmla="*/ 712746 h 1213406"/>
              <a:gd name="connsiteX1" fmla="*/ 1581947 w 1707112"/>
              <a:gd name="connsiteY1" fmla="*/ 705792 h 1213406"/>
              <a:gd name="connsiteX2" fmla="*/ 1634099 w 1707112"/>
              <a:gd name="connsiteY2" fmla="*/ 702315 h 1213406"/>
              <a:gd name="connsiteX3" fmla="*/ 1644529 w 1707112"/>
              <a:gd name="connsiteY3" fmla="*/ 695362 h 1213406"/>
              <a:gd name="connsiteX4" fmla="*/ 1668867 w 1707112"/>
              <a:gd name="connsiteY4" fmla="*/ 688408 h 1213406"/>
              <a:gd name="connsiteX5" fmla="*/ 1693205 w 1707112"/>
              <a:gd name="connsiteY5" fmla="*/ 681454 h 1213406"/>
              <a:gd name="connsiteX6" fmla="*/ 1703635 w 1707112"/>
              <a:gd name="connsiteY6" fmla="*/ 639733 h 1213406"/>
              <a:gd name="connsiteX7" fmla="*/ 1700158 w 1707112"/>
              <a:gd name="connsiteY7" fmla="*/ 629302 h 1213406"/>
              <a:gd name="connsiteX8" fmla="*/ 1689728 w 1707112"/>
              <a:gd name="connsiteY8" fmla="*/ 625826 h 1213406"/>
              <a:gd name="connsiteX9" fmla="*/ 1672344 w 1707112"/>
              <a:gd name="connsiteY9" fmla="*/ 622349 h 1213406"/>
              <a:gd name="connsiteX10" fmla="*/ 1512411 w 1707112"/>
              <a:gd name="connsiteY10" fmla="*/ 625826 h 1213406"/>
              <a:gd name="connsiteX11" fmla="*/ 1439398 w 1707112"/>
              <a:gd name="connsiteY11" fmla="*/ 625826 h 1213406"/>
              <a:gd name="connsiteX12" fmla="*/ 1432444 w 1707112"/>
              <a:gd name="connsiteY12" fmla="*/ 615395 h 1213406"/>
              <a:gd name="connsiteX13" fmla="*/ 1432444 w 1707112"/>
              <a:gd name="connsiteY13" fmla="*/ 573673 h 1213406"/>
              <a:gd name="connsiteX14" fmla="*/ 1453305 w 1707112"/>
              <a:gd name="connsiteY14" fmla="*/ 556289 h 1213406"/>
              <a:gd name="connsiteX15" fmla="*/ 1463736 w 1707112"/>
              <a:gd name="connsiteY15" fmla="*/ 545859 h 1213406"/>
              <a:gd name="connsiteX16" fmla="*/ 1474166 w 1707112"/>
              <a:gd name="connsiteY16" fmla="*/ 538905 h 1213406"/>
              <a:gd name="connsiteX17" fmla="*/ 1484596 w 1707112"/>
              <a:gd name="connsiteY17" fmla="*/ 528475 h 1213406"/>
              <a:gd name="connsiteX18" fmla="*/ 1498504 w 1707112"/>
              <a:gd name="connsiteY18" fmla="*/ 521521 h 1213406"/>
              <a:gd name="connsiteX19" fmla="*/ 1519364 w 1707112"/>
              <a:gd name="connsiteY19" fmla="*/ 514568 h 1213406"/>
              <a:gd name="connsiteX20" fmla="*/ 1543702 w 1707112"/>
              <a:gd name="connsiteY20" fmla="*/ 504137 h 1213406"/>
              <a:gd name="connsiteX21" fmla="*/ 1564563 w 1707112"/>
              <a:gd name="connsiteY21" fmla="*/ 493707 h 1213406"/>
              <a:gd name="connsiteX22" fmla="*/ 1574993 w 1707112"/>
              <a:gd name="connsiteY22" fmla="*/ 486753 h 1213406"/>
              <a:gd name="connsiteX23" fmla="*/ 1595854 w 1707112"/>
              <a:gd name="connsiteY23" fmla="*/ 479800 h 1213406"/>
              <a:gd name="connsiteX24" fmla="*/ 1609761 w 1707112"/>
              <a:gd name="connsiteY24" fmla="*/ 472846 h 1213406"/>
              <a:gd name="connsiteX25" fmla="*/ 1620192 w 1707112"/>
              <a:gd name="connsiteY25" fmla="*/ 469369 h 1213406"/>
              <a:gd name="connsiteX26" fmla="*/ 1641053 w 1707112"/>
              <a:gd name="connsiteY26" fmla="*/ 458939 h 1213406"/>
              <a:gd name="connsiteX27" fmla="*/ 1651483 w 1707112"/>
              <a:gd name="connsiteY27" fmla="*/ 451985 h 1213406"/>
              <a:gd name="connsiteX28" fmla="*/ 1661913 w 1707112"/>
              <a:gd name="connsiteY28" fmla="*/ 448508 h 1213406"/>
              <a:gd name="connsiteX29" fmla="*/ 1672344 w 1707112"/>
              <a:gd name="connsiteY29" fmla="*/ 434601 h 1213406"/>
              <a:gd name="connsiteX30" fmla="*/ 1682774 w 1707112"/>
              <a:gd name="connsiteY30" fmla="*/ 427648 h 1213406"/>
              <a:gd name="connsiteX31" fmla="*/ 1700158 w 1707112"/>
              <a:gd name="connsiteY31" fmla="*/ 392880 h 1213406"/>
              <a:gd name="connsiteX32" fmla="*/ 1703635 w 1707112"/>
              <a:gd name="connsiteY32" fmla="*/ 382449 h 1213406"/>
              <a:gd name="connsiteX33" fmla="*/ 1707112 w 1707112"/>
              <a:gd name="connsiteY33" fmla="*/ 372019 h 1213406"/>
              <a:gd name="connsiteX34" fmla="*/ 1703635 w 1707112"/>
              <a:gd name="connsiteY34" fmla="*/ 305959 h 1213406"/>
              <a:gd name="connsiteX35" fmla="*/ 1693205 w 1707112"/>
              <a:gd name="connsiteY35" fmla="*/ 285099 h 1213406"/>
              <a:gd name="connsiteX36" fmla="*/ 1686251 w 1707112"/>
              <a:gd name="connsiteY36" fmla="*/ 264238 h 1213406"/>
              <a:gd name="connsiteX37" fmla="*/ 1679298 w 1707112"/>
              <a:gd name="connsiteY37" fmla="*/ 243377 h 1213406"/>
              <a:gd name="connsiteX38" fmla="*/ 1675821 w 1707112"/>
              <a:gd name="connsiteY38" fmla="*/ 232946 h 1213406"/>
              <a:gd name="connsiteX39" fmla="*/ 1658437 w 1707112"/>
              <a:gd name="connsiteY39" fmla="*/ 208609 h 1213406"/>
              <a:gd name="connsiteX40" fmla="*/ 1641053 w 1707112"/>
              <a:gd name="connsiteY40" fmla="*/ 187748 h 1213406"/>
              <a:gd name="connsiteX41" fmla="*/ 1630622 w 1707112"/>
              <a:gd name="connsiteY41" fmla="*/ 180794 h 1213406"/>
              <a:gd name="connsiteX42" fmla="*/ 1616715 w 1707112"/>
              <a:gd name="connsiteY42" fmla="*/ 170364 h 1213406"/>
              <a:gd name="connsiteX43" fmla="*/ 1595854 w 1707112"/>
              <a:gd name="connsiteY43" fmla="*/ 152980 h 1213406"/>
              <a:gd name="connsiteX44" fmla="*/ 1585424 w 1707112"/>
              <a:gd name="connsiteY44" fmla="*/ 149503 h 1213406"/>
              <a:gd name="connsiteX45" fmla="*/ 1574993 w 1707112"/>
              <a:gd name="connsiteY45" fmla="*/ 142550 h 1213406"/>
              <a:gd name="connsiteX46" fmla="*/ 1561086 w 1707112"/>
              <a:gd name="connsiteY46" fmla="*/ 135596 h 1213406"/>
              <a:gd name="connsiteX47" fmla="*/ 1550656 w 1707112"/>
              <a:gd name="connsiteY47" fmla="*/ 128642 h 1213406"/>
              <a:gd name="connsiteX48" fmla="*/ 1536748 w 1707112"/>
              <a:gd name="connsiteY48" fmla="*/ 118212 h 1213406"/>
              <a:gd name="connsiteX49" fmla="*/ 1505457 w 1707112"/>
              <a:gd name="connsiteY49" fmla="*/ 107781 h 1213406"/>
              <a:gd name="connsiteX50" fmla="*/ 1484596 w 1707112"/>
              <a:gd name="connsiteY50" fmla="*/ 93874 h 1213406"/>
              <a:gd name="connsiteX51" fmla="*/ 1474166 w 1707112"/>
              <a:gd name="connsiteY51" fmla="*/ 86921 h 1213406"/>
              <a:gd name="connsiteX52" fmla="*/ 1453305 w 1707112"/>
              <a:gd name="connsiteY52" fmla="*/ 76490 h 1213406"/>
              <a:gd name="connsiteX53" fmla="*/ 1428967 w 1707112"/>
              <a:gd name="connsiteY53" fmla="*/ 62583 h 1213406"/>
              <a:gd name="connsiteX54" fmla="*/ 1415060 w 1707112"/>
              <a:gd name="connsiteY54" fmla="*/ 52153 h 1213406"/>
              <a:gd name="connsiteX55" fmla="*/ 1394199 w 1707112"/>
              <a:gd name="connsiteY55" fmla="*/ 45199 h 1213406"/>
              <a:gd name="connsiteX56" fmla="*/ 1383769 w 1707112"/>
              <a:gd name="connsiteY56" fmla="*/ 38245 h 1213406"/>
              <a:gd name="connsiteX57" fmla="*/ 1362908 w 1707112"/>
              <a:gd name="connsiteY57" fmla="*/ 31292 h 1213406"/>
              <a:gd name="connsiteX58" fmla="*/ 1352478 w 1707112"/>
              <a:gd name="connsiteY58" fmla="*/ 24338 h 1213406"/>
              <a:gd name="connsiteX59" fmla="*/ 1342047 w 1707112"/>
              <a:gd name="connsiteY59" fmla="*/ 20861 h 1213406"/>
              <a:gd name="connsiteX60" fmla="*/ 1310756 w 1707112"/>
              <a:gd name="connsiteY60" fmla="*/ 13908 h 1213406"/>
              <a:gd name="connsiteX61" fmla="*/ 1296849 w 1707112"/>
              <a:gd name="connsiteY61" fmla="*/ 10431 h 1213406"/>
              <a:gd name="connsiteX62" fmla="*/ 1220359 w 1707112"/>
              <a:gd name="connsiteY62" fmla="*/ 3477 h 1213406"/>
              <a:gd name="connsiteX63" fmla="*/ 1175161 w 1707112"/>
              <a:gd name="connsiteY63" fmla="*/ 6954 h 1213406"/>
              <a:gd name="connsiteX64" fmla="*/ 1129962 w 1707112"/>
              <a:gd name="connsiteY64" fmla="*/ 3477 h 1213406"/>
              <a:gd name="connsiteX65" fmla="*/ 1067380 w 1707112"/>
              <a:gd name="connsiteY65" fmla="*/ 0 h 1213406"/>
              <a:gd name="connsiteX66" fmla="*/ 1029135 w 1707112"/>
              <a:gd name="connsiteY66" fmla="*/ 3477 h 1213406"/>
              <a:gd name="connsiteX67" fmla="*/ 1018704 w 1707112"/>
              <a:gd name="connsiteY67" fmla="*/ 10431 h 1213406"/>
              <a:gd name="connsiteX68" fmla="*/ 1004797 w 1707112"/>
              <a:gd name="connsiteY68" fmla="*/ 17385 h 1213406"/>
              <a:gd name="connsiteX69" fmla="*/ 983936 w 1707112"/>
              <a:gd name="connsiteY69" fmla="*/ 31292 h 1213406"/>
              <a:gd name="connsiteX70" fmla="*/ 973506 w 1707112"/>
              <a:gd name="connsiteY70" fmla="*/ 38245 h 1213406"/>
              <a:gd name="connsiteX71" fmla="*/ 963075 w 1707112"/>
              <a:gd name="connsiteY71" fmla="*/ 48676 h 1213406"/>
              <a:gd name="connsiteX72" fmla="*/ 942215 w 1707112"/>
              <a:gd name="connsiteY72" fmla="*/ 62583 h 1213406"/>
              <a:gd name="connsiteX73" fmla="*/ 917877 w 1707112"/>
              <a:gd name="connsiteY73" fmla="*/ 76490 h 1213406"/>
              <a:gd name="connsiteX74" fmla="*/ 914400 w 1707112"/>
              <a:gd name="connsiteY74" fmla="*/ 86921 h 1213406"/>
              <a:gd name="connsiteX75" fmla="*/ 903970 w 1707112"/>
              <a:gd name="connsiteY75" fmla="*/ 90397 h 1213406"/>
              <a:gd name="connsiteX76" fmla="*/ 883109 w 1707112"/>
              <a:gd name="connsiteY76" fmla="*/ 104305 h 1213406"/>
              <a:gd name="connsiteX77" fmla="*/ 872679 w 1707112"/>
              <a:gd name="connsiteY77" fmla="*/ 111258 h 1213406"/>
              <a:gd name="connsiteX78" fmla="*/ 865725 w 1707112"/>
              <a:gd name="connsiteY78" fmla="*/ 121689 h 1213406"/>
              <a:gd name="connsiteX79" fmla="*/ 855294 w 1707112"/>
              <a:gd name="connsiteY79" fmla="*/ 132119 h 1213406"/>
              <a:gd name="connsiteX80" fmla="*/ 851818 w 1707112"/>
              <a:gd name="connsiteY80" fmla="*/ 142550 h 1213406"/>
              <a:gd name="connsiteX81" fmla="*/ 830957 w 1707112"/>
              <a:gd name="connsiteY81" fmla="*/ 163410 h 1213406"/>
              <a:gd name="connsiteX82" fmla="*/ 813573 w 1707112"/>
              <a:gd name="connsiteY82" fmla="*/ 184271 h 1213406"/>
              <a:gd name="connsiteX83" fmla="*/ 806619 w 1707112"/>
              <a:gd name="connsiteY83" fmla="*/ 194702 h 1213406"/>
              <a:gd name="connsiteX84" fmla="*/ 785758 w 1707112"/>
              <a:gd name="connsiteY84" fmla="*/ 205132 h 1213406"/>
              <a:gd name="connsiteX85" fmla="*/ 754467 w 1707112"/>
              <a:gd name="connsiteY85" fmla="*/ 219039 h 1213406"/>
              <a:gd name="connsiteX86" fmla="*/ 723176 w 1707112"/>
              <a:gd name="connsiteY86" fmla="*/ 229470 h 1213406"/>
              <a:gd name="connsiteX87" fmla="*/ 709269 w 1707112"/>
              <a:gd name="connsiteY87" fmla="*/ 232946 h 1213406"/>
              <a:gd name="connsiteX88" fmla="*/ 664070 w 1707112"/>
              <a:gd name="connsiteY88" fmla="*/ 236423 h 1213406"/>
              <a:gd name="connsiteX89" fmla="*/ 643209 w 1707112"/>
              <a:gd name="connsiteY89" fmla="*/ 239900 h 1213406"/>
              <a:gd name="connsiteX90" fmla="*/ 632779 w 1707112"/>
              <a:gd name="connsiteY90" fmla="*/ 243377 h 1213406"/>
              <a:gd name="connsiteX91" fmla="*/ 598011 w 1707112"/>
              <a:gd name="connsiteY91" fmla="*/ 246854 h 1213406"/>
              <a:gd name="connsiteX92" fmla="*/ 577150 w 1707112"/>
              <a:gd name="connsiteY92" fmla="*/ 250331 h 1213406"/>
              <a:gd name="connsiteX93" fmla="*/ 528475 w 1707112"/>
              <a:gd name="connsiteY93" fmla="*/ 257284 h 1213406"/>
              <a:gd name="connsiteX94" fmla="*/ 518044 w 1707112"/>
              <a:gd name="connsiteY94" fmla="*/ 260761 h 1213406"/>
              <a:gd name="connsiteX95" fmla="*/ 493707 w 1707112"/>
              <a:gd name="connsiteY95" fmla="*/ 267715 h 1213406"/>
              <a:gd name="connsiteX96" fmla="*/ 472846 w 1707112"/>
              <a:gd name="connsiteY96" fmla="*/ 278145 h 1213406"/>
              <a:gd name="connsiteX97" fmla="*/ 462415 w 1707112"/>
              <a:gd name="connsiteY97" fmla="*/ 288575 h 1213406"/>
              <a:gd name="connsiteX98" fmla="*/ 438078 w 1707112"/>
              <a:gd name="connsiteY98" fmla="*/ 302483 h 1213406"/>
              <a:gd name="connsiteX99" fmla="*/ 431124 w 1707112"/>
              <a:gd name="connsiteY99" fmla="*/ 312913 h 1213406"/>
              <a:gd name="connsiteX100" fmla="*/ 399833 w 1707112"/>
              <a:gd name="connsiteY100" fmla="*/ 337251 h 1213406"/>
              <a:gd name="connsiteX101" fmla="*/ 392879 w 1707112"/>
              <a:gd name="connsiteY101" fmla="*/ 351158 h 1213406"/>
              <a:gd name="connsiteX102" fmla="*/ 382449 w 1707112"/>
              <a:gd name="connsiteY102" fmla="*/ 358112 h 1213406"/>
              <a:gd name="connsiteX103" fmla="*/ 375495 w 1707112"/>
              <a:gd name="connsiteY103" fmla="*/ 368542 h 1213406"/>
              <a:gd name="connsiteX104" fmla="*/ 372018 w 1707112"/>
              <a:gd name="connsiteY104" fmla="*/ 382449 h 1213406"/>
              <a:gd name="connsiteX105" fmla="*/ 372018 w 1707112"/>
              <a:gd name="connsiteY105" fmla="*/ 413740 h 1213406"/>
              <a:gd name="connsiteX106" fmla="*/ 382449 w 1707112"/>
              <a:gd name="connsiteY106" fmla="*/ 424171 h 1213406"/>
              <a:gd name="connsiteX107" fmla="*/ 410263 w 1707112"/>
              <a:gd name="connsiteY107" fmla="*/ 434601 h 1213406"/>
              <a:gd name="connsiteX108" fmla="*/ 438078 w 1707112"/>
              <a:gd name="connsiteY108" fmla="*/ 438078 h 1213406"/>
              <a:gd name="connsiteX109" fmla="*/ 511091 w 1707112"/>
              <a:gd name="connsiteY109" fmla="*/ 445032 h 1213406"/>
              <a:gd name="connsiteX110" fmla="*/ 521521 w 1707112"/>
              <a:gd name="connsiteY110" fmla="*/ 448508 h 1213406"/>
              <a:gd name="connsiteX111" fmla="*/ 542382 w 1707112"/>
              <a:gd name="connsiteY111" fmla="*/ 458939 h 1213406"/>
              <a:gd name="connsiteX112" fmla="*/ 549336 w 1707112"/>
              <a:gd name="connsiteY112" fmla="*/ 469369 h 1213406"/>
              <a:gd name="connsiteX113" fmla="*/ 556289 w 1707112"/>
              <a:gd name="connsiteY113" fmla="*/ 490230 h 1213406"/>
              <a:gd name="connsiteX114" fmla="*/ 559766 w 1707112"/>
              <a:gd name="connsiteY114" fmla="*/ 500661 h 1213406"/>
              <a:gd name="connsiteX115" fmla="*/ 563243 w 1707112"/>
              <a:gd name="connsiteY115" fmla="*/ 511091 h 1213406"/>
              <a:gd name="connsiteX116" fmla="*/ 566720 w 1707112"/>
              <a:gd name="connsiteY116" fmla="*/ 521521 h 1213406"/>
              <a:gd name="connsiteX117" fmla="*/ 563243 w 1707112"/>
              <a:gd name="connsiteY117" fmla="*/ 538905 h 1213406"/>
              <a:gd name="connsiteX118" fmla="*/ 521521 w 1707112"/>
              <a:gd name="connsiteY118" fmla="*/ 573673 h 1213406"/>
              <a:gd name="connsiteX119" fmla="*/ 490230 w 1707112"/>
              <a:gd name="connsiteY119" fmla="*/ 598011 h 1213406"/>
              <a:gd name="connsiteX120" fmla="*/ 469369 w 1707112"/>
              <a:gd name="connsiteY120" fmla="*/ 604965 h 1213406"/>
              <a:gd name="connsiteX121" fmla="*/ 448508 w 1707112"/>
              <a:gd name="connsiteY121" fmla="*/ 618872 h 1213406"/>
              <a:gd name="connsiteX122" fmla="*/ 438078 w 1707112"/>
              <a:gd name="connsiteY122" fmla="*/ 622349 h 1213406"/>
              <a:gd name="connsiteX123" fmla="*/ 417217 w 1707112"/>
              <a:gd name="connsiteY123" fmla="*/ 636256 h 1213406"/>
              <a:gd name="connsiteX124" fmla="*/ 406786 w 1707112"/>
              <a:gd name="connsiteY124" fmla="*/ 643210 h 1213406"/>
              <a:gd name="connsiteX125" fmla="*/ 396356 w 1707112"/>
              <a:gd name="connsiteY125" fmla="*/ 657117 h 1213406"/>
              <a:gd name="connsiteX126" fmla="*/ 385926 w 1707112"/>
              <a:gd name="connsiteY126" fmla="*/ 660594 h 1213406"/>
              <a:gd name="connsiteX127" fmla="*/ 365065 w 1707112"/>
              <a:gd name="connsiteY127" fmla="*/ 674501 h 1213406"/>
              <a:gd name="connsiteX128" fmla="*/ 344204 w 1707112"/>
              <a:gd name="connsiteY128" fmla="*/ 688408 h 1213406"/>
              <a:gd name="connsiteX129" fmla="*/ 326820 w 1707112"/>
              <a:gd name="connsiteY129" fmla="*/ 705792 h 1213406"/>
              <a:gd name="connsiteX130" fmla="*/ 319866 w 1707112"/>
              <a:gd name="connsiteY130" fmla="*/ 716223 h 1213406"/>
              <a:gd name="connsiteX131" fmla="*/ 309436 w 1707112"/>
              <a:gd name="connsiteY131" fmla="*/ 730130 h 1213406"/>
              <a:gd name="connsiteX132" fmla="*/ 295529 w 1707112"/>
              <a:gd name="connsiteY132" fmla="*/ 750991 h 1213406"/>
              <a:gd name="connsiteX133" fmla="*/ 285098 w 1707112"/>
              <a:gd name="connsiteY133" fmla="*/ 761421 h 1213406"/>
              <a:gd name="connsiteX134" fmla="*/ 274668 w 1707112"/>
              <a:gd name="connsiteY134" fmla="*/ 782282 h 1213406"/>
              <a:gd name="connsiteX135" fmla="*/ 267714 w 1707112"/>
              <a:gd name="connsiteY135" fmla="*/ 796189 h 1213406"/>
              <a:gd name="connsiteX136" fmla="*/ 257284 w 1707112"/>
              <a:gd name="connsiteY136" fmla="*/ 799666 h 1213406"/>
              <a:gd name="connsiteX137" fmla="*/ 246853 w 1707112"/>
              <a:gd name="connsiteY137" fmla="*/ 810096 h 1213406"/>
              <a:gd name="connsiteX138" fmla="*/ 215562 w 1707112"/>
              <a:gd name="connsiteY138" fmla="*/ 830957 h 1213406"/>
              <a:gd name="connsiteX139" fmla="*/ 191225 w 1707112"/>
              <a:gd name="connsiteY139" fmla="*/ 848341 h 1213406"/>
              <a:gd name="connsiteX140" fmla="*/ 177317 w 1707112"/>
              <a:gd name="connsiteY140" fmla="*/ 855295 h 1213406"/>
              <a:gd name="connsiteX141" fmla="*/ 166887 w 1707112"/>
              <a:gd name="connsiteY141" fmla="*/ 858772 h 1213406"/>
              <a:gd name="connsiteX142" fmla="*/ 156456 w 1707112"/>
              <a:gd name="connsiteY142" fmla="*/ 865725 h 1213406"/>
              <a:gd name="connsiteX143" fmla="*/ 125165 w 1707112"/>
              <a:gd name="connsiteY143" fmla="*/ 876156 h 1213406"/>
              <a:gd name="connsiteX144" fmla="*/ 111258 w 1707112"/>
              <a:gd name="connsiteY144" fmla="*/ 883109 h 1213406"/>
              <a:gd name="connsiteX145" fmla="*/ 100828 w 1707112"/>
              <a:gd name="connsiteY145" fmla="*/ 890063 h 1213406"/>
              <a:gd name="connsiteX146" fmla="*/ 90397 w 1707112"/>
              <a:gd name="connsiteY146" fmla="*/ 893540 h 1213406"/>
              <a:gd name="connsiteX147" fmla="*/ 76490 w 1707112"/>
              <a:gd name="connsiteY147" fmla="*/ 900493 h 1213406"/>
              <a:gd name="connsiteX148" fmla="*/ 66059 w 1707112"/>
              <a:gd name="connsiteY148" fmla="*/ 907447 h 1213406"/>
              <a:gd name="connsiteX149" fmla="*/ 52152 w 1707112"/>
              <a:gd name="connsiteY149" fmla="*/ 910924 h 1213406"/>
              <a:gd name="connsiteX150" fmla="*/ 27815 w 1707112"/>
              <a:gd name="connsiteY150" fmla="*/ 924831 h 1213406"/>
              <a:gd name="connsiteX151" fmla="*/ 17384 w 1707112"/>
              <a:gd name="connsiteY151" fmla="*/ 928308 h 1213406"/>
              <a:gd name="connsiteX152" fmla="*/ 6954 w 1707112"/>
              <a:gd name="connsiteY152" fmla="*/ 938738 h 1213406"/>
              <a:gd name="connsiteX153" fmla="*/ 0 w 1707112"/>
              <a:gd name="connsiteY153" fmla="*/ 959599 h 1213406"/>
              <a:gd name="connsiteX154" fmla="*/ 10431 w 1707112"/>
              <a:gd name="connsiteY154" fmla="*/ 980460 h 1213406"/>
              <a:gd name="connsiteX155" fmla="*/ 20861 w 1707112"/>
              <a:gd name="connsiteY155" fmla="*/ 987413 h 1213406"/>
              <a:gd name="connsiteX156" fmla="*/ 139072 w 1707112"/>
              <a:gd name="connsiteY156" fmla="*/ 997844 h 1213406"/>
              <a:gd name="connsiteX157" fmla="*/ 163410 w 1707112"/>
              <a:gd name="connsiteY157" fmla="*/ 1001321 h 1213406"/>
              <a:gd name="connsiteX158" fmla="*/ 260761 w 1707112"/>
              <a:gd name="connsiteY158" fmla="*/ 994367 h 1213406"/>
              <a:gd name="connsiteX159" fmla="*/ 309436 w 1707112"/>
              <a:gd name="connsiteY159" fmla="*/ 980460 h 1213406"/>
              <a:gd name="connsiteX160" fmla="*/ 319866 w 1707112"/>
              <a:gd name="connsiteY160" fmla="*/ 973506 h 1213406"/>
              <a:gd name="connsiteX161" fmla="*/ 344204 w 1707112"/>
              <a:gd name="connsiteY161" fmla="*/ 945692 h 1213406"/>
              <a:gd name="connsiteX162" fmla="*/ 351158 w 1707112"/>
              <a:gd name="connsiteY162" fmla="*/ 935261 h 1213406"/>
              <a:gd name="connsiteX163" fmla="*/ 378972 w 1707112"/>
              <a:gd name="connsiteY163" fmla="*/ 910924 h 1213406"/>
              <a:gd name="connsiteX164" fmla="*/ 392879 w 1707112"/>
              <a:gd name="connsiteY164" fmla="*/ 903970 h 1213406"/>
              <a:gd name="connsiteX165" fmla="*/ 399833 w 1707112"/>
              <a:gd name="connsiteY165" fmla="*/ 893540 h 1213406"/>
              <a:gd name="connsiteX166" fmla="*/ 424171 w 1707112"/>
              <a:gd name="connsiteY166" fmla="*/ 876156 h 1213406"/>
              <a:gd name="connsiteX167" fmla="*/ 438078 w 1707112"/>
              <a:gd name="connsiteY167" fmla="*/ 855295 h 1213406"/>
              <a:gd name="connsiteX168" fmla="*/ 455462 w 1707112"/>
              <a:gd name="connsiteY168" fmla="*/ 830957 h 1213406"/>
              <a:gd name="connsiteX169" fmla="*/ 458939 w 1707112"/>
              <a:gd name="connsiteY169" fmla="*/ 820527 h 1213406"/>
              <a:gd name="connsiteX170" fmla="*/ 472846 w 1707112"/>
              <a:gd name="connsiteY170" fmla="*/ 799666 h 1213406"/>
              <a:gd name="connsiteX171" fmla="*/ 490230 w 1707112"/>
              <a:gd name="connsiteY171" fmla="*/ 782282 h 1213406"/>
              <a:gd name="connsiteX172" fmla="*/ 507614 w 1707112"/>
              <a:gd name="connsiteY172" fmla="*/ 778805 h 1213406"/>
              <a:gd name="connsiteX173" fmla="*/ 538905 w 1707112"/>
              <a:gd name="connsiteY173" fmla="*/ 782282 h 1213406"/>
              <a:gd name="connsiteX174" fmla="*/ 545859 w 1707112"/>
              <a:gd name="connsiteY174" fmla="*/ 792712 h 1213406"/>
              <a:gd name="connsiteX175" fmla="*/ 577150 w 1707112"/>
              <a:gd name="connsiteY175" fmla="*/ 799666 h 1213406"/>
              <a:gd name="connsiteX176" fmla="*/ 615395 w 1707112"/>
              <a:gd name="connsiteY176" fmla="*/ 796189 h 1213406"/>
              <a:gd name="connsiteX177" fmla="*/ 625825 w 1707112"/>
              <a:gd name="connsiteY177" fmla="*/ 792712 h 1213406"/>
              <a:gd name="connsiteX178" fmla="*/ 653640 w 1707112"/>
              <a:gd name="connsiteY178" fmla="*/ 785759 h 1213406"/>
              <a:gd name="connsiteX179" fmla="*/ 671024 w 1707112"/>
              <a:gd name="connsiteY179" fmla="*/ 778805 h 1213406"/>
              <a:gd name="connsiteX180" fmla="*/ 705792 w 1707112"/>
              <a:gd name="connsiteY180" fmla="*/ 771851 h 1213406"/>
              <a:gd name="connsiteX181" fmla="*/ 716222 w 1707112"/>
              <a:gd name="connsiteY181" fmla="*/ 803143 h 1213406"/>
              <a:gd name="connsiteX182" fmla="*/ 719699 w 1707112"/>
              <a:gd name="connsiteY182" fmla="*/ 813573 h 1213406"/>
              <a:gd name="connsiteX183" fmla="*/ 716222 w 1707112"/>
              <a:gd name="connsiteY183" fmla="*/ 872679 h 1213406"/>
              <a:gd name="connsiteX184" fmla="*/ 712745 w 1707112"/>
              <a:gd name="connsiteY184" fmla="*/ 886586 h 1213406"/>
              <a:gd name="connsiteX185" fmla="*/ 705792 w 1707112"/>
              <a:gd name="connsiteY185" fmla="*/ 897016 h 1213406"/>
              <a:gd name="connsiteX186" fmla="*/ 698838 w 1707112"/>
              <a:gd name="connsiteY186" fmla="*/ 917877 h 1213406"/>
              <a:gd name="connsiteX187" fmla="*/ 705792 w 1707112"/>
              <a:gd name="connsiteY187" fmla="*/ 931785 h 1213406"/>
              <a:gd name="connsiteX188" fmla="*/ 716222 w 1707112"/>
              <a:gd name="connsiteY188" fmla="*/ 942215 h 1213406"/>
              <a:gd name="connsiteX189" fmla="*/ 747513 w 1707112"/>
              <a:gd name="connsiteY189" fmla="*/ 959599 h 1213406"/>
              <a:gd name="connsiteX190" fmla="*/ 761421 w 1707112"/>
              <a:gd name="connsiteY190" fmla="*/ 963076 h 1213406"/>
              <a:gd name="connsiteX191" fmla="*/ 785758 w 1707112"/>
              <a:gd name="connsiteY191" fmla="*/ 976983 h 1213406"/>
              <a:gd name="connsiteX192" fmla="*/ 806619 w 1707112"/>
              <a:gd name="connsiteY192" fmla="*/ 987413 h 1213406"/>
              <a:gd name="connsiteX193" fmla="*/ 824003 w 1707112"/>
              <a:gd name="connsiteY193" fmla="*/ 1001321 h 1213406"/>
              <a:gd name="connsiteX194" fmla="*/ 834434 w 1707112"/>
              <a:gd name="connsiteY194" fmla="*/ 1008274 h 1213406"/>
              <a:gd name="connsiteX195" fmla="*/ 855294 w 1707112"/>
              <a:gd name="connsiteY195" fmla="*/ 1029135 h 1213406"/>
              <a:gd name="connsiteX196" fmla="*/ 872679 w 1707112"/>
              <a:gd name="connsiteY196" fmla="*/ 1049996 h 1213406"/>
              <a:gd name="connsiteX197" fmla="*/ 872679 w 1707112"/>
              <a:gd name="connsiteY197" fmla="*/ 1102148 h 1213406"/>
              <a:gd name="connsiteX198" fmla="*/ 869202 w 1707112"/>
              <a:gd name="connsiteY198" fmla="*/ 1119532 h 1213406"/>
              <a:gd name="connsiteX199" fmla="*/ 862248 w 1707112"/>
              <a:gd name="connsiteY199" fmla="*/ 1129962 h 1213406"/>
              <a:gd name="connsiteX200" fmla="*/ 858771 w 1707112"/>
              <a:gd name="connsiteY200" fmla="*/ 1140393 h 1213406"/>
              <a:gd name="connsiteX201" fmla="*/ 844864 w 1707112"/>
              <a:gd name="connsiteY201" fmla="*/ 1161254 h 1213406"/>
              <a:gd name="connsiteX202" fmla="*/ 834434 w 1707112"/>
              <a:gd name="connsiteY202" fmla="*/ 1182115 h 1213406"/>
              <a:gd name="connsiteX203" fmla="*/ 837910 w 1707112"/>
              <a:gd name="connsiteY203" fmla="*/ 1209929 h 1213406"/>
              <a:gd name="connsiteX204" fmla="*/ 848341 w 1707112"/>
              <a:gd name="connsiteY204" fmla="*/ 1213406 h 1213406"/>
              <a:gd name="connsiteX205" fmla="*/ 869202 w 1707112"/>
              <a:gd name="connsiteY205" fmla="*/ 1209929 h 1213406"/>
              <a:gd name="connsiteX206" fmla="*/ 893539 w 1707112"/>
              <a:gd name="connsiteY206" fmla="*/ 1182115 h 1213406"/>
              <a:gd name="connsiteX207" fmla="*/ 900493 w 1707112"/>
              <a:gd name="connsiteY207" fmla="*/ 1171684 h 1213406"/>
              <a:gd name="connsiteX208" fmla="*/ 907447 w 1707112"/>
              <a:gd name="connsiteY208" fmla="*/ 1161254 h 1213406"/>
              <a:gd name="connsiteX209" fmla="*/ 910923 w 1707112"/>
              <a:gd name="connsiteY209" fmla="*/ 1150823 h 1213406"/>
              <a:gd name="connsiteX210" fmla="*/ 917877 w 1707112"/>
              <a:gd name="connsiteY210" fmla="*/ 1123009 h 1213406"/>
              <a:gd name="connsiteX211" fmla="*/ 921354 w 1707112"/>
              <a:gd name="connsiteY211" fmla="*/ 1112578 h 1213406"/>
              <a:gd name="connsiteX212" fmla="*/ 928307 w 1707112"/>
              <a:gd name="connsiteY212" fmla="*/ 1077810 h 1213406"/>
              <a:gd name="connsiteX213" fmla="*/ 935261 w 1707112"/>
              <a:gd name="connsiteY213" fmla="*/ 1049996 h 1213406"/>
              <a:gd name="connsiteX214" fmla="*/ 938738 w 1707112"/>
              <a:gd name="connsiteY214" fmla="*/ 1036089 h 1213406"/>
              <a:gd name="connsiteX215" fmla="*/ 945691 w 1707112"/>
              <a:gd name="connsiteY215" fmla="*/ 1001321 h 1213406"/>
              <a:gd name="connsiteX216" fmla="*/ 949168 w 1707112"/>
              <a:gd name="connsiteY216" fmla="*/ 963076 h 1213406"/>
              <a:gd name="connsiteX217" fmla="*/ 952645 w 1707112"/>
              <a:gd name="connsiteY217" fmla="*/ 952645 h 1213406"/>
              <a:gd name="connsiteX218" fmla="*/ 963075 w 1707112"/>
              <a:gd name="connsiteY218" fmla="*/ 900493 h 1213406"/>
              <a:gd name="connsiteX219" fmla="*/ 970029 w 1707112"/>
              <a:gd name="connsiteY219" fmla="*/ 879632 h 1213406"/>
              <a:gd name="connsiteX220" fmla="*/ 973506 w 1707112"/>
              <a:gd name="connsiteY220" fmla="*/ 869202 h 1213406"/>
              <a:gd name="connsiteX221" fmla="*/ 987413 w 1707112"/>
              <a:gd name="connsiteY221" fmla="*/ 848341 h 1213406"/>
              <a:gd name="connsiteX222" fmla="*/ 994367 w 1707112"/>
              <a:gd name="connsiteY222" fmla="*/ 834434 h 1213406"/>
              <a:gd name="connsiteX223" fmla="*/ 1015228 w 1707112"/>
              <a:gd name="connsiteY223" fmla="*/ 813573 h 1213406"/>
              <a:gd name="connsiteX224" fmla="*/ 1032612 w 1707112"/>
              <a:gd name="connsiteY224" fmla="*/ 792712 h 1213406"/>
              <a:gd name="connsiteX225" fmla="*/ 1043042 w 1707112"/>
              <a:gd name="connsiteY225" fmla="*/ 789235 h 1213406"/>
              <a:gd name="connsiteX226" fmla="*/ 1063903 w 1707112"/>
              <a:gd name="connsiteY226" fmla="*/ 768375 h 1213406"/>
              <a:gd name="connsiteX227" fmla="*/ 1081287 w 1707112"/>
              <a:gd name="connsiteY227" fmla="*/ 761421 h 1213406"/>
              <a:gd name="connsiteX228" fmla="*/ 1091717 w 1707112"/>
              <a:gd name="connsiteY228" fmla="*/ 754467 h 1213406"/>
              <a:gd name="connsiteX229" fmla="*/ 1102148 w 1707112"/>
              <a:gd name="connsiteY229" fmla="*/ 750991 h 1213406"/>
              <a:gd name="connsiteX230" fmla="*/ 1133439 w 1707112"/>
              <a:gd name="connsiteY230" fmla="*/ 740560 h 1213406"/>
              <a:gd name="connsiteX231" fmla="*/ 1143869 w 1707112"/>
              <a:gd name="connsiteY231" fmla="*/ 733607 h 1213406"/>
              <a:gd name="connsiteX232" fmla="*/ 1161253 w 1707112"/>
              <a:gd name="connsiteY232" fmla="*/ 730130 h 1213406"/>
              <a:gd name="connsiteX233" fmla="*/ 1171684 w 1707112"/>
              <a:gd name="connsiteY233" fmla="*/ 726653 h 1213406"/>
              <a:gd name="connsiteX234" fmla="*/ 1185591 w 1707112"/>
              <a:gd name="connsiteY234" fmla="*/ 723176 h 1213406"/>
              <a:gd name="connsiteX235" fmla="*/ 1196021 w 1707112"/>
              <a:gd name="connsiteY235" fmla="*/ 719699 h 1213406"/>
              <a:gd name="connsiteX236" fmla="*/ 1230790 w 1707112"/>
              <a:gd name="connsiteY236" fmla="*/ 712746 h 1213406"/>
              <a:gd name="connsiteX237" fmla="*/ 1241220 w 1707112"/>
              <a:gd name="connsiteY237" fmla="*/ 709269 h 1213406"/>
              <a:gd name="connsiteX238" fmla="*/ 1300326 w 1707112"/>
              <a:gd name="connsiteY238" fmla="*/ 705792 h 1213406"/>
              <a:gd name="connsiteX239" fmla="*/ 1383769 w 1707112"/>
              <a:gd name="connsiteY239" fmla="*/ 709269 h 1213406"/>
              <a:gd name="connsiteX240" fmla="*/ 1394199 w 1707112"/>
              <a:gd name="connsiteY240" fmla="*/ 712746 h 1213406"/>
              <a:gd name="connsiteX241" fmla="*/ 1432444 w 1707112"/>
              <a:gd name="connsiteY241" fmla="*/ 716223 h 1213406"/>
              <a:gd name="connsiteX242" fmla="*/ 1460259 w 1707112"/>
              <a:gd name="connsiteY242" fmla="*/ 719699 h 1213406"/>
              <a:gd name="connsiteX243" fmla="*/ 1505457 w 1707112"/>
              <a:gd name="connsiteY243" fmla="*/ 726653 h 1213406"/>
              <a:gd name="connsiteX244" fmla="*/ 1522841 w 1707112"/>
              <a:gd name="connsiteY244" fmla="*/ 730130 h 1213406"/>
              <a:gd name="connsiteX245" fmla="*/ 1529795 w 1707112"/>
              <a:gd name="connsiteY245" fmla="*/ 712746 h 121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707112" h="1213406">
                <a:moveTo>
                  <a:pt x="1529795" y="712746"/>
                </a:moveTo>
                <a:cubicBezTo>
                  <a:pt x="1539646" y="708690"/>
                  <a:pt x="1564496" y="707537"/>
                  <a:pt x="1581947" y="705792"/>
                </a:cubicBezTo>
                <a:cubicBezTo>
                  <a:pt x="1599283" y="704058"/>
                  <a:pt x="1616913" y="705179"/>
                  <a:pt x="1634099" y="702315"/>
                </a:cubicBezTo>
                <a:cubicBezTo>
                  <a:pt x="1638221" y="701628"/>
                  <a:pt x="1640792" y="697231"/>
                  <a:pt x="1644529" y="695362"/>
                </a:cubicBezTo>
                <a:cubicBezTo>
                  <a:pt x="1650086" y="692583"/>
                  <a:pt x="1663668" y="689893"/>
                  <a:pt x="1668867" y="688408"/>
                </a:cubicBezTo>
                <a:cubicBezTo>
                  <a:pt x="1703782" y="678432"/>
                  <a:pt x="1649732" y="692323"/>
                  <a:pt x="1693205" y="681454"/>
                </a:cubicBezTo>
                <a:cubicBezTo>
                  <a:pt x="1704411" y="664644"/>
                  <a:pt x="1703635" y="669269"/>
                  <a:pt x="1703635" y="639733"/>
                </a:cubicBezTo>
                <a:cubicBezTo>
                  <a:pt x="1703635" y="636068"/>
                  <a:pt x="1702750" y="631894"/>
                  <a:pt x="1700158" y="629302"/>
                </a:cubicBezTo>
                <a:cubicBezTo>
                  <a:pt x="1697567" y="626711"/>
                  <a:pt x="1693283" y="626715"/>
                  <a:pt x="1689728" y="625826"/>
                </a:cubicBezTo>
                <a:cubicBezTo>
                  <a:pt x="1683995" y="624393"/>
                  <a:pt x="1678139" y="623508"/>
                  <a:pt x="1672344" y="622349"/>
                </a:cubicBezTo>
                <a:lnTo>
                  <a:pt x="1512411" y="625826"/>
                </a:lnTo>
                <a:cubicBezTo>
                  <a:pt x="1443138" y="628174"/>
                  <a:pt x="1491332" y="632316"/>
                  <a:pt x="1439398" y="625826"/>
                </a:cubicBezTo>
                <a:cubicBezTo>
                  <a:pt x="1437080" y="622349"/>
                  <a:pt x="1434313" y="619133"/>
                  <a:pt x="1432444" y="615395"/>
                </a:cubicBezTo>
                <a:cubicBezTo>
                  <a:pt x="1425916" y="602339"/>
                  <a:pt x="1427796" y="587616"/>
                  <a:pt x="1432444" y="573673"/>
                </a:cubicBezTo>
                <a:cubicBezTo>
                  <a:pt x="1434787" y="566644"/>
                  <a:pt x="1448168" y="560570"/>
                  <a:pt x="1453305" y="556289"/>
                </a:cubicBezTo>
                <a:cubicBezTo>
                  <a:pt x="1457082" y="553141"/>
                  <a:pt x="1459959" y="549007"/>
                  <a:pt x="1463736" y="545859"/>
                </a:cubicBezTo>
                <a:cubicBezTo>
                  <a:pt x="1466946" y="543184"/>
                  <a:pt x="1470956" y="541580"/>
                  <a:pt x="1474166" y="538905"/>
                </a:cubicBezTo>
                <a:cubicBezTo>
                  <a:pt x="1477943" y="535757"/>
                  <a:pt x="1480595" y="531333"/>
                  <a:pt x="1484596" y="528475"/>
                </a:cubicBezTo>
                <a:cubicBezTo>
                  <a:pt x="1488814" y="525462"/>
                  <a:pt x="1493692" y="523446"/>
                  <a:pt x="1498504" y="521521"/>
                </a:cubicBezTo>
                <a:cubicBezTo>
                  <a:pt x="1505309" y="518799"/>
                  <a:pt x="1513266" y="518634"/>
                  <a:pt x="1519364" y="514568"/>
                </a:cubicBezTo>
                <a:cubicBezTo>
                  <a:pt x="1533771" y="504963"/>
                  <a:pt x="1525741" y="508628"/>
                  <a:pt x="1543702" y="504137"/>
                </a:cubicBezTo>
                <a:cubicBezTo>
                  <a:pt x="1573611" y="484201"/>
                  <a:pt x="1535761" y="508109"/>
                  <a:pt x="1564563" y="493707"/>
                </a:cubicBezTo>
                <a:cubicBezTo>
                  <a:pt x="1568300" y="491838"/>
                  <a:pt x="1571175" y="488450"/>
                  <a:pt x="1574993" y="486753"/>
                </a:cubicBezTo>
                <a:cubicBezTo>
                  <a:pt x="1581691" y="483776"/>
                  <a:pt x="1589298" y="483078"/>
                  <a:pt x="1595854" y="479800"/>
                </a:cubicBezTo>
                <a:cubicBezTo>
                  <a:pt x="1600490" y="477482"/>
                  <a:pt x="1604997" y="474888"/>
                  <a:pt x="1609761" y="472846"/>
                </a:cubicBezTo>
                <a:cubicBezTo>
                  <a:pt x="1613130" y="471402"/>
                  <a:pt x="1616914" y="471008"/>
                  <a:pt x="1620192" y="469369"/>
                </a:cubicBezTo>
                <a:cubicBezTo>
                  <a:pt x="1647152" y="455889"/>
                  <a:pt x="1614833" y="467679"/>
                  <a:pt x="1641053" y="458939"/>
                </a:cubicBezTo>
                <a:cubicBezTo>
                  <a:pt x="1644530" y="456621"/>
                  <a:pt x="1647746" y="453854"/>
                  <a:pt x="1651483" y="451985"/>
                </a:cubicBezTo>
                <a:cubicBezTo>
                  <a:pt x="1654761" y="450346"/>
                  <a:pt x="1659098" y="450854"/>
                  <a:pt x="1661913" y="448508"/>
                </a:cubicBezTo>
                <a:cubicBezTo>
                  <a:pt x="1666365" y="444798"/>
                  <a:pt x="1668246" y="438698"/>
                  <a:pt x="1672344" y="434601"/>
                </a:cubicBezTo>
                <a:cubicBezTo>
                  <a:pt x="1675299" y="431647"/>
                  <a:pt x="1679297" y="429966"/>
                  <a:pt x="1682774" y="427648"/>
                </a:cubicBezTo>
                <a:cubicBezTo>
                  <a:pt x="1697603" y="407876"/>
                  <a:pt x="1691372" y="419238"/>
                  <a:pt x="1700158" y="392880"/>
                </a:cubicBezTo>
                <a:lnTo>
                  <a:pt x="1703635" y="382449"/>
                </a:lnTo>
                <a:lnTo>
                  <a:pt x="1707112" y="372019"/>
                </a:lnTo>
                <a:cubicBezTo>
                  <a:pt x="1705953" y="349999"/>
                  <a:pt x="1705631" y="327919"/>
                  <a:pt x="1703635" y="305959"/>
                </a:cubicBezTo>
                <a:cubicBezTo>
                  <a:pt x="1702548" y="294006"/>
                  <a:pt x="1697959" y="295795"/>
                  <a:pt x="1693205" y="285099"/>
                </a:cubicBezTo>
                <a:cubicBezTo>
                  <a:pt x="1690228" y="278401"/>
                  <a:pt x="1688569" y="271192"/>
                  <a:pt x="1686251" y="264238"/>
                </a:cubicBezTo>
                <a:lnTo>
                  <a:pt x="1679298" y="243377"/>
                </a:lnTo>
                <a:cubicBezTo>
                  <a:pt x="1678139" y="239900"/>
                  <a:pt x="1677854" y="235995"/>
                  <a:pt x="1675821" y="232946"/>
                </a:cubicBezTo>
                <a:cubicBezTo>
                  <a:pt x="1659424" y="208352"/>
                  <a:pt x="1680012" y="238815"/>
                  <a:pt x="1658437" y="208609"/>
                </a:cubicBezTo>
                <a:cubicBezTo>
                  <a:pt x="1650394" y="197348"/>
                  <a:pt x="1652511" y="197296"/>
                  <a:pt x="1641053" y="187748"/>
                </a:cubicBezTo>
                <a:cubicBezTo>
                  <a:pt x="1637843" y="185073"/>
                  <a:pt x="1634022" y="183223"/>
                  <a:pt x="1630622" y="180794"/>
                </a:cubicBezTo>
                <a:cubicBezTo>
                  <a:pt x="1625907" y="177426"/>
                  <a:pt x="1621115" y="174135"/>
                  <a:pt x="1616715" y="170364"/>
                </a:cubicBezTo>
                <a:cubicBezTo>
                  <a:pt x="1605948" y="161136"/>
                  <a:pt x="1608151" y="159129"/>
                  <a:pt x="1595854" y="152980"/>
                </a:cubicBezTo>
                <a:cubicBezTo>
                  <a:pt x="1592576" y="151341"/>
                  <a:pt x="1588702" y="151142"/>
                  <a:pt x="1585424" y="149503"/>
                </a:cubicBezTo>
                <a:cubicBezTo>
                  <a:pt x="1581686" y="147634"/>
                  <a:pt x="1578621" y="144623"/>
                  <a:pt x="1574993" y="142550"/>
                </a:cubicBezTo>
                <a:cubicBezTo>
                  <a:pt x="1570493" y="139979"/>
                  <a:pt x="1565586" y="138168"/>
                  <a:pt x="1561086" y="135596"/>
                </a:cubicBezTo>
                <a:cubicBezTo>
                  <a:pt x="1557458" y="133523"/>
                  <a:pt x="1554056" y="131071"/>
                  <a:pt x="1550656" y="128642"/>
                </a:cubicBezTo>
                <a:cubicBezTo>
                  <a:pt x="1545941" y="125274"/>
                  <a:pt x="1541814" y="121026"/>
                  <a:pt x="1536748" y="118212"/>
                </a:cubicBezTo>
                <a:cubicBezTo>
                  <a:pt x="1526035" y="112260"/>
                  <a:pt x="1516915" y="110646"/>
                  <a:pt x="1505457" y="107781"/>
                </a:cubicBezTo>
                <a:lnTo>
                  <a:pt x="1484596" y="93874"/>
                </a:lnTo>
                <a:cubicBezTo>
                  <a:pt x="1481119" y="91556"/>
                  <a:pt x="1478130" y="88242"/>
                  <a:pt x="1474166" y="86921"/>
                </a:cubicBezTo>
                <a:cubicBezTo>
                  <a:pt x="1455041" y="80545"/>
                  <a:pt x="1472179" y="87275"/>
                  <a:pt x="1453305" y="76490"/>
                </a:cubicBezTo>
                <a:cubicBezTo>
                  <a:pt x="1432929" y="64847"/>
                  <a:pt x="1445912" y="74687"/>
                  <a:pt x="1428967" y="62583"/>
                </a:cubicBezTo>
                <a:cubicBezTo>
                  <a:pt x="1424252" y="59215"/>
                  <a:pt x="1420243" y="54744"/>
                  <a:pt x="1415060" y="52153"/>
                </a:cubicBezTo>
                <a:cubicBezTo>
                  <a:pt x="1408504" y="48875"/>
                  <a:pt x="1394199" y="45199"/>
                  <a:pt x="1394199" y="45199"/>
                </a:cubicBezTo>
                <a:cubicBezTo>
                  <a:pt x="1390722" y="42881"/>
                  <a:pt x="1387587" y="39942"/>
                  <a:pt x="1383769" y="38245"/>
                </a:cubicBezTo>
                <a:cubicBezTo>
                  <a:pt x="1377071" y="35268"/>
                  <a:pt x="1362908" y="31292"/>
                  <a:pt x="1362908" y="31292"/>
                </a:cubicBezTo>
                <a:cubicBezTo>
                  <a:pt x="1359431" y="28974"/>
                  <a:pt x="1356215" y="26207"/>
                  <a:pt x="1352478" y="24338"/>
                </a:cubicBezTo>
                <a:cubicBezTo>
                  <a:pt x="1349200" y="22699"/>
                  <a:pt x="1345603" y="21750"/>
                  <a:pt x="1342047" y="20861"/>
                </a:cubicBezTo>
                <a:cubicBezTo>
                  <a:pt x="1331681" y="18270"/>
                  <a:pt x="1321167" y="16310"/>
                  <a:pt x="1310756" y="13908"/>
                </a:cubicBezTo>
                <a:cubicBezTo>
                  <a:pt x="1306100" y="12834"/>
                  <a:pt x="1301562" y="11217"/>
                  <a:pt x="1296849" y="10431"/>
                </a:cubicBezTo>
                <a:cubicBezTo>
                  <a:pt x="1272125" y="6310"/>
                  <a:pt x="1244875" y="5228"/>
                  <a:pt x="1220359" y="3477"/>
                </a:cubicBezTo>
                <a:cubicBezTo>
                  <a:pt x="1205293" y="4636"/>
                  <a:pt x="1190272" y="6954"/>
                  <a:pt x="1175161" y="6954"/>
                </a:cubicBezTo>
                <a:cubicBezTo>
                  <a:pt x="1160050" y="6954"/>
                  <a:pt x="1145041" y="4450"/>
                  <a:pt x="1129962" y="3477"/>
                </a:cubicBezTo>
                <a:lnTo>
                  <a:pt x="1067380" y="0"/>
                </a:lnTo>
                <a:cubicBezTo>
                  <a:pt x="1054632" y="1159"/>
                  <a:pt x="1041652" y="795"/>
                  <a:pt x="1029135" y="3477"/>
                </a:cubicBezTo>
                <a:cubicBezTo>
                  <a:pt x="1025049" y="4353"/>
                  <a:pt x="1022332" y="8358"/>
                  <a:pt x="1018704" y="10431"/>
                </a:cubicBezTo>
                <a:cubicBezTo>
                  <a:pt x="1014204" y="13003"/>
                  <a:pt x="1009241" y="14718"/>
                  <a:pt x="1004797" y="17385"/>
                </a:cubicBezTo>
                <a:cubicBezTo>
                  <a:pt x="997631" y="21685"/>
                  <a:pt x="990890" y="26656"/>
                  <a:pt x="983936" y="31292"/>
                </a:cubicBezTo>
                <a:cubicBezTo>
                  <a:pt x="980459" y="33610"/>
                  <a:pt x="976461" y="35290"/>
                  <a:pt x="973506" y="38245"/>
                </a:cubicBezTo>
                <a:cubicBezTo>
                  <a:pt x="970029" y="41722"/>
                  <a:pt x="966956" y="45657"/>
                  <a:pt x="963075" y="48676"/>
                </a:cubicBezTo>
                <a:cubicBezTo>
                  <a:pt x="956478" y="53807"/>
                  <a:pt x="949168" y="57947"/>
                  <a:pt x="942215" y="62583"/>
                </a:cubicBezTo>
                <a:cubicBezTo>
                  <a:pt x="927473" y="72411"/>
                  <a:pt x="935521" y="67669"/>
                  <a:pt x="917877" y="76490"/>
                </a:cubicBezTo>
                <a:cubicBezTo>
                  <a:pt x="916718" y="79967"/>
                  <a:pt x="916992" y="84329"/>
                  <a:pt x="914400" y="86921"/>
                </a:cubicBezTo>
                <a:cubicBezTo>
                  <a:pt x="911809" y="89512"/>
                  <a:pt x="907173" y="88617"/>
                  <a:pt x="903970" y="90397"/>
                </a:cubicBezTo>
                <a:cubicBezTo>
                  <a:pt x="896664" y="94456"/>
                  <a:pt x="890063" y="99669"/>
                  <a:pt x="883109" y="104305"/>
                </a:cubicBezTo>
                <a:lnTo>
                  <a:pt x="872679" y="111258"/>
                </a:lnTo>
                <a:cubicBezTo>
                  <a:pt x="870361" y="114735"/>
                  <a:pt x="868400" y="118479"/>
                  <a:pt x="865725" y="121689"/>
                </a:cubicBezTo>
                <a:cubicBezTo>
                  <a:pt x="862577" y="125466"/>
                  <a:pt x="858021" y="128028"/>
                  <a:pt x="855294" y="132119"/>
                </a:cubicBezTo>
                <a:cubicBezTo>
                  <a:pt x="853261" y="135168"/>
                  <a:pt x="854068" y="139657"/>
                  <a:pt x="851818" y="142550"/>
                </a:cubicBezTo>
                <a:cubicBezTo>
                  <a:pt x="845781" y="150312"/>
                  <a:pt x="836412" y="155228"/>
                  <a:pt x="830957" y="163410"/>
                </a:cubicBezTo>
                <a:cubicBezTo>
                  <a:pt x="813691" y="189309"/>
                  <a:pt x="835882" y="157500"/>
                  <a:pt x="813573" y="184271"/>
                </a:cubicBezTo>
                <a:cubicBezTo>
                  <a:pt x="810898" y="187481"/>
                  <a:pt x="809574" y="191747"/>
                  <a:pt x="806619" y="194702"/>
                </a:cubicBezTo>
                <a:cubicBezTo>
                  <a:pt x="799880" y="201441"/>
                  <a:pt x="794241" y="202304"/>
                  <a:pt x="785758" y="205132"/>
                </a:cubicBezTo>
                <a:cubicBezTo>
                  <a:pt x="769229" y="216153"/>
                  <a:pt x="779294" y="210764"/>
                  <a:pt x="754467" y="219039"/>
                </a:cubicBezTo>
                <a:lnTo>
                  <a:pt x="723176" y="229470"/>
                </a:lnTo>
                <a:cubicBezTo>
                  <a:pt x="718540" y="230629"/>
                  <a:pt x="714015" y="232388"/>
                  <a:pt x="709269" y="232946"/>
                </a:cubicBezTo>
                <a:cubicBezTo>
                  <a:pt x="694262" y="234711"/>
                  <a:pt x="679136" y="235264"/>
                  <a:pt x="664070" y="236423"/>
                </a:cubicBezTo>
                <a:cubicBezTo>
                  <a:pt x="657116" y="237582"/>
                  <a:pt x="650091" y="238371"/>
                  <a:pt x="643209" y="239900"/>
                </a:cubicBezTo>
                <a:cubicBezTo>
                  <a:pt x="639632" y="240695"/>
                  <a:pt x="636401" y="242820"/>
                  <a:pt x="632779" y="243377"/>
                </a:cubicBezTo>
                <a:cubicBezTo>
                  <a:pt x="621267" y="245148"/>
                  <a:pt x="609568" y="245409"/>
                  <a:pt x="598011" y="246854"/>
                </a:cubicBezTo>
                <a:cubicBezTo>
                  <a:pt x="591016" y="247728"/>
                  <a:pt x="584138" y="249399"/>
                  <a:pt x="577150" y="250331"/>
                </a:cubicBezTo>
                <a:cubicBezTo>
                  <a:pt x="553962" y="253422"/>
                  <a:pt x="548280" y="252333"/>
                  <a:pt x="528475" y="257284"/>
                </a:cubicBezTo>
                <a:cubicBezTo>
                  <a:pt x="524919" y="258173"/>
                  <a:pt x="521568" y="259754"/>
                  <a:pt x="518044" y="260761"/>
                </a:cubicBezTo>
                <a:cubicBezTo>
                  <a:pt x="512843" y="262247"/>
                  <a:pt x="499266" y="264936"/>
                  <a:pt x="493707" y="267715"/>
                </a:cubicBezTo>
                <a:cubicBezTo>
                  <a:pt x="466747" y="281194"/>
                  <a:pt x="499062" y="269406"/>
                  <a:pt x="472846" y="278145"/>
                </a:cubicBezTo>
                <a:cubicBezTo>
                  <a:pt x="469369" y="281622"/>
                  <a:pt x="466506" y="285848"/>
                  <a:pt x="462415" y="288575"/>
                </a:cubicBezTo>
                <a:cubicBezTo>
                  <a:pt x="438548" y="304486"/>
                  <a:pt x="467470" y="273091"/>
                  <a:pt x="438078" y="302483"/>
                </a:cubicBezTo>
                <a:cubicBezTo>
                  <a:pt x="435123" y="305438"/>
                  <a:pt x="433900" y="309790"/>
                  <a:pt x="431124" y="312913"/>
                </a:cubicBezTo>
                <a:cubicBezTo>
                  <a:pt x="411374" y="335131"/>
                  <a:pt x="418212" y="331124"/>
                  <a:pt x="399833" y="337251"/>
                </a:cubicBezTo>
                <a:cubicBezTo>
                  <a:pt x="397515" y="341887"/>
                  <a:pt x="396197" y="347176"/>
                  <a:pt x="392879" y="351158"/>
                </a:cubicBezTo>
                <a:cubicBezTo>
                  <a:pt x="390204" y="354368"/>
                  <a:pt x="385404" y="355157"/>
                  <a:pt x="382449" y="358112"/>
                </a:cubicBezTo>
                <a:cubicBezTo>
                  <a:pt x="379494" y="361067"/>
                  <a:pt x="377813" y="365065"/>
                  <a:pt x="375495" y="368542"/>
                </a:cubicBezTo>
                <a:cubicBezTo>
                  <a:pt x="374336" y="373178"/>
                  <a:pt x="373331" y="377854"/>
                  <a:pt x="372018" y="382449"/>
                </a:cubicBezTo>
                <a:cubicBezTo>
                  <a:pt x="368192" y="395841"/>
                  <a:pt x="364326" y="396433"/>
                  <a:pt x="372018" y="413740"/>
                </a:cubicBezTo>
                <a:cubicBezTo>
                  <a:pt x="374015" y="418233"/>
                  <a:pt x="378671" y="421023"/>
                  <a:pt x="382449" y="424171"/>
                </a:cubicBezTo>
                <a:cubicBezTo>
                  <a:pt x="392999" y="432963"/>
                  <a:pt x="395566" y="432340"/>
                  <a:pt x="410263" y="434601"/>
                </a:cubicBezTo>
                <a:cubicBezTo>
                  <a:pt x="419498" y="436022"/>
                  <a:pt x="428784" y="437116"/>
                  <a:pt x="438078" y="438078"/>
                </a:cubicBezTo>
                <a:lnTo>
                  <a:pt x="511091" y="445032"/>
                </a:lnTo>
                <a:cubicBezTo>
                  <a:pt x="514568" y="446191"/>
                  <a:pt x="518243" y="446869"/>
                  <a:pt x="521521" y="448508"/>
                </a:cubicBezTo>
                <a:cubicBezTo>
                  <a:pt x="548488" y="461991"/>
                  <a:pt x="516160" y="450198"/>
                  <a:pt x="542382" y="458939"/>
                </a:cubicBezTo>
                <a:cubicBezTo>
                  <a:pt x="544700" y="462416"/>
                  <a:pt x="547639" y="465551"/>
                  <a:pt x="549336" y="469369"/>
                </a:cubicBezTo>
                <a:cubicBezTo>
                  <a:pt x="552313" y="476067"/>
                  <a:pt x="553971" y="483276"/>
                  <a:pt x="556289" y="490230"/>
                </a:cubicBezTo>
                <a:lnTo>
                  <a:pt x="559766" y="500661"/>
                </a:lnTo>
                <a:lnTo>
                  <a:pt x="563243" y="511091"/>
                </a:lnTo>
                <a:lnTo>
                  <a:pt x="566720" y="521521"/>
                </a:lnTo>
                <a:cubicBezTo>
                  <a:pt x="565561" y="527316"/>
                  <a:pt x="566416" y="533919"/>
                  <a:pt x="563243" y="538905"/>
                </a:cubicBezTo>
                <a:cubicBezTo>
                  <a:pt x="543301" y="570242"/>
                  <a:pt x="544761" y="550430"/>
                  <a:pt x="521521" y="573673"/>
                </a:cubicBezTo>
                <a:cubicBezTo>
                  <a:pt x="512521" y="582674"/>
                  <a:pt x="502709" y="593851"/>
                  <a:pt x="490230" y="598011"/>
                </a:cubicBezTo>
                <a:cubicBezTo>
                  <a:pt x="483276" y="600329"/>
                  <a:pt x="475468" y="600899"/>
                  <a:pt x="469369" y="604965"/>
                </a:cubicBezTo>
                <a:cubicBezTo>
                  <a:pt x="462415" y="609601"/>
                  <a:pt x="456436" y="616229"/>
                  <a:pt x="448508" y="618872"/>
                </a:cubicBezTo>
                <a:cubicBezTo>
                  <a:pt x="445031" y="620031"/>
                  <a:pt x="441282" y="620569"/>
                  <a:pt x="438078" y="622349"/>
                </a:cubicBezTo>
                <a:cubicBezTo>
                  <a:pt x="430772" y="626408"/>
                  <a:pt x="424171" y="631620"/>
                  <a:pt x="417217" y="636256"/>
                </a:cubicBezTo>
                <a:lnTo>
                  <a:pt x="406786" y="643210"/>
                </a:lnTo>
                <a:cubicBezTo>
                  <a:pt x="403309" y="647846"/>
                  <a:pt x="400807" y="653407"/>
                  <a:pt x="396356" y="657117"/>
                </a:cubicBezTo>
                <a:cubicBezTo>
                  <a:pt x="393541" y="659463"/>
                  <a:pt x="389130" y="658814"/>
                  <a:pt x="385926" y="660594"/>
                </a:cubicBezTo>
                <a:cubicBezTo>
                  <a:pt x="378620" y="664653"/>
                  <a:pt x="370975" y="668592"/>
                  <a:pt x="365065" y="674501"/>
                </a:cubicBezTo>
                <a:cubicBezTo>
                  <a:pt x="352042" y="687522"/>
                  <a:pt x="359299" y="683376"/>
                  <a:pt x="344204" y="688408"/>
                </a:cubicBezTo>
                <a:cubicBezTo>
                  <a:pt x="325659" y="716226"/>
                  <a:pt x="349999" y="682613"/>
                  <a:pt x="326820" y="705792"/>
                </a:cubicBezTo>
                <a:cubicBezTo>
                  <a:pt x="323865" y="708747"/>
                  <a:pt x="322295" y="712823"/>
                  <a:pt x="319866" y="716223"/>
                </a:cubicBezTo>
                <a:cubicBezTo>
                  <a:pt x="316498" y="720938"/>
                  <a:pt x="312759" y="725383"/>
                  <a:pt x="309436" y="730130"/>
                </a:cubicBezTo>
                <a:cubicBezTo>
                  <a:pt x="304644" y="736977"/>
                  <a:pt x="301439" y="745082"/>
                  <a:pt x="295529" y="750991"/>
                </a:cubicBezTo>
                <a:lnTo>
                  <a:pt x="285098" y="761421"/>
                </a:lnTo>
                <a:cubicBezTo>
                  <a:pt x="278724" y="780541"/>
                  <a:pt x="285450" y="763413"/>
                  <a:pt x="274668" y="782282"/>
                </a:cubicBezTo>
                <a:cubicBezTo>
                  <a:pt x="272097" y="786782"/>
                  <a:pt x="271379" y="792524"/>
                  <a:pt x="267714" y="796189"/>
                </a:cubicBezTo>
                <a:cubicBezTo>
                  <a:pt x="265123" y="798780"/>
                  <a:pt x="260761" y="798507"/>
                  <a:pt x="257284" y="799666"/>
                </a:cubicBezTo>
                <a:cubicBezTo>
                  <a:pt x="253807" y="803143"/>
                  <a:pt x="250734" y="807077"/>
                  <a:pt x="246853" y="810096"/>
                </a:cubicBezTo>
                <a:cubicBezTo>
                  <a:pt x="215319" y="834623"/>
                  <a:pt x="236545" y="815218"/>
                  <a:pt x="215562" y="830957"/>
                </a:cubicBezTo>
                <a:cubicBezTo>
                  <a:pt x="209587" y="835439"/>
                  <a:pt x="198347" y="844271"/>
                  <a:pt x="191225" y="848341"/>
                </a:cubicBezTo>
                <a:cubicBezTo>
                  <a:pt x="186725" y="850913"/>
                  <a:pt x="182081" y="853253"/>
                  <a:pt x="177317" y="855295"/>
                </a:cubicBezTo>
                <a:cubicBezTo>
                  <a:pt x="173949" y="856739"/>
                  <a:pt x="170165" y="857133"/>
                  <a:pt x="166887" y="858772"/>
                </a:cubicBezTo>
                <a:cubicBezTo>
                  <a:pt x="163149" y="860641"/>
                  <a:pt x="160313" y="864118"/>
                  <a:pt x="156456" y="865725"/>
                </a:cubicBezTo>
                <a:cubicBezTo>
                  <a:pt x="146307" y="869954"/>
                  <a:pt x="134999" y="871239"/>
                  <a:pt x="125165" y="876156"/>
                </a:cubicBezTo>
                <a:cubicBezTo>
                  <a:pt x="120529" y="878474"/>
                  <a:pt x="115758" y="880538"/>
                  <a:pt x="111258" y="883109"/>
                </a:cubicBezTo>
                <a:cubicBezTo>
                  <a:pt x="107630" y="885182"/>
                  <a:pt x="104565" y="888194"/>
                  <a:pt x="100828" y="890063"/>
                </a:cubicBezTo>
                <a:cubicBezTo>
                  <a:pt x="97550" y="891702"/>
                  <a:pt x="93766" y="892096"/>
                  <a:pt x="90397" y="893540"/>
                </a:cubicBezTo>
                <a:cubicBezTo>
                  <a:pt x="85633" y="895581"/>
                  <a:pt x="80990" y="897922"/>
                  <a:pt x="76490" y="900493"/>
                </a:cubicBezTo>
                <a:cubicBezTo>
                  <a:pt x="72862" y="902566"/>
                  <a:pt x="69900" y="905801"/>
                  <a:pt x="66059" y="907447"/>
                </a:cubicBezTo>
                <a:cubicBezTo>
                  <a:pt x="61667" y="909329"/>
                  <a:pt x="56626" y="909246"/>
                  <a:pt x="52152" y="910924"/>
                </a:cubicBezTo>
                <a:cubicBezTo>
                  <a:pt x="27764" y="920069"/>
                  <a:pt x="47994" y="914741"/>
                  <a:pt x="27815" y="924831"/>
                </a:cubicBezTo>
                <a:cubicBezTo>
                  <a:pt x="24537" y="926470"/>
                  <a:pt x="20861" y="927149"/>
                  <a:pt x="17384" y="928308"/>
                </a:cubicBezTo>
                <a:cubicBezTo>
                  <a:pt x="13907" y="931785"/>
                  <a:pt x="9342" y="934440"/>
                  <a:pt x="6954" y="938738"/>
                </a:cubicBezTo>
                <a:cubicBezTo>
                  <a:pt x="3394" y="945145"/>
                  <a:pt x="0" y="959599"/>
                  <a:pt x="0" y="959599"/>
                </a:cubicBezTo>
                <a:cubicBezTo>
                  <a:pt x="2828" y="968082"/>
                  <a:pt x="3691" y="973720"/>
                  <a:pt x="10431" y="980460"/>
                </a:cubicBezTo>
                <a:cubicBezTo>
                  <a:pt x="13386" y="983415"/>
                  <a:pt x="17043" y="985716"/>
                  <a:pt x="20861" y="987413"/>
                </a:cubicBezTo>
                <a:cubicBezTo>
                  <a:pt x="58484" y="1004134"/>
                  <a:pt x="96605" y="996327"/>
                  <a:pt x="139072" y="997844"/>
                </a:cubicBezTo>
                <a:cubicBezTo>
                  <a:pt x="147185" y="999003"/>
                  <a:pt x="155215" y="1001321"/>
                  <a:pt x="163410" y="1001321"/>
                </a:cubicBezTo>
                <a:cubicBezTo>
                  <a:pt x="210730" y="1001321"/>
                  <a:pt x="222619" y="999135"/>
                  <a:pt x="260761" y="994367"/>
                </a:cubicBezTo>
                <a:cubicBezTo>
                  <a:pt x="264464" y="993441"/>
                  <a:pt x="303455" y="984448"/>
                  <a:pt x="309436" y="980460"/>
                </a:cubicBezTo>
                <a:lnTo>
                  <a:pt x="319866" y="973506"/>
                </a:lnTo>
                <a:cubicBezTo>
                  <a:pt x="336092" y="949168"/>
                  <a:pt x="326820" y="957281"/>
                  <a:pt x="344204" y="945692"/>
                </a:cubicBezTo>
                <a:cubicBezTo>
                  <a:pt x="346522" y="942215"/>
                  <a:pt x="348483" y="938471"/>
                  <a:pt x="351158" y="935261"/>
                </a:cubicBezTo>
                <a:cubicBezTo>
                  <a:pt x="357441" y="927721"/>
                  <a:pt x="371927" y="915621"/>
                  <a:pt x="378972" y="910924"/>
                </a:cubicBezTo>
                <a:cubicBezTo>
                  <a:pt x="383284" y="908049"/>
                  <a:pt x="388243" y="906288"/>
                  <a:pt x="392879" y="903970"/>
                </a:cubicBezTo>
                <a:cubicBezTo>
                  <a:pt x="395197" y="900493"/>
                  <a:pt x="396623" y="896215"/>
                  <a:pt x="399833" y="893540"/>
                </a:cubicBezTo>
                <a:cubicBezTo>
                  <a:pt x="422238" y="874870"/>
                  <a:pt x="406186" y="899280"/>
                  <a:pt x="424171" y="876156"/>
                </a:cubicBezTo>
                <a:cubicBezTo>
                  <a:pt x="429302" y="869559"/>
                  <a:pt x="433064" y="861981"/>
                  <a:pt x="438078" y="855295"/>
                </a:cubicBezTo>
                <a:cubicBezTo>
                  <a:pt x="440441" y="852145"/>
                  <a:pt x="452920" y="836041"/>
                  <a:pt x="455462" y="830957"/>
                </a:cubicBezTo>
                <a:cubicBezTo>
                  <a:pt x="457101" y="827679"/>
                  <a:pt x="457159" y="823731"/>
                  <a:pt x="458939" y="820527"/>
                </a:cubicBezTo>
                <a:cubicBezTo>
                  <a:pt x="462998" y="813221"/>
                  <a:pt x="468210" y="806620"/>
                  <a:pt x="472846" y="799666"/>
                </a:cubicBezTo>
                <a:cubicBezTo>
                  <a:pt x="478513" y="791165"/>
                  <a:pt x="479926" y="786146"/>
                  <a:pt x="490230" y="782282"/>
                </a:cubicBezTo>
                <a:cubicBezTo>
                  <a:pt x="495763" y="780207"/>
                  <a:pt x="501819" y="779964"/>
                  <a:pt x="507614" y="778805"/>
                </a:cubicBezTo>
                <a:cubicBezTo>
                  <a:pt x="518044" y="779964"/>
                  <a:pt x="529042" y="778696"/>
                  <a:pt x="538905" y="782282"/>
                </a:cubicBezTo>
                <a:cubicBezTo>
                  <a:pt x="542832" y="783710"/>
                  <a:pt x="542382" y="790394"/>
                  <a:pt x="545859" y="792712"/>
                </a:cubicBezTo>
                <a:cubicBezTo>
                  <a:pt x="547964" y="794115"/>
                  <a:pt x="576767" y="799589"/>
                  <a:pt x="577150" y="799666"/>
                </a:cubicBezTo>
                <a:cubicBezTo>
                  <a:pt x="589898" y="798507"/>
                  <a:pt x="602723" y="797999"/>
                  <a:pt x="615395" y="796189"/>
                </a:cubicBezTo>
                <a:cubicBezTo>
                  <a:pt x="619023" y="795671"/>
                  <a:pt x="622289" y="793676"/>
                  <a:pt x="625825" y="792712"/>
                </a:cubicBezTo>
                <a:cubicBezTo>
                  <a:pt x="635045" y="790198"/>
                  <a:pt x="644506" y="788569"/>
                  <a:pt x="653640" y="785759"/>
                </a:cubicBezTo>
                <a:cubicBezTo>
                  <a:pt x="659605" y="783924"/>
                  <a:pt x="664994" y="780413"/>
                  <a:pt x="671024" y="778805"/>
                </a:cubicBezTo>
                <a:cubicBezTo>
                  <a:pt x="682444" y="775760"/>
                  <a:pt x="705792" y="771851"/>
                  <a:pt x="705792" y="771851"/>
                </a:cubicBezTo>
                <a:lnTo>
                  <a:pt x="716222" y="803143"/>
                </a:lnTo>
                <a:lnTo>
                  <a:pt x="719699" y="813573"/>
                </a:lnTo>
                <a:cubicBezTo>
                  <a:pt x="718540" y="833275"/>
                  <a:pt x="718093" y="853032"/>
                  <a:pt x="716222" y="872679"/>
                </a:cubicBezTo>
                <a:cubicBezTo>
                  <a:pt x="715769" y="877436"/>
                  <a:pt x="714627" y="882194"/>
                  <a:pt x="712745" y="886586"/>
                </a:cubicBezTo>
                <a:cubicBezTo>
                  <a:pt x="711099" y="890427"/>
                  <a:pt x="707489" y="893198"/>
                  <a:pt x="705792" y="897016"/>
                </a:cubicBezTo>
                <a:cubicBezTo>
                  <a:pt x="702815" y="903714"/>
                  <a:pt x="698838" y="917877"/>
                  <a:pt x="698838" y="917877"/>
                </a:cubicBezTo>
                <a:cubicBezTo>
                  <a:pt x="701156" y="922513"/>
                  <a:pt x="702779" y="927567"/>
                  <a:pt x="705792" y="931785"/>
                </a:cubicBezTo>
                <a:cubicBezTo>
                  <a:pt x="708650" y="935786"/>
                  <a:pt x="712341" y="939196"/>
                  <a:pt x="716222" y="942215"/>
                </a:cubicBezTo>
                <a:cubicBezTo>
                  <a:pt x="730679" y="953459"/>
                  <a:pt x="733300" y="955538"/>
                  <a:pt x="747513" y="959599"/>
                </a:cubicBezTo>
                <a:cubicBezTo>
                  <a:pt x="752108" y="960912"/>
                  <a:pt x="756785" y="961917"/>
                  <a:pt x="761421" y="963076"/>
                </a:cubicBezTo>
                <a:cubicBezTo>
                  <a:pt x="795051" y="988298"/>
                  <a:pt x="759212" y="963709"/>
                  <a:pt x="785758" y="976983"/>
                </a:cubicBezTo>
                <a:cubicBezTo>
                  <a:pt x="812709" y="990459"/>
                  <a:pt x="780411" y="978679"/>
                  <a:pt x="806619" y="987413"/>
                </a:cubicBezTo>
                <a:cubicBezTo>
                  <a:pt x="812414" y="992049"/>
                  <a:pt x="818066" y="996868"/>
                  <a:pt x="824003" y="1001321"/>
                </a:cubicBezTo>
                <a:cubicBezTo>
                  <a:pt x="827346" y="1003828"/>
                  <a:pt x="831311" y="1005498"/>
                  <a:pt x="834434" y="1008274"/>
                </a:cubicBezTo>
                <a:cubicBezTo>
                  <a:pt x="841784" y="1014807"/>
                  <a:pt x="848341" y="1022181"/>
                  <a:pt x="855294" y="1029135"/>
                </a:cubicBezTo>
                <a:cubicBezTo>
                  <a:pt x="868681" y="1042522"/>
                  <a:pt x="862997" y="1035474"/>
                  <a:pt x="872679" y="1049996"/>
                </a:cubicBezTo>
                <a:cubicBezTo>
                  <a:pt x="878894" y="1074862"/>
                  <a:pt x="877565" y="1063056"/>
                  <a:pt x="872679" y="1102148"/>
                </a:cubicBezTo>
                <a:cubicBezTo>
                  <a:pt x="871946" y="1108012"/>
                  <a:pt x="871277" y="1113999"/>
                  <a:pt x="869202" y="1119532"/>
                </a:cubicBezTo>
                <a:cubicBezTo>
                  <a:pt x="867735" y="1123444"/>
                  <a:pt x="864566" y="1126485"/>
                  <a:pt x="862248" y="1129962"/>
                </a:cubicBezTo>
                <a:cubicBezTo>
                  <a:pt x="861089" y="1133439"/>
                  <a:pt x="860551" y="1137189"/>
                  <a:pt x="858771" y="1140393"/>
                </a:cubicBezTo>
                <a:cubicBezTo>
                  <a:pt x="854712" y="1147699"/>
                  <a:pt x="847507" y="1153326"/>
                  <a:pt x="844864" y="1161254"/>
                </a:cubicBezTo>
                <a:cubicBezTo>
                  <a:pt x="840065" y="1175648"/>
                  <a:pt x="843420" y="1168635"/>
                  <a:pt x="834434" y="1182115"/>
                </a:cubicBezTo>
                <a:cubicBezTo>
                  <a:pt x="835593" y="1191386"/>
                  <a:pt x="834115" y="1201391"/>
                  <a:pt x="837910" y="1209929"/>
                </a:cubicBezTo>
                <a:cubicBezTo>
                  <a:pt x="839399" y="1213278"/>
                  <a:pt x="844676" y="1213406"/>
                  <a:pt x="848341" y="1213406"/>
                </a:cubicBezTo>
                <a:cubicBezTo>
                  <a:pt x="855391" y="1213406"/>
                  <a:pt x="862248" y="1211088"/>
                  <a:pt x="869202" y="1209929"/>
                </a:cubicBezTo>
                <a:cubicBezTo>
                  <a:pt x="886585" y="1198339"/>
                  <a:pt x="877314" y="1206452"/>
                  <a:pt x="893539" y="1182115"/>
                </a:cubicBezTo>
                <a:lnTo>
                  <a:pt x="900493" y="1171684"/>
                </a:lnTo>
                <a:lnTo>
                  <a:pt x="907447" y="1161254"/>
                </a:lnTo>
                <a:cubicBezTo>
                  <a:pt x="908606" y="1157777"/>
                  <a:pt x="909959" y="1154359"/>
                  <a:pt x="910923" y="1150823"/>
                </a:cubicBezTo>
                <a:cubicBezTo>
                  <a:pt x="913437" y="1141603"/>
                  <a:pt x="914855" y="1132075"/>
                  <a:pt x="917877" y="1123009"/>
                </a:cubicBezTo>
                <a:cubicBezTo>
                  <a:pt x="919036" y="1119532"/>
                  <a:pt x="920530" y="1116149"/>
                  <a:pt x="921354" y="1112578"/>
                </a:cubicBezTo>
                <a:cubicBezTo>
                  <a:pt x="924011" y="1101062"/>
                  <a:pt x="924569" y="1089022"/>
                  <a:pt x="928307" y="1077810"/>
                </a:cubicBezTo>
                <a:cubicBezTo>
                  <a:pt x="934520" y="1059172"/>
                  <a:pt x="929667" y="1075169"/>
                  <a:pt x="935261" y="1049996"/>
                </a:cubicBezTo>
                <a:cubicBezTo>
                  <a:pt x="936298" y="1045331"/>
                  <a:pt x="937737" y="1040761"/>
                  <a:pt x="938738" y="1036089"/>
                </a:cubicBezTo>
                <a:cubicBezTo>
                  <a:pt x="941214" y="1024533"/>
                  <a:pt x="945691" y="1001321"/>
                  <a:pt x="945691" y="1001321"/>
                </a:cubicBezTo>
                <a:cubicBezTo>
                  <a:pt x="946850" y="988573"/>
                  <a:pt x="947358" y="975748"/>
                  <a:pt x="949168" y="963076"/>
                </a:cubicBezTo>
                <a:cubicBezTo>
                  <a:pt x="949686" y="959448"/>
                  <a:pt x="952042" y="956260"/>
                  <a:pt x="952645" y="952645"/>
                </a:cubicBezTo>
                <a:cubicBezTo>
                  <a:pt x="961217" y="901214"/>
                  <a:pt x="949810" y="940288"/>
                  <a:pt x="963075" y="900493"/>
                </a:cubicBezTo>
                <a:lnTo>
                  <a:pt x="970029" y="879632"/>
                </a:lnTo>
                <a:cubicBezTo>
                  <a:pt x="971188" y="876155"/>
                  <a:pt x="971473" y="872251"/>
                  <a:pt x="973506" y="869202"/>
                </a:cubicBezTo>
                <a:cubicBezTo>
                  <a:pt x="978142" y="862248"/>
                  <a:pt x="983675" y="855816"/>
                  <a:pt x="987413" y="848341"/>
                </a:cubicBezTo>
                <a:cubicBezTo>
                  <a:pt x="989731" y="843705"/>
                  <a:pt x="991129" y="838481"/>
                  <a:pt x="994367" y="834434"/>
                </a:cubicBezTo>
                <a:cubicBezTo>
                  <a:pt x="1000510" y="826755"/>
                  <a:pt x="1009773" y="821755"/>
                  <a:pt x="1015228" y="813573"/>
                </a:cubicBezTo>
                <a:cubicBezTo>
                  <a:pt x="1020359" y="805875"/>
                  <a:pt x="1024580" y="798067"/>
                  <a:pt x="1032612" y="792712"/>
                </a:cubicBezTo>
                <a:cubicBezTo>
                  <a:pt x="1035661" y="790679"/>
                  <a:pt x="1039565" y="790394"/>
                  <a:pt x="1043042" y="789235"/>
                </a:cubicBezTo>
                <a:cubicBezTo>
                  <a:pt x="1049996" y="782282"/>
                  <a:pt x="1054773" y="772027"/>
                  <a:pt x="1063903" y="768375"/>
                </a:cubicBezTo>
                <a:cubicBezTo>
                  <a:pt x="1069698" y="766057"/>
                  <a:pt x="1075705" y="764212"/>
                  <a:pt x="1081287" y="761421"/>
                </a:cubicBezTo>
                <a:cubicBezTo>
                  <a:pt x="1085024" y="759552"/>
                  <a:pt x="1087980" y="756336"/>
                  <a:pt x="1091717" y="754467"/>
                </a:cubicBezTo>
                <a:cubicBezTo>
                  <a:pt x="1094995" y="752828"/>
                  <a:pt x="1098716" y="752278"/>
                  <a:pt x="1102148" y="750991"/>
                </a:cubicBezTo>
                <a:cubicBezTo>
                  <a:pt x="1128342" y="741169"/>
                  <a:pt x="1110129" y="746388"/>
                  <a:pt x="1133439" y="740560"/>
                </a:cubicBezTo>
                <a:cubicBezTo>
                  <a:pt x="1136916" y="738242"/>
                  <a:pt x="1139957" y="735074"/>
                  <a:pt x="1143869" y="733607"/>
                </a:cubicBezTo>
                <a:cubicBezTo>
                  <a:pt x="1149402" y="731532"/>
                  <a:pt x="1155520" y="731563"/>
                  <a:pt x="1161253" y="730130"/>
                </a:cubicBezTo>
                <a:cubicBezTo>
                  <a:pt x="1164809" y="729241"/>
                  <a:pt x="1168160" y="727660"/>
                  <a:pt x="1171684" y="726653"/>
                </a:cubicBezTo>
                <a:cubicBezTo>
                  <a:pt x="1176278" y="725340"/>
                  <a:pt x="1180997" y="724489"/>
                  <a:pt x="1185591" y="723176"/>
                </a:cubicBezTo>
                <a:cubicBezTo>
                  <a:pt x="1189115" y="722169"/>
                  <a:pt x="1192450" y="720523"/>
                  <a:pt x="1196021" y="719699"/>
                </a:cubicBezTo>
                <a:cubicBezTo>
                  <a:pt x="1207537" y="717041"/>
                  <a:pt x="1219577" y="716484"/>
                  <a:pt x="1230790" y="712746"/>
                </a:cubicBezTo>
                <a:cubicBezTo>
                  <a:pt x="1234267" y="711587"/>
                  <a:pt x="1237573" y="709634"/>
                  <a:pt x="1241220" y="709269"/>
                </a:cubicBezTo>
                <a:cubicBezTo>
                  <a:pt x="1260858" y="707305"/>
                  <a:pt x="1280624" y="706951"/>
                  <a:pt x="1300326" y="705792"/>
                </a:cubicBezTo>
                <a:cubicBezTo>
                  <a:pt x="1328140" y="706951"/>
                  <a:pt x="1356007" y="707212"/>
                  <a:pt x="1383769" y="709269"/>
                </a:cubicBezTo>
                <a:cubicBezTo>
                  <a:pt x="1387424" y="709540"/>
                  <a:pt x="1390571" y="712228"/>
                  <a:pt x="1394199" y="712746"/>
                </a:cubicBezTo>
                <a:cubicBezTo>
                  <a:pt x="1406871" y="714556"/>
                  <a:pt x="1419713" y="714883"/>
                  <a:pt x="1432444" y="716223"/>
                </a:cubicBezTo>
                <a:cubicBezTo>
                  <a:pt x="1441736" y="717201"/>
                  <a:pt x="1450987" y="718540"/>
                  <a:pt x="1460259" y="719699"/>
                </a:cubicBezTo>
                <a:cubicBezTo>
                  <a:pt x="1489209" y="726937"/>
                  <a:pt x="1458739" y="719979"/>
                  <a:pt x="1505457" y="726653"/>
                </a:cubicBezTo>
                <a:cubicBezTo>
                  <a:pt x="1511307" y="727489"/>
                  <a:pt x="1517046" y="728971"/>
                  <a:pt x="1522841" y="730130"/>
                </a:cubicBezTo>
                <a:cubicBezTo>
                  <a:pt x="1546258" y="726227"/>
                  <a:pt x="1519944" y="716802"/>
                  <a:pt x="1529795" y="712746"/>
                </a:cubicBezTo>
                <a:close/>
              </a:path>
            </a:pathLst>
          </a:custGeom>
          <a:noFill/>
          <a:ln w="57150">
            <a:solidFill>
              <a:srgbClr val="2E045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098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6995" y="1041812"/>
            <a:ext cx="5192028" cy="5605031"/>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5334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protein in the outlined region. (advance slide for answer)</a:t>
            </a:r>
          </a:p>
        </p:txBody>
      </p:sp>
      <p:sp>
        <p:nvSpPr>
          <p:cNvPr id="15" name="Rectangle 14"/>
          <p:cNvSpPr/>
          <p:nvPr/>
        </p:nvSpPr>
        <p:spPr>
          <a:xfrm>
            <a:off x="134375" y="1752600"/>
            <a:ext cx="3066025" cy="1877437"/>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0070C0"/>
                </a:solidFill>
                <a:effectLst>
                  <a:outerShdw blurRad="50800" dist="39000" dir="5460000" algn="tl">
                    <a:srgbClr val="000000">
                      <a:alpha val="38000"/>
                    </a:srgbClr>
                  </a:outerShdw>
                </a:effectLst>
                <a:latin typeface="+mn-lt"/>
              </a:rPr>
              <a:t>Type I collagen</a:t>
            </a:r>
          </a:p>
          <a:p>
            <a:pPr algn="ctr" fontAlgn="auto">
              <a:spcBef>
                <a:spcPts val="0"/>
              </a:spcBef>
              <a:spcAft>
                <a:spcPts val="0"/>
              </a:spcAft>
              <a:defRPr/>
            </a:pPr>
            <a:endParaRPr lang="en-US" sz="800" b="1" dirty="0">
              <a:ln w="11430"/>
              <a:solidFill>
                <a:srgbClr val="0070C0"/>
              </a:solidFill>
              <a:effectLst>
                <a:outerShdw blurRad="50800" dist="39000" dir="5460000" algn="tl">
                  <a:srgbClr val="000000">
                    <a:alpha val="38000"/>
                  </a:srgbClr>
                </a:outerShdw>
              </a:effectLst>
              <a:latin typeface="+mn-lt"/>
            </a:endParaRPr>
          </a:p>
          <a:p>
            <a:pPr algn="ctr" fontAlgn="auto">
              <a:spcBef>
                <a:spcPts val="0"/>
              </a:spcBef>
              <a:spcAft>
                <a:spcPts val="0"/>
              </a:spcAft>
              <a:defRPr/>
            </a:pPr>
            <a:r>
              <a:rPr lang="en-US" b="1" dirty="0">
                <a:ln w="11430"/>
                <a:solidFill>
                  <a:srgbClr val="0070C0"/>
                </a:solidFill>
                <a:effectLst>
                  <a:outerShdw blurRad="50800" dist="39000" dir="5460000" algn="tl">
                    <a:srgbClr val="000000">
                      <a:alpha val="38000"/>
                    </a:srgbClr>
                  </a:outerShdw>
                </a:effectLst>
                <a:latin typeface="+mn-lt"/>
              </a:rPr>
              <a:t>We didn’t look at this yet in detail for osseous tissue, but you should still recognize collagen.</a:t>
            </a:r>
          </a:p>
        </p:txBody>
      </p:sp>
      <p:sp>
        <p:nvSpPr>
          <p:cNvPr id="4" name="Freeform 3"/>
          <p:cNvSpPr/>
          <p:nvPr/>
        </p:nvSpPr>
        <p:spPr>
          <a:xfrm>
            <a:off x="3223352" y="3102166"/>
            <a:ext cx="5387248" cy="3679634"/>
          </a:xfrm>
          <a:custGeom>
            <a:avLst/>
            <a:gdLst>
              <a:gd name="connsiteX0" fmla="*/ 2214390 w 5387248"/>
              <a:gd name="connsiteY0" fmla="*/ 561860 h 3679634"/>
              <a:gd name="connsiteX1" fmla="*/ 2159306 w 5387248"/>
              <a:gd name="connsiteY1" fmla="*/ 528810 h 3679634"/>
              <a:gd name="connsiteX2" fmla="*/ 2060154 w 5387248"/>
              <a:gd name="connsiteY2" fmla="*/ 484742 h 3679634"/>
              <a:gd name="connsiteX3" fmla="*/ 2016086 w 5387248"/>
              <a:gd name="connsiteY3" fmla="*/ 473725 h 3679634"/>
              <a:gd name="connsiteX4" fmla="*/ 1949985 w 5387248"/>
              <a:gd name="connsiteY4" fmla="*/ 440675 h 3679634"/>
              <a:gd name="connsiteX5" fmla="*/ 1905918 w 5387248"/>
              <a:gd name="connsiteY5" fmla="*/ 429658 h 3679634"/>
              <a:gd name="connsiteX6" fmla="*/ 1795749 w 5387248"/>
              <a:gd name="connsiteY6" fmla="*/ 374573 h 3679634"/>
              <a:gd name="connsiteX7" fmla="*/ 1762698 w 5387248"/>
              <a:gd name="connsiteY7" fmla="*/ 363557 h 3679634"/>
              <a:gd name="connsiteX8" fmla="*/ 1696597 w 5387248"/>
              <a:gd name="connsiteY8" fmla="*/ 330506 h 3679634"/>
              <a:gd name="connsiteX9" fmla="*/ 1630496 w 5387248"/>
              <a:gd name="connsiteY9" fmla="*/ 286438 h 3679634"/>
              <a:gd name="connsiteX10" fmla="*/ 1597445 w 5387248"/>
              <a:gd name="connsiteY10" fmla="*/ 264405 h 3679634"/>
              <a:gd name="connsiteX11" fmla="*/ 1476260 w 5387248"/>
              <a:gd name="connsiteY11" fmla="*/ 231354 h 3679634"/>
              <a:gd name="connsiteX12" fmla="*/ 1443209 w 5387248"/>
              <a:gd name="connsiteY12" fmla="*/ 220337 h 3679634"/>
              <a:gd name="connsiteX13" fmla="*/ 1410159 w 5387248"/>
              <a:gd name="connsiteY13" fmla="*/ 198304 h 3679634"/>
              <a:gd name="connsiteX14" fmla="*/ 1377108 w 5387248"/>
              <a:gd name="connsiteY14" fmla="*/ 187287 h 3679634"/>
              <a:gd name="connsiteX15" fmla="*/ 1288973 w 5387248"/>
              <a:gd name="connsiteY15" fmla="*/ 143219 h 3679634"/>
              <a:gd name="connsiteX16" fmla="*/ 1255923 w 5387248"/>
              <a:gd name="connsiteY16" fmla="*/ 132202 h 3679634"/>
              <a:gd name="connsiteX17" fmla="*/ 1211855 w 5387248"/>
              <a:gd name="connsiteY17" fmla="*/ 110169 h 3679634"/>
              <a:gd name="connsiteX18" fmla="*/ 1134737 w 5387248"/>
              <a:gd name="connsiteY18" fmla="*/ 88135 h 3679634"/>
              <a:gd name="connsiteX19" fmla="*/ 1068636 w 5387248"/>
              <a:gd name="connsiteY19" fmla="*/ 44067 h 3679634"/>
              <a:gd name="connsiteX20" fmla="*/ 980501 w 5387248"/>
              <a:gd name="connsiteY20" fmla="*/ 22034 h 3679634"/>
              <a:gd name="connsiteX21" fmla="*/ 947450 w 5387248"/>
              <a:gd name="connsiteY21" fmla="*/ 11017 h 3679634"/>
              <a:gd name="connsiteX22" fmla="*/ 892366 w 5387248"/>
              <a:gd name="connsiteY22" fmla="*/ 0 h 3679634"/>
              <a:gd name="connsiteX23" fmla="*/ 616944 w 5387248"/>
              <a:gd name="connsiteY23" fmla="*/ 11017 h 3679634"/>
              <a:gd name="connsiteX24" fmla="*/ 561860 w 5387248"/>
              <a:gd name="connsiteY24" fmla="*/ 22034 h 3679634"/>
              <a:gd name="connsiteX25" fmla="*/ 440674 w 5387248"/>
              <a:gd name="connsiteY25" fmla="*/ 33050 h 3679634"/>
              <a:gd name="connsiteX26" fmla="*/ 341523 w 5387248"/>
              <a:gd name="connsiteY26" fmla="*/ 77118 h 3679634"/>
              <a:gd name="connsiteX27" fmla="*/ 275421 w 5387248"/>
              <a:gd name="connsiteY27" fmla="*/ 121185 h 3679634"/>
              <a:gd name="connsiteX28" fmla="*/ 253388 w 5387248"/>
              <a:gd name="connsiteY28" fmla="*/ 154236 h 3679634"/>
              <a:gd name="connsiteX29" fmla="*/ 209320 w 5387248"/>
              <a:gd name="connsiteY29" fmla="*/ 264405 h 3679634"/>
              <a:gd name="connsiteX30" fmla="*/ 176270 w 5387248"/>
              <a:gd name="connsiteY30" fmla="*/ 297455 h 3679634"/>
              <a:gd name="connsiteX31" fmla="*/ 154236 w 5387248"/>
              <a:gd name="connsiteY31" fmla="*/ 363557 h 3679634"/>
              <a:gd name="connsiteX32" fmla="*/ 121185 w 5387248"/>
              <a:gd name="connsiteY32" fmla="*/ 451691 h 3679634"/>
              <a:gd name="connsiteX33" fmla="*/ 110168 w 5387248"/>
              <a:gd name="connsiteY33" fmla="*/ 484742 h 3679634"/>
              <a:gd name="connsiteX34" fmla="*/ 88135 w 5387248"/>
              <a:gd name="connsiteY34" fmla="*/ 661012 h 3679634"/>
              <a:gd name="connsiteX35" fmla="*/ 77118 w 5387248"/>
              <a:gd name="connsiteY35" fmla="*/ 694063 h 3679634"/>
              <a:gd name="connsiteX36" fmla="*/ 55084 w 5387248"/>
              <a:gd name="connsiteY36" fmla="*/ 903383 h 3679634"/>
              <a:gd name="connsiteX37" fmla="*/ 44067 w 5387248"/>
              <a:gd name="connsiteY37" fmla="*/ 947450 h 3679634"/>
              <a:gd name="connsiteX38" fmla="*/ 33050 w 5387248"/>
              <a:gd name="connsiteY38" fmla="*/ 1079653 h 3679634"/>
              <a:gd name="connsiteX39" fmla="*/ 11016 w 5387248"/>
              <a:gd name="connsiteY39" fmla="*/ 1311007 h 3679634"/>
              <a:gd name="connsiteX40" fmla="*/ 0 w 5387248"/>
              <a:gd name="connsiteY40" fmla="*/ 1487277 h 3679634"/>
              <a:gd name="connsiteX41" fmla="*/ 11016 w 5387248"/>
              <a:gd name="connsiteY41" fmla="*/ 1773716 h 3679634"/>
              <a:gd name="connsiteX42" fmla="*/ 44067 w 5387248"/>
              <a:gd name="connsiteY42" fmla="*/ 2335576 h 3679634"/>
              <a:gd name="connsiteX43" fmla="*/ 55084 w 5387248"/>
              <a:gd name="connsiteY43" fmla="*/ 2743200 h 3679634"/>
              <a:gd name="connsiteX44" fmla="*/ 66101 w 5387248"/>
              <a:gd name="connsiteY44" fmla="*/ 3205908 h 3679634"/>
              <a:gd name="connsiteX45" fmla="*/ 88135 w 5387248"/>
              <a:gd name="connsiteY45" fmla="*/ 3272010 h 3679634"/>
              <a:gd name="connsiteX46" fmla="*/ 99151 w 5387248"/>
              <a:gd name="connsiteY46" fmla="*/ 3316077 h 3679634"/>
              <a:gd name="connsiteX47" fmla="*/ 121185 w 5387248"/>
              <a:gd name="connsiteY47" fmla="*/ 3404212 h 3679634"/>
              <a:gd name="connsiteX48" fmla="*/ 143219 w 5387248"/>
              <a:gd name="connsiteY48" fmla="*/ 3437263 h 3679634"/>
              <a:gd name="connsiteX49" fmla="*/ 154236 w 5387248"/>
              <a:gd name="connsiteY49" fmla="*/ 3470313 h 3679634"/>
              <a:gd name="connsiteX50" fmla="*/ 187286 w 5387248"/>
              <a:gd name="connsiteY50" fmla="*/ 3492347 h 3679634"/>
              <a:gd name="connsiteX51" fmla="*/ 253388 w 5387248"/>
              <a:gd name="connsiteY51" fmla="*/ 3547431 h 3679634"/>
              <a:gd name="connsiteX52" fmla="*/ 473725 w 5387248"/>
              <a:gd name="connsiteY52" fmla="*/ 3591499 h 3679634"/>
              <a:gd name="connsiteX53" fmla="*/ 528809 w 5387248"/>
              <a:gd name="connsiteY53" fmla="*/ 3602516 h 3679634"/>
              <a:gd name="connsiteX54" fmla="*/ 870332 w 5387248"/>
              <a:gd name="connsiteY54" fmla="*/ 3613532 h 3679634"/>
              <a:gd name="connsiteX55" fmla="*/ 958467 w 5387248"/>
              <a:gd name="connsiteY55" fmla="*/ 3624549 h 3679634"/>
              <a:gd name="connsiteX56" fmla="*/ 1024568 w 5387248"/>
              <a:gd name="connsiteY56" fmla="*/ 3635566 h 3679634"/>
              <a:gd name="connsiteX57" fmla="*/ 1542361 w 5387248"/>
              <a:gd name="connsiteY57" fmla="*/ 3657600 h 3679634"/>
              <a:gd name="connsiteX58" fmla="*/ 1729648 w 5387248"/>
              <a:gd name="connsiteY58" fmla="*/ 3679634 h 3679634"/>
              <a:gd name="connsiteX59" fmla="*/ 2445744 w 5387248"/>
              <a:gd name="connsiteY59" fmla="*/ 3668617 h 3679634"/>
              <a:gd name="connsiteX60" fmla="*/ 2743200 w 5387248"/>
              <a:gd name="connsiteY60" fmla="*/ 3657600 h 3679634"/>
              <a:gd name="connsiteX61" fmla="*/ 2930486 w 5387248"/>
              <a:gd name="connsiteY61" fmla="*/ 3646583 h 3679634"/>
              <a:gd name="connsiteX62" fmla="*/ 3657600 w 5387248"/>
              <a:gd name="connsiteY62" fmla="*/ 3635566 h 3679634"/>
              <a:gd name="connsiteX63" fmla="*/ 4120308 w 5387248"/>
              <a:gd name="connsiteY63" fmla="*/ 3624549 h 3679634"/>
              <a:gd name="connsiteX64" fmla="*/ 4505898 w 5387248"/>
              <a:gd name="connsiteY64" fmla="*/ 3602516 h 3679634"/>
              <a:gd name="connsiteX65" fmla="*/ 4605050 w 5387248"/>
              <a:gd name="connsiteY65" fmla="*/ 3591499 h 3679634"/>
              <a:gd name="connsiteX66" fmla="*/ 4891489 w 5387248"/>
              <a:gd name="connsiteY66" fmla="*/ 3569465 h 3679634"/>
              <a:gd name="connsiteX67" fmla="*/ 4946573 w 5387248"/>
              <a:gd name="connsiteY67" fmla="*/ 3558448 h 3679634"/>
              <a:gd name="connsiteX68" fmla="*/ 4979624 w 5387248"/>
              <a:gd name="connsiteY68" fmla="*/ 3547431 h 3679634"/>
              <a:gd name="connsiteX69" fmla="*/ 5023691 w 5387248"/>
              <a:gd name="connsiteY69" fmla="*/ 3536414 h 3679634"/>
              <a:gd name="connsiteX70" fmla="*/ 5078776 w 5387248"/>
              <a:gd name="connsiteY70" fmla="*/ 3525397 h 3679634"/>
              <a:gd name="connsiteX71" fmla="*/ 5144877 w 5387248"/>
              <a:gd name="connsiteY71" fmla="*/ 3503364 h 3679634"/>
              <a:gd name="connsiteX72" fmla="*/ 5177927 w 5387248"/>
              <a:gd name="connsiteY72" fmla="*/ 3481330 h 3679634"/>
              <a:gd name="connsiteX73" fmla="*/ 5244029 w 5387248"/>
              <a:gd name="connsiteY73" fmla="*/ 3448279 h 3679634"/>
              <a:gd name="connsiteX74" fmla="*/ 5266062 w 5387248"/>
              <a:gd name="connsiteY74" fmla="*/ 3382178 h 3679634"/>
              <a:gd name="connsiteX75" fmla="*/ 5277079 w 5387248"/>
              <a:gd name="connsiteY75" fmla="*/ 3349128 h 3679634"/>
              <a:gd name="connsiteX76" fmla="*/ 5299113 w 5387248"/>
              <a:gd name="connsiteY76" fmla="*/ 3305060 h 3679634"/>
              <a:gd name="connsiteX77" fmla="*/ 5332163 w 5387248"/>
              <a:gd name="connsiteY77" fmla="*/ 3227942 h 3679634"/>
              <a:gd name="connsiteX78" fmla="*/ 5343180 w 5387248"/>
              <a:gd name="connsiteY78" fmla="*/ 3183875 h 3679634"/>
              <a:gd name="connsiteX79" fmla="*/ 5376231 w 5387248"/>
              <a:gd name="connsiteY79" fmla="*/ 2864385 h 3679634"/>
              <a:gd name="connsiteX80" fmla="*/ 5387248 w 5387248"/>
              <a:gd name="connsiteY80" fmla="*/ 2633031 h 3679634"/>
              <a:gd name="connsiteX81" fmla="*/ 5376231 w 5387248"/>
              <a:gd name="connsiteY81" fmla="*/ 2379643 h 3679634"/>
              <a:gd name="connsiteX82" fmla="*/ 5354197 w 5387248"/>
              <a:gd name="connsiteY82" fmla="*/ 2126255 h 3679634"/>
              <a:gd name="connsiteX83" fmla="*/ 5332163 w 5387248"/>
              <a:gd name="connsiteY83" fmla="*/ 2038120 h 3679634"/>
              <a:gd name="connsiteX84" fmla="*/ 5310130 w 5387248"/>
              <a:gd name="connsiteY84" fmla="*/ 1817783 h 3679634"/>
              <a:gd name="connsiteX85" fmla="*/ 5288096 w 5387248"/>
              <a:gd name="connsiteY85" fmla="*/ 1729648 h 3679634"/>
              <a:gd name="connsiteX86" fmla="*/ 5210978 w 5387248"/>
              <a:gd name="connsiteY86" fmla="*/ 1619479 h 3679634"/>
              <a:gd name="connsiteX87" fmla="*/ 5188944 w 5387248"/>
              <a:gd name="connsiteY87" fmla="*/ 1586429 h 3679634"/>
              <a:gd name="connsiteX88" fmla="*/ 5122843 w 5387248"/>
              <a:gd name="connsiteY88" fmla="*/ 1520328 h 3679634"/>
              <a:gd name="connsiteX89" fmla="*/ 5089792 w 5387248"/>
              <a:gd name="connsiteY89" fmla="*/ 1487277 h 3679634"/>
              <a:gd name="connsiteX90" fmla="*/ 5067759 w 5387248"/>
              <a:gd name="connsiteY90" fmla="*/ 1454226 h 3679634"/>
              <a:gd name="connsiteX91" fmla="*/ 5034708 w 5387248"/>
              <a:gd name="connsiteY91" fmla="*/ 1443210 h 3679634"/>
              <a:gd name="connsiteX92" fmla="*/ 4968607 w 5387248"/>
              <a:gd name="connsiteY92" fmla="*/ 1377108 h 3679634"/>
              <a:gd name="connsiteX93" fmla="*/ 4935556 w 5387248"/>
              <a:gd name="connsiteY93" fmla="*/ 1344058 h 3679634"/>
              <a:gd name="connsiteX94" fmla="*/ 4902506 w 5387248"/>
              <a:gd name="connsiteY94" fmla="*/ 1333041 h 3679634"/>
              <a:gd name="connsiteX95" fmla="*/ 4869455 w 5387248"/>
              <a:gd name="connsiteY95" fmla="*/ 1311007 h 3679634"/>
              <a:gd name="connsiteX96" fmla="*/ 4792337 w 5387248"/>
              <a:gd name="connsiteY96" fmla="*/ 1266940 h 3679634"/>
              <a:gd name="connsiteX97" fmla="*/ 4704202 w 5387248"/>
              <a:gd name="connsiteY97" fmla="*/ 1222872 h 3679634"/>
              <a:gd name="connsiteX98" fmla="*/ 4638101 w 5387248"/>
              <a:gd name="connsiteY98" fmla="*/ 1200838 h 3679634"/>
              <a:gd name="connsiteX99" fmla="*/ 4164376 w 5387248"/>
              <a:gd name="connsiteY99" fmla="*/ 1178805 h 3679634"/>
              <a:gd name="connsiteX100" fmla="*/ 4087257 w 5387248"/>
              <a:gd name="connsiteY100" fmla="*/ 1167788 h 3679634"/>
              <a:gd name="connsiteX101" fmla="*/ 3767768 w 5387248"/>
              <a:gd name="connsiteY101" fmla="*/ 1145754 h 3679634"/>
              <a:gd name="connsiteX102" fmla="*/ 3734718 w 5387248"/>
              <a:gd name="connsiteY102" fmla="*/ 1134737 h 3679634"/>
              <a:gd name="connsiteX103" fmla="*/ 3679633 w 5387248"/>
              <a:gd name="connsiteY103" fmla="*/ 1112704 h 3679634"/>
              <a:gd name="connsiteX104" fmla="*/ 3624549 w 5387248"/>
              <a:gd name="connsiteY104" fmla="*/ 1101687 h 3679634"/>
              <a:gd name="connsiteX105" fmla="*/ 3525397 w 5387248"/>
              <a:gd name="connsiteY105" fmla="*/ 1068636 h 3679634"/>
              <a:gd name="connsiteX106" fmla="*/ 3492347 w 5387248"/>
              <a:gd name="connsiteY106" fmla="*/ 1057619 h 3679634"/>
              <a:gd name="connsiteX107" fmla="*/ 3459296 w 5387248"/>
              <a:gd name="connsiteY107" fmla="*/ 1046602 h 3679634"/>
              <a:gd name="connsiteX108" fmla="*/ 3404212 w 5387248"/>
              <a:gd name="connsiteY108" fmla="*/ 1024569 h 3679634"/>
              <a:gd name="connsiteX109" fmla="*/ 3360144 w 5387248"/>
              <a:gd name="connsiteY109" fmla="*/ 1002535 h 3679634"/>
              <a:gd name="connsiteX110" fmla="*/ 3316077 w 5387248"/>
              <a:gd name="connsiteY110" fmla="*/ 969484 h 3679634"/>
              <a:gd name="connsiteX111" fmla="*/ 3272009 w 5387248"/>
              <a:gd name="connsiteY111" fmla="*/ 958467 h 3679634"/>
              <a:gd name="connsiteX112" fmla="*/ 3183874 w 5387248"/>
              <a:gd name="connsiteY112" fmla="*/ 914400 h 3679634"/>
              <a:gd name="connsiteX113" fmla="*/ 3139807 w 5387248"/>
              <a:gd name="connsiteY113" fmla="*/ 892366 h 3679634"/>
              <a:gd name="connsiteX114" fmla="*/ 3106756 w 5387248"/>
              <a:gd name="connsiteY114" fmla="*/ 881349 h 3679634"/>
              <a:gd name="connsiteX115" fmla="*/ 3062689 w 5387248"/>
              <a:gd name="connsiteY115" fmla="*/ 859316 h 3679634"/>
              <a:gd name="connsiteX116" fmla="*/ 2963537 w 5387248"/>
              <a:gd name="connsiteY116" fmla="*/ 826265 h 3679634"/>
              <a:gd name="connsiteX117" fmla="*/ 2930486 w 5387248"/>
              <a:gd name="connsiteY117" fmla="*/ 815248 h 3679634"/>
              <a:gd name="connsiteX118" fmla="*/ 2897436 w 5387248"/>
              <a:gd name="connsiteY118" fmla="*/ 793214 h 3679634"/>
              <a:gd name="connsiteX119" fmla="*/ 2864385 w 5387248"/>
              <a:gd name="connsiteY119" fmla="*/ 782197 h 3679634"/>
              <a:gd name="connsiteX120" fmla="*/ 2787267 w 5387248"/>
              <a:gd name="connsiteY120" fmla="*/ 760164 h 3679634"/>
              <a:gd name="connsiteX121" fmla="*/ 2754216 w 5387248"/>
              <a:gd name="connsiteY121" fmla="*/ 738130 h 3679634"/>
              <a:gd name="connsiteX122" fmla="*/ 2666082 w 5387248"/>
              <a:gd name="connsiteY122" fmla="*/ 716096 h 3679634"/>
              <a:gd name="connsiteX123" fmla="*/ 2633031 w 5387248"/>
              <a:gd name="connsiteY123" fmla="*/ 705079 h 3679634"/>
              <a:gd name="connsiteX124" fmla="*/ 2544896 w 5387248"/>
              <a:gd name="connsiteY124" fmla="*/ 694063 h 3679634"/>
              <a:gd name="connsiteX125" fmla="*/ 2500829 w 5387248"/>
              <a:gd name="connsiteY125" fmla="*/ 683046 h 3679634"/>
              <a:gd name="connsiteX126" fmla="*/ 2445744 w 5387248"/>
              <a:gd name="connsiteY126" fmla="*/ 672029 h 3679634"/>
              <a:gd name="connsiteX127" fmla="*/ 2379643 w 5387248"/>
              <a:gd name="connsiteY127" fmla="*/ 649995 h 3679634"/>
              <a:gd name="connsiteX128" fmla="*/ 2346592 w 5387248"/>
              <a:gd name="connsiteY128" fmla="*/ 627961 h 3679634"/>
              <a:gd name="connsiteX129" fmla="*/ 2280491 w 5387248"/>
              <a:gd name="connsiteY129" fmla="*/ 605928 h 3679634"/>
              <a:gd name="connsiteX130" fmla="*/ 2214390 w 5387248"/>
              <a:gd name="connsiteY130" fmla="*/ 561860 h 36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5387248" h="3679634">
                <a:moveTo>
                  <a:pt x="2214390" y="561860"/>
                </a:moveTo>
                <a:cubicBezTo>
                  <a:pt x="2194192" y="549007"/>
                  <a:pt x="2178024" y="539209"/>
                  <a:pt x="2159306" y="528810"/>
                </a:cubicBezTo>
                <a:cubicBezTo>
                  <a:pt x="2130513" y="512814"/>
                  <a:pt x="2090795" y="494956"/>
                  <a:pt x="2060154" y="484742"/>
                </a:cubicBezTo>
                <a:cubicBezTo>
                  <a:pt x="2045790" y="479954"/>
                  <a:pt x="2030144" y="479348"/>
                  <a:pt x="2016086" y="473725"/>
                </a:cubicBezTo>
                <a:cubicBezTo>
                  <a:pt x="1993214" y="464576"/>
                  <a:pt x="1972857" y="449824"/>
                  <a:pt x="1949985" y="440675"/>
                </a:cubicBezTo>
                <a:cubicBezTo>
                  <a:pt x="1935927" y="435052"/>
                  <a:pt x="1920282" y="434446"/>
                  <a:pt x="1905918" y="429658"/>
                </a:cubicBezTo>
                <a:cubicBezTo>
                  <a:pt x="1821009" y="401355"/>
                  <a:pt x="1878557" y="415976"/>
                  <a:pt x="1795749" y="374573"/>
                </a:cubicBezTo>
                <a:cubicBezTo>
                  <a:pt x="1785362" y="369380"/>
                  <a:pt x="1773715" y="367229"/>
                  <a:pt x="1762698" y="363557"/>
                </a:cubicBezTo>
                <a:cubicBezTo>
                  <a:pt x="1615987" y="265747"/>
                  <a:pt x="1833423" y="406521"/>
                  <a:pt x="1696597" y="330506"/>
                </a:cubicBezTo>
                <a:cubicBezTo>
                  <a:pt x="1673448" y="317645"/>
                  <a:pt x="1652530" y="301127"/>
                  <a:pt x="1630496" y="286438"/>
                </a:cubicBezTo>
                <a:cubicBezTo>
                  <a:pt x="1619479" y="279093"/>
                  <a:pt x="1610290" y="267616"/>
                  <a:pt x="1597445" y="264405"/>
                </a:cubicBezTo>
                <a:cubicBezTo>
                  <a:pt x="1542276" y="250612"/>
                  <a:pt x="1541743" y="250999"/>
                  <a:pt x="1476260" y="231354"/>
                </a:cubicBezTo>
                <a:cubicBezTo>
                  <a:pt x="1465137" y="228017"/>
                  <a:pt x="1453596" y="225530"/>
                  <a:pt x="1443209" y="220337"/>
                </a:cubicBezTo>
                <a:cubicBezTo>
                  <a:pt x="1431366" y="214416"/>
                  <a:pt x="1422002" y="204225"/>
                  <a:pt x="1410159" y="198304"/>
                </a:cubicBezTo>
                <a:cubicBezTo>
                  <a:pt x="1399772" y="193111"/>
                  <a:pt x="1387680" y="192093"/>
                  <a:pt x="1377108" y="187287"/>
                </a:cubicBezTo>
                <a:cubicBezTo>
                  <a:pt x="1347206" y="173695"/>
                  <a:pt x="1320133" y="153606"/>
                  <a:pt x="1288973" y="143219"/>
                </a:cubicBezTo>
                <a:cubicBezTo>
                  <a:pt x="1277956" y="139547"/>
                  <a:pt x="1266597" y="136776"/>
                  <a:pt x="1255923" y="132202"/>
                </a:cubicBezTo>
                <a:cubicBezTo>
                  <a:pt x="1240828" y="125733"/>
                  <a:pt x="1227232" y="115935"/>
                  <a:pt x="1211855" y="110169"/>
                </a:cubicBezTo>
                <a:cubicBezTo>
                  <a:pt x="1194304" y="103588"/>
                  <a:pt x="1153174" y="98378"/>
                  <a:pt x="1134737" y="88135"/>
                </a:cubicBezTo>
                <a:cubicBezTo>
                  <a:pt x="1111588" y="75274"/>
                  <a:pt x="1094327" y="50489"/>
                  <a:pt x="1068636" y="44067"/>
                </a:cubicBezTo>
                <a:cubicBezTo>
                  <a:pt x="1039258" y="36723"/>
                  <a:pt x="1009229" y="31610"/>
                  <a:pt x="980501" y="22034"/>
                </a:cubicBezTo>
                <a:cubicBezTo>
                  <a:pt x="969484" y="18362"/>
                  <a:pt x="958716" y="13834"/>
                  <a:pt x="947450" y="11017"/>
                </a:cubicBezTo>
                <a:cubicBezTo>
                  <a:pt x="929284" y="6475"/>
                  <a:pt x="910727" y="3672"/>
                  <a:pt x="892366" y="0"/>
                </a:cubicBezTo>
                <a:cubicBezTo>
                  <a:pt x="800559" y="3672"/>
                  <a:pt x="708621" y="4905"/>
                  <a:pt x="616944" y="11017"/>
                </a:cubicBezTo>
                <a:cubicBezTo>
                  <a:pt x="598261" y="12263"/>
                  <a:pt x="580440" y="19712"/>
                  <a:pt x="561860" y="22034"/>
                </a:cubicBezTo>
                <a:cubicBezTo>
                  <a:pt x="521611" y="27065"/>
                  <a:pt x="481069" y="29378"/>
                  <a:pt x="440674" y="33050"/>
                </a:cubicBezTo>
                <a:cubicBezTo>
                  <a:pt x="396272" y="47851"/>
                  <a:pt x="392517" y="47372"/>
                  <a:pt x="341523" y="77118"/>
                </a:cubicBezTo>
                <a:cubicBezTo>
                  <a:pt x="318649" y="90461"/>
                  <a:pt x="275421" y="121185"/>
                  <a:pt x="275421" y="121185"/>
                </a:cubicBezTo>
                <a:cubicBezTo>
                  <a:pt x="268077" y="132202"/>
                  <a:pt x="258765" y="142137"/>
                  <a:pt x="253388" y="154236"/>
                </a:cubicBezTo>
                <a:cubicBezTo>
                  <a:pt x="234502" y="196730"/>
                  <a:pt x="235842" y="227274"/>
                  <a:pt x="209320" y="264405"/>
                </a:cubicBezTo>
                <a:cubicBezTo>
                  <a:pt x="200264" y="277083"/>
                  <a:pt x="187287" y="286438"/>
                  <a:pt x="176270" y="297455"/>
                </a:cubicBezTo>
                <a:cubicBezTo>
                  <a:pt x="168925" y="319489"/>
                  <a:pt x="164623" y="342783"/>
                  <a:pt x="154236" y="363557"/>
                </a:cubicBezTo>
                <a:cubicBezTo>
                  <a:pt x="120008" y="432012"/>
                  <a:pt x="141185" y="381692"/>
                  <a:pt x="121185" y="451691"/>
                </a:cubicBezTo>
                <a:cubicBezTo>
                  <a:pt x="117995" y="462857"/>
                  <a:pt x="112687" y="473406"/>
                  <a:pt x="110168" y="484742"/>
                </a:cubicBezTo>
                <a:cubicBezTo>
                  <a:pt x="91872" y="567072"/>
                  <a:pt x="103375" y="561949"/>
                  <a:pt x="88135" y="661012"/>
                </a:cubicBezTo>
                <a:cubicBezTo>
                  <a:pt x="86369" y="672490"/>
                  <a:pt x="80790" y="683046"/>
                  <a:pt x="77118" y="694063"/>
                </a:cubicBezTo>
                <a:cubicBezTo>
                  <a:pt x="70732" y="770697"/>
                  <a:pt x="68369" y="830316"/>
                  <a:pt x="55084" y="903383"/>
                </a:cubicBezTo>
                <a:cubicBezTo>
                  <a:pt x="52375" y="918280"/>
                  <a:pt x="47739" y="932761"/>
                  <a:pt x="44067" y="947450"/>
                </a:cubicBezTo>
                <a:cubicBezTo>
                  <a:pt x="40395" y="991518"/>
                  <a:pt x="37054" y="1035614"/>
                  <a:pt x="33050" y="1079653"/>
                </a:cubicBezTo>
                <a:cubicBezTo>
                  <a:pt x="26036" y="1156802"/>
                  <a:pt x="15848" y="1233691"/>
                  <a:pt x="11016" y="1311007"/>
                </a:cubicBezTo>
                <a:lnTo>
                  <a:pt x="0" y="1487277"/>
                </a:lnTo>
                <a:cubicBezTo>
                  <a:pt x="3672" y="1582757"/>
                  <a:pt x="6805" y="1678259"/>
                  <a:pt x="11016" y="1773716"/>
                </a:cubicBezTo>
                <a:cubicBezTo>
                  <a:pt x="31751" y="2243711"/>
                  <a:pt x="16618" y="2088542"/>
                  <a:pt x="44067" y="2335576"/>
                </a:cubicBezTo>
                <a:cubicBezTo>
                  <a:pt x="47739" y="2471451"/>
                  <a:pt x="51644" y="2607319"/>
                  <a:pt x="55084" y="2743200"/>
                </a:cubicBezTo>
                <a:cubicBezTo>
                  <a:pt x="58989" y="2897430"/>
                  <a:pt x="56477" y="3051929"/>
                  <a:pt x="66101" y="3205908"/>
                </a:cubicBezTo>
                <a:cubicBezTo>
                  <a:pt x="67550" y="3229089"/>
                  <a:pt x="82502" y="3249478"/>
                  <a:pt x="88135" y="3272010"/>
                </a:cubicBezTo>
                <a:cubicBezTo>
                  <a:pt x="91807" y="3286699"/>
                  <a:pt x="95867" y="3301297"/>
                  <a:pt x="99151" y="3316077"/>
                </a:cubicBezTo>
                <a:cubicBezTo>
                  <a:pt x="104179" y="3338704"/>
                  <a:pt x="109373" y="3380589"/>
                  <a:pt x="121185" y="3404212"/>
                </a:cubicBezTo>
                <a:cubicBezTo>
                  <a:pt x="127106" y="3416055"/>
                  <a:pt x="137297" y="3425420"/>
                  <a:pt x="143219" y="3437263"/>
                </a:cubicBezTo>
                <a:cubicBezTo>
                  <a:pt x="148412" y="3447650"/>
                  <a:pt x="146982" y="3461245"/>
                  <a:pt x="154236" y="3470313"/>
                </a:cubicBezTo>
                <a:cubicBezTo>
                  <a:pt x="162507" y="3480652"/>
                  <a:pt x="177114" y="3483871"/>
                  <a:pt x="187286" y="3492347"/>
                </a:cubicBezTo>
                <a:cubicBezTo>
                  <a:pt x="209816" y="3511122"/>
                  <a:pt x="224272" y="3536843"/>
                  <a:pt x="253388" y="3547431"/>
                </a:cubicBezTo>
                <a:cubicBezTo>
                  <a:pt x="315940" y="3570177"/>
                  <a:pt x="413335" y="3579421"/>
                  <a:pt x="473725" y="3591499"/>
                </a:cubicBezTo>
                <a:cubicBezTo>
                  <a:pt x="492086" y="3595171"/>
                  <a:pt x="510113" y="3601477"/>
                  <a:pt x="528809" y="3602516"/>
                </a:cubicBezTo>
                <a:cubicBezTo>
                  <a:pt x="642534" y="3608834"/>
                  <a:pt x="756491" y="3609860"/>
                  <a:pt x="870332" y="3613532"/>
                </a:cubicBezTo>
                <a:lnTo>
                  <a:pt x="958467" y="3624549"/>
                </a:lnTo>
                <a:cubicBezTo>
                  <a:pt x="980580" y="3627708"/>
                  <a:pt x="1002267" y="3634292"/>
                  <a:pt x="1024568" y="3635566"/>
                </a:cubicBezTo>
                <a:cubicBezTo>
                  <a:pt x="1389948" y="3656445"/>
                  <a:pt x="1250257" y="3635962"/>
                  <a:pt x="1542361" y="3657600"/>
                </a:cubicBezTo>
                <a:cubicBezTo>
                  <a:pt x="1577428" y="3660198"/>
                  <a:pt x="1691771" y="3674899"/>
                  <a:pt x="1729648" y="3679634"/>
                </a:cubicBezTo>
                <a:lnTo>
                  <a:pt x="2445744" y="3668617"/>
                </a:lnTo>
                <a:cubicBezTo>
                  <a:pt x="2544941" y="3666461"/>
                  <a:pt x="2644082" y="3662105"/>
                  <a:pt x="2743200" y="3657600"/>
                </a:cubicBezTo>
                <a:cubicBezTo>
                  <a:pt x="2805672" y="3654760"/>
                  <a:pt x="2867968" y="3648089"/>
                  <a:pt x="2930486" y="3646583"/>
                </a:cubicBezTo>
                <a:lnTo>
                  <a:pt x="3657600" y="3635566"/>
                </a:lnTo>
                <a:lnTo>
                  <a:pt x="4120308" y="3624549"/>
                </a:lnTo>
                <a:cubicBezTo>
                  <a:pt x="4248838" y="3617205"/>
                  <a:pt x="4377946" y="3616733"/>
                  <a:pt x="4505898" y="3602516"/>
                </a:cubicBezTo>
                <a:cubicBezTo>
                  <a:pt x="4538949" y="3598844"/>
                  <a:pt x="4571917" y="3594339"/>
                  <a:pt x="4605050" y="3591499"/>
                </a:cubicBezTo>
                <a:lnTo>
                  <a:pt x="4891489" y="3569465"/>
                </a:lnTo>
                <a:cubicBezTo>
                  <a:pt x="4909850" y="3565793"/>
                  <a:pt x="4928407" y="3562990"/>
                  <a:pt x="4946573" y="3558448"/>
                </a:cubicBezTo>
                <a:cubicBezTo>
                  <a:pt x="4957839" y="3555631"/>
                  <a:pt x="4968458" y="3550621"/>
                  <a:pt x="4979624" y="3547431"/>
                </a:cubicBezTo>
                <a:cubicBezTo>
                  <a:pt x="4994183" y="3543271"/>
                  <a:pt x="5008910" y="3539699"/>
                  <a:pt x="5023691" y="3536414"/>
                </a:cubicBezTo>
                <a:cubicBezTo>
                  <a:pt x="5041970" y="3532352"/>
                  <a:pt x="5060710" y="3530324"/>
                  <a:pt x="5078776" y="3525397"/>
                </a:cubicBezTo>
                <a:cubicBezTo>
                  <a:pt x="5101183" y="3519286"/>
                  <a:pt x="5144877" y="3503364"/>
                  <a:pt x="5144877" y="3503364"/>
                </a:cubicBezTo>
                <a:cubicBezTo>
                  <a:pt x="5155894" y="3496019"/>
                  <a:pt x="5166084" y="3487251"/>
                  <a:pt x="5177927" y="3481330"/>
                </a:cubicBezTo>
                <a:cubicBezTo>
                  <a:pt x="5269156" y="3435715"/>
                  <a:pt x="5149305" y="3511429"/>
                  <a:pt x="5244029" y="3448279"/>
                </a:cubicBezTo>
                <a:lnTo>
                  <a:pt x="5266062" y="3382178"/>
                </a:lnTo>
                <a:cubicBezTo>
                  <a:pt x="5269734" y="3371161"/>
                  <a:pt x="5271886" y="3359515"/>
                  <a:pt x="5277079" y="3349128"/>
                </a:cubicBezTo>
                <a:cubicBezTo>
                  <a:pt x="5284424" y="3334439"/>
                  <a:pt x="5293346" y="3320437"/>
                  <a:pt x="5299113" y="3305060"/>
                </a:cubicBezTo>
                <a:cubicBezTo>
                  <a:pt x="5329603" y="3223754"/>
                  <a:pt x="5287511" y="3294923"/>
                  <a:pt x="5332163" y="3227942"/>
                </a:cubicBezTo>
                <a:cubicBezTo>
                  <a:pt x="5335835" y="3213253"/>
                  <a:pt x="5340211" y="3198722"/>
                  <a:pt x="5343180" y="3183875"/>
                </a:cubicBezTo>
                <a:cubicBezTo>
                  <a:pt x="5362825" y="3085648"/>
                  <a:pt x="5372414" y="2944551"/>
                  <a:pt x="5376231" y="2864385"/>
                </a:cubicBezTo>
                <a:lnTo>
                  <a:pt x="5387248" y="2633031"/>
                </a:lnTo>
                <a:cubicBezTo>
                  <a:pt x="5383576" y="2548568"/>
                  <a:pt x="5380675" y="2464069"/>
                  <a:pt x="5376231" y="2379643"/>
                </a:cubicBezTo>
                <a:cubicBezTo>
                  <a:pt x="5373545" y="2328614"/>
                  <a:pt x="5366537" y="2192070"/>
                  <a:pt x="5354197" y="2126255"/>
                </a:cubicBezTo>
                <a:cubicBezTo>
                  <a:pt x="5348616" y="2096491"/>
                  <a:pt x="5339508" y="2067498"/>
                  <a:pt x="5332163" y="2038120"/>
                </a:cubicBezTo>
                <a:cubicBezTo>
                  <a:pt x="5323841" y="1929920"/>
                  <a:pt x="5325378" y="1909267"/>
                  <a:pt x="5310130" y="1817783"/>
                </a:cubicBezTo>
                <a:cubicBezTo>
                  <a:pt x="5307804" y="1803830"/>
                  <a:pt x="5298232" y="1747892"/>
                  <a:pt x="5288096" y="1729648"/>
                </a:cubicBezTo>
                <a:cubicBezTo>
                  <a:pt x="5262771" y="1684062"/>
                  <a:pt x="5239860" y="1659913"/>
                  <a:pt x="5210978" y="1619479"/>
                </a:cubicBezTo>
                <a:cubicBezTo>
                  <a:pt x="5203282" y="1608705"/>
                  <a:pt x="5197741" y="1596325"/>
                  <a:pt x="5188944" y="1586429"/>
                </a:cubicBezTo>
                <a:cubicBezTo>
                  <a:pt x="5168242" y="1563140"/>
                  <a:pt x="5144877" y="1542362"/>
                  <a:pt x="5122843" y="1520328"/>
                </a:cubicBezTo>
                <a:cubicBezTo>
                  <a:pt x="5111826" y="1509311"/>
                  <a:pt x="5098434" y="1500241"/>
                  <a:pt x="5089792" y="1487277"/>
                </a:cubicBezTo>
                <a:cubicBezTo>
                  <a:pt x="5082448" y="1476260"/>
                  <a:pt x="5078098" y="1462497"/>
                  <a:pt x="5067759" y="1454226"/>
                </a:cubicBezTo>
                <a:cubicBezTo>
                  <a:pt x="5058691" y="1446972"/>
                  <a:pt x="5045725" y="1446882"/>
                  <a:pt x="5034708" y="1443210"/>
                </a:cubicBezTo>
                <a:cubicBezTo>
                  <a:pt x="4971376" y="1358767"/>
                  <a:pt x="5033042" y="1430803"/>
                  <a:pt x="4968607" y="1377108"/>
                </a:cubicBezTo>
                <a:cubicBezTo>
                  <a:pt x="4956638" y="1367134"/>
                  <a:pt x="4948520" y="1352700"/>
                  <a:pt x="4935556" y="1344058"/>
                </a:cubicBezTo>
                <a:cubicBezTo>
                  <a:pt x="4925894" y="1337617"/>
                  <a:pt x="4912893" y="1338234"/>
                  <a:pt x="4902506" y="1333041"/>
                </a:cubicBezTo>
                <a:cubicBezTo>
                  <a:pt x="4890663" y="1327119"/>
                  <a:pt x="4880809" y="1317819"/>
                  <a:pt x="4869455" y="1311007"/>
                </a:cubicBezTo>
                <a:cubicBezTo>
                  <a:pt x="4844067" y="1295774"/>
                  <a:pt x="4817725" y="1282173"/>
                  <a:pt x="4792337" y="1266940"/>
                </a:cubicBezTo>
                <a:cubicBezTo>
                  <a:pt x="4735808" y="1233023"/>
                  <a:pt x="4782070" y="1251188"/>
                  <a:pt x="4704202" y="1222872"/>
                </a:cubicBezTo>
                <a:cubicBezTo>
                  <a:pt x="4682375" y="1214935"/>
                  <a:pt x="4661308" y="1201766"/>
                  <a:pt x="4638101" y="1200838"/>
                </a:cubicBezTo>
                <a:cubicBezTo>
                  <a:pt x="4296529" y="1187176"/>
                  <a:pt x="4454418" y="1194919"/>
                  <a:pt x="4164376" y="1178805"/>
                </a:cubicBezTo>
                <a:cubicBezTo>
                  <a:pt x="4138670" y="1175133"/>
                  <a:pt x="4113174" y="1169408"/>
                  <a:pt x="4087257" y="1167788"/>
                </a:cubicBezTo>
                <a:cubicBezTo>
                  <a:pt x="3896761" y="1155882"/>
                  <a:pt x="3884485" y="1179102"/>
                  <a:pt x="3767768" y="1145754"/>
                </a:cubicBezTo>
                <a:cubicBezTo>
                  <a:pt x="3756602" y="1142564"/>
                  <a:pt x="3745591" y="1138814"/>
                  <a:pt x="3734718" y="1134737"/>
                </a:cubicBezTo>
                <a:cubicBezTo>
                  <a:pt x="3716201" y="1127793"/>
                  <a:pt x="3698575" y="1118386"/>
                  <a:pt x="3679633" y="1112704"/>
                </a:cubicBezTo>
                <a:cubicBezTo>
                  <a:pt x="3661698" y="1107324"/>
                  <a:pt x="3642553" y="1106831"/>
                  <a:pt x="3624549" y="1101687"/>
                </a:cubicBezTo>
                <a:cubicBezTo>
                  <a:pt x="3591051" y="1092116"/>
                  <a:pt x="3558448" y="1079653"/>
                  <a:pt x="3525397" y="1068636"/>
                </a:cubicBezTo>
                <a:lnTo>
                  <a:pt x="3492347" y="1057619"/>
                </a:lnTo>
                <a:cubicBezTo>
                  <a:pt x="3481330" y="1053947"/>
                  <a:pt x="3470078" y="1050915"/>
                  <a:pt x="3459296" y="1046602"/>
                </a:cubicBezTo>
                <a:cubicBezTo>
                  <a:pt x="3440935" y="1039258"/>
                  <a:pt x="3422283" y="1032601"/>
                  <a:pt x="3404212" y="1024569"/>
                </a:cubicBezTo>
                <a:cubicBezTo>
                  <a:pt x="3389204" y="1017899"/>
                  <a:pt x="3374071" y="1011239"/>
                  <a:pt x="3360144" y="1002535"/>
                </a:cubicBezTo>
                <a:cubicBezTo>
                  <a:pt x="3344574" y="992803"/>
                  <a:pt x="3332500" y="977696"/>
                  <a:pt x="3316077" y="969484"/>
                </a:cubicBezTo>
                <a:cubicBezTo>
                  <a:pt x="3302534" y="962712"/>
                  <a:pt x="3286698" y="962139"/>
                  <a:pt x="3272009" y="958467"/>
                </a:cubicBezTo>
                <a:cubicBezTo>
                  <a:pt x="3190814" y="897571"/>
                  <a:pt x="3266383" y="945341"/>
                  <a:pt x="3183874" y="914400"/>
                </a:cubicBezTo>
                <a:cubicBezTo>
                  <a:pt x="3168497" y="908633"/>
                  <a:pt x="3154902" y="898835"/>
                  <a:pt x="3139807" y="892366"/>
                </a:cubicBezTo>
                <a:cubicBezTo>
                  <a:pt x="3129133" y="887791"/>
                  <a:pt x="3117430" y="885923"/>
                  <a:pt x="3106756" y="881349"/>
                </a:cubicBezTo>
                <a:cubicBezTo>
                  <a:pt x="3091661" y="874880"/>
                  <a:pt x="3077937" y="865415"/>
                  <a:pt x="3062689" y="859316"/>
                </a:cubicBezTo>
                <a:lnTo>
                  <a:pt x="2963537" y="826265"/>
                </a:lnTo>
                <a:lnTo>
                  <a:pt x="2930486" y="815248"/>
                </a:lnTo>
                <a:cubicBezTo>
                  <a:pt x="2919469" y="807903"/>
                  <a:pt x="2909279" y="799135"/>
                  <a:pt x="2897436" y="793214"/>
                </a:cubicBezTo>
                <a:cubicBezTo>
                  <a:pt x="2887049" y="788020"/>
                  <a:pt x="2875551" y="785387"/>
                  <a:pt x="2864385" y="782197"/>
                </a:cubicBezTo>
                <a:cubicBezTo>
                  <a:pt x="2847908" y="777489"/>
                  <a:pt x="2804880" y="768970"/>
                  <a:pt x="2787267" y="760164"/>
                </a:cubicBezTo>
                <a:cubicBezTo>
                  <a:pt x="2775424" y="754243"/>
                  <a:pt x="2766059" y="744052"/>
                  <a:pt x="2754216" y="738130"/>
                </a:cubicBezTo>
                <a:cubicBezTo>
                  <a:pt x="2729032" y="725538"/>
                  <a:pt x="2691225" y="722382"/>
                  <a:pt x="2666082" y="716096"/>
                </a:cubicBezTo>
                <a:cubicBezTo>
                  <a:pt x="2654816" y="713279"/>
                  <a:pt x="2644457" y="707156"/>
                  <a:pt x="2633031" y="705079"/>
                </a:cubicBezTo>
                <a:cubicBezTo>
                  <a:pt x="2603902" y="699783"/>
                  <a:pt x="2574274" y="697735"/>
                  <a:pt x="2544896" y="694063"/>
                </a:cubicBezTo>
                <a:cubicBezTo>
                  <a:pt x="2530207" y="690391"/>
                  <a:pt x="2515610" y="686331"/>
                  <a:pt x="2500829" y="683046"/>
                </a:cubicBezTo>
                <a:cubicBezTo>
                  <a:pt x="2482550" y="678984"/>
                  <a:pt x="2463809" y="676956"/>
                  <a:pt x="2445744" y="672029"/>
                </a:cubicBezTo>
                <a:cubicBezTo>
                  <a:pt x="2423337" y="665918"/>
                  <a:pt x="2398968" y="662878"/>
                  <a:pt x="2379643" y="649995"/>
                </a:cubicBezTo>
                <a:cubicBezTo>
                  <a:pt x="2368626" y="642650"/>
                  <a:pt x="2358692" y="633339"/>
                  <a:pt x="2346592" y="627961"/>
                </a:cubicBezTo>
                <a:cubicBezTo>
                  <a:pt x="2325368" y="618528"/>
                  <a:pt x="2280491" y="605928"/>
                  <a:pt x="2280491" y="605928"/>
                </a:cubicBezTo>
                <a:cubicBezTo>
                  <a:pt x="2240609" y="579339"/>
                  <a:pt x="2234588" y="574713"/>
                  <a:pt x="2214390" y="561860"/>
                </a:cubicBezTo>
                <a:close/>
              </a:path>
            </a:pathLst>
          </a:cu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62974" y="3962400"/>
            <a:ext cx="2608825" cy="2585323"/>
          </a:xfrm>
          <a:prstGeom prst="rect">
            <a:avLst/>
          </a:prstGeom>
          <a:solidFill>
            <a:srgbClr val="FFFF00"/>
          </a:solidFill>
        </p:spPr>
        <p:txBody>
          <a:bodyPr wrap="square" rtlCol="0">
            <a:spAutoFit/>
          </a:bodyPr>
          <a:lstStyle/>
          <a:p>
            <a:r>
              <a:rPr lang="en-US" b="1" dirty="0">
                <a:solidFill>
                  <a:schemeClr val="accent6">
                    <a:lumMod val="50000"/>
                  </a:schemeClr>
                </a:solidFill>
              </a:rPr>
              <a:t>Remember this from the quiz?  Here you should recognize the type I collagen fibers of the osteoid in cross- and longitudinal-sections, adjacent to the osteoblast.</a:t>
            </a:r>
          </a:p>
        </p:txBody>
      </p:sp>
      <p:sp>
        <p:nvSpPr>
          <p:cNvPr id="10" name="Rectangle 9"/>
          <p:cNvSpPr/>
          <p:nvPr/>
        </p:nvSpPr>
        <p:spPr>
          <a:xfrm>
            <a:off x="4734612" y="1541443"/>
            <a:ext cx="3244886"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FFC000"/>
                </a:solidFill>
                <a:effectLst>
                  <a:outerShdw blurRad="50800" dist="39000" dir="5460000" algn="tl">
                    <a:srgbClr val="000000">
                      <a:alpha val="38000"/>
                    </a:srgbClr>
                  </a:outerShdw>
                </a:effectLst>
                <a:latin typeface="+mn-lt"/>
              </a:rPr>
              <a:t>osteoblast</a:t>
            </a:r>
          </a:p>
        </p:txBody>
      </p:sp>
    </p:spTree>
    <p:extLst>
      <p:ext uri="{BB962C8B-B14F-4D97-AF65-F5344CB8AC3E}">
        <p14:creationId xmlns:p14="http://schemas.microsoft.com/office/powerpoint/2010/main" val="56515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70744"/>
            <a:ext cx="9144000" cy="4640511"/>
          </a:xfrm>
          <a:prstGeom prst="rect">
            <a:avLst/>
          </a:prstGeom>
        </p:spPr>
      </p:pic>
      <p:cxnSp>
        <p:nvCxnSpPr>
          <p:cNvPr id="24" name="Straight Arrow Connector 23"/>
          <p:cNvCxnSpPr/>
          <p:nvPr/>
        </p:nvCxnSpPr>
        <p:spPr>
          <a:xfrm>
            <a:off x="5943600" y="2971800"/>
            <a:ext cx="0" cy="4572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5881511" y="3728155"/>
            <a:ext cx="33867" cy="51646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371644" y="2788356"/>
            <a:ext cx="84667" cy="49106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7586208" y="3688644"/>
            <a:ext cx="220059" cy="55033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2"/>
          <p:cNvSpPr txBox="1">
            <a:spLocks noChangeArrowheads="1"/>
          </p:cNvSpPr>
          <p:nvPr/>
        </p:nvSpPr>
        <p:spPr bwMode="auto">
          <a:xfrm>
            <a:off x="76201" y="699028"/>
            <a:ext cx="8880510" cy="923330"/>
          </a:xfrm>
          <a:prstGeom prst="rect">
            <a:avLst/>
          </a:prstGeom>
          <a:noFill/>
          <a:ln w="9525">
            <a:noFill/>
            <a:miter lim="800000"/>
            <a:headEnd/>
            <a:tailEnd/>
          </a:ln>
        </p:spPr>
        <p:txBody>
          <a:bodyPr wrap="square">
            <a:spAutoFit/>
          </a:bodyPr>
          <a:lstStyle/>
          <a:p>
            <a:r>
              <a:rPr lang="en-US" b="1" dirty="0">
                <a:solidFill>
                  <a:srgbClr val="660066"/>
                </a:solidFill>
                <a:latin typeface="Times New Roman" pitchFamily="18" charset="0"/>
                <a:cs typeface="Times New Roman" pitchFamily="18" charset="0"/>
              </a:rPr>
              <a:t>Since collagen is protein, it is eosinophilic on H&amp;E-stained sections.  Here, you can see the pale pink osteoid between the arrows, either on the outer surface of the bright purple calcified bone (black arrows), or as a piece that hasn’t calcified (blue arrows).</a:t>
            </a:r>
          </a:p>
        </p:txBody>
      </p:sp>
      <p:cxnSp>
        <p:nvCxnSpPr>
          <p:cNvPr id="18" name="Straight Arrow Connector 17"/>
          <p:cNvCxnSpPr/>
          <p:nvPr/>
        </p:nvCxnSpPr>
        <p:spPr>
          <a:xfrm flipH="1" flipV="1">
            <a:off x="1569156" y="3804355"/>
            <a:ext cx="90311" cy="508001"/>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399822" y="3036711"/>
            <a:ext cx="84667" cy="491066"/>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83656" y="4075288"/>
            <a:ext cx="1078944" cy="646331"/>
          </a:xfrm>
          <a:prstGeom prst="rect">
            <a:avLst/>
          </a:prstGeom>
          <a:noFill/>
        </p:spPr>
        <p:txBody>
          <a:bodyPr wrap="square" rtlCol="0">
            <a:spAutoFit/>
          </a:bodyPr>
          <a:lstStyle/>
          <a:p>
            <a:r>
              <a:rPr lang="en-US" dirty="0">
                <a:solidFill>
                  <a:schemeClr val="bg1"/>
                </a:solidFill>
              </a:rPr>
              <a:t>Calcified bone</a:t>
            </a:r>
          </a:p>
        </p:txBody>
      </p:sp>
      <p:sp>
        <p:nvSpPr>
          <p:cNvPr id="23" name="TextBox 22"/>
          <p:cNvSpPr txBox="1"/>
          <p:nvPr/>
        </p:nvSpPr>
        <p:spPr>
          <a:xfrm>
            <a:off x="1828800" y="5181600"/>
            <a:ext cx="1078944" cy="646331"/>
          </a:xfrm>
          <a:prstGeom prst="rect">
            <a:avLst/>
          </a:prstGeom>
          <a:noFill/>
        </p:spPr>
        <p:txBody>
          <a:bodyPr wrap="square" rtlCol="0">
            <a:spAutoFit/>
          </a:bodyPr>
          <a:lstStyle/>
          <a:p>
            <a:r>
              <a:rPr lang="en-US" dirty="0">
                <a:solidFill>
                  <a:schemeClr val="bg1"/>
                </a:solidFill>
              </a:rPr>
              <a:t>Calcified bone</a:t>
            </a:r>
          </a:p>
        </p:txBody>
      </p:sp>
      <p:sp>
        <p:nvSpPr>
          <p:cNvPr id="25" name="TextBox 24"/>
          <p:cNvSpPr txBox="1"/>
          <p:nvPr/>
        </p:nvSpPr>
        <p:spPr>
          <a:xfrm>
            <a:off x="7914456" y="3752122"/>
            <a:ext cx="1078944" cy="646331"/>
          </a:xfrm>
          <a:prstGeom prst="rect">
            <a:avLst/>
          </a:prstGeom>
          <a:noFill/>
        </p:spPr>
        <p:txBody>
          <a:bodyPr wrap="square" rtlCol="0">
            <a:spAutoFit/>
          </a:bodyPr>
          <a:lstStyle/>
          <a:p>
            <a:r>
              <a:rPr lang="en-US" dirty="0">
                <a:solidFill>
                  <a:schemeClr val="bg1"/>
                </a:solidFill>
              </a:rPr>
              <a:t>Calcified bone</a:t>
            </a:r>
          </a:p>
        </p:txBody>
      </p:sp>
      <p:cxnSp>
        <p:nvCxnSpPr>
          <p:cNvPr id="26" name="Straight Arrow Connector 25"/>
          <p:cNvCxnSpPr/>
          <p:nvPr/>
        </p:nvCxnSpPr>
        <p:spPr>
          <a:xfrm flipV="1">
            <a:off x="1066800" y="5590822"/>
            <a:ext cx="445911" cy="35277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1614311" y="5204178"/>
            <a:ext cx="316089" cy="30058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187006" y="39469"/>
            <a:ext cx="4593309"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BA52AB"/>
                </a:solidFill>
                <a:effectLst>
                  <a:reflection blurRad="12700" stA="50000" endPos="50000" dist="5000" dir="5400000" sy="-100000" rotWithShape="0"/>
                </a:effectLst>
                <a:latin typeface="+mn-lt"/>
              </a:rPr>
              <a:t>Bone matrix secretion</a:t>
            </a:r>
          </a:p>
        </p:txBody>
      </p:sp>
    </p:spTree>
    <p:extLst>
      <p:ext uri="{BB962C8B-B14F-4D97-AF65-F5344CB8AC3E}">
        <p14:creationId xmlns:p14="http://schemas.microsoft.com/office/powerpoint/2010/main" val="531168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3390900" y="2373110"/>
            <a:ext cx="2667000"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osteoid – SL42</a:t>
            </a:r>
            <a:endParaRPr lang="en-US" dirty="0">
              <a:latin typeface="Calibri" pitchFamily="34" charset="0"/>
            </a:endParaRPr>
          </a:p>
        </p:txBody>
      </p:sp>
      <p:sp>
        <p:nvSpPr>
          <p:cNvPr id="37891" name="TextBox 4"/>
          <p:cNvSpPr txBox="1">
            <a:spLocks noChangeArrowheads="1"/>
          </p:cNvSpPr>
          <p:nvPr/>
        </p:nvSpPr>
        <p:spPr bwMode="auto">
          <a:xfrm>
            <a:off x="1962366" y="5486400"/>
            <a:ext cx="4495800" cy="1015663"/>
          </a:xfrm>
          <a:prstGeom prst="rect">
            <a:avLst/>
          </a:prstGeom>
          <a:noFill/>
          <a:ln w="9525">
            <a:noFill/>
            <a:miter lim="800000"/>
            <a:headEnd/>
            <a:tailEnd/>
          </a:ln>
        </p:spPr>
        <p:txBody>
          <a:bodyPr>
            <a:spAutoFit/>
          </a:bodyPr>
          <a:lstStyle/>
          <a:p>
            <a:r>
              <a:rPr lang="en-US" dirty="0">
                <a:latin typeface="Calibri" pitchFamily="34" charset="0"/>
              </a:rPr>
              <a:t>Link to </a:t>
            </a:r>
            <a:r>
              <a:rPr lang="en-US" u="sng" dirty="0">
                <a:hlinkClick r:id="rId4"/>
              </a:rPr>
              <a:t>SL 042</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Osteoid</a:t>
            </a:r>
          </a:p>
          <a:p>
            <a:pPr lvl="1" eaLnBrk="0" hangingPunct="0">
              <a:buFontTx/>
              <a:buChar char="•"/>
            </a:pPr>
            <a:r>
              <a:rPr lang="en-US" sz="1200" b="1" dirty="0">
                <a:solidFill>
                  <a:srgbClr val="002060"/>
                </a:solidFill>
                <a:latin typeface="Georgia" pitchFamily="18" charset="0"/>
                <a:ea typeface="Times" pitchFamily="18" charset="0"/>
                <a:cs typeface="Arial" charset="0"/>
              </a:rPr>
              <a:t>Calcified bone</a:t>
            </a:r>
          </a:p>
        </p:txBody>
      </p:sp>
      <p:sp>
        <p:nvSpPr>
          <p:cNvPr id="5" name="Rectangle 4"/>
          <p:cNvSpPr/>
          <p:nvPr/>
        </p:nvSpPr>
        <p:spPr>
          <a:xfrm>
            <a:off x="2187006" y="39469"/>
            <a:ext cx="4593309"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BA52AB"/>
                </a:solidFill>
                <a:effectLst>
                  <a:reflection blurRad="12700" stA="50000" endPos="50000" dist="5000" dir="5400000" sy="-100000" rotWithShape="0"/>
                </a:effectLst>
                <a:latin typeface="+mn-lt"/>
              </a:rPr>
              <a:t>Bone matrix secretion</a:t>
            </a:r>
          </a:p>
        </p:txBody>
      </p:sp>
    </p:spTree>
    <p:extLst>
      <p:ext uri="{BB962C8B-B14F-4D97-AF65-F5344CB8AC3E}">
        <p14:creationId xmlns:p14="http://schemas.microsoft.com/office/powerpoint/2010/main" val="39670034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6020</TotalTime>
  <Words>3483</Words>
  <Application>Microsoft Office PowerPoint</Application>
  <PresentationFormat>On-screen Show (4:3)</PresentationFormat>
  <Paragraphs>398</Paragraphs>
  <Slides>64</Slides>
  <Notes>64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64</vt:i4>
      </vt:variant>
    </vt:vector>
  </HeadingPairs>
  <TitlesOfParts>
    <vt:vector size="74" baseType="lpstr">
      <vt:lpstr>Arial</vt:lpstr>
      <vt:lpstr>Bradley Hand ITC</vt:lpstr>
      <vt:lpstr>Calibri</vt:lpstr>
      <vt:lpstr>Chiller</vt:lpstr>
      <vt:lpstr>Georgia</vt:lpstr>
      <vt:lpstr>Helvetica</vt:lpstr>
      <vt:lpstr>Script MT Bold</vt:lpstr>
      <vt:lpstr>Tempus Sans ITC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Cincinnati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Dept. of Cell Biology</dc:creator>
  <cp:lastModifiedBy>Lowrie, DJ (lowriedj)</cp:lastModifiedBy>
  <cp:revision>388</cp:revision>
  <cp:lastPrinted>2012-04-04T19:53:20Z</cp:lastPrinted>
  <dcterms:created xsi:type="dcterms:W3CDTF">2009-07-20T18:28:08Z</dcterms:created>
  <dcterms:modified xsi:type="dcterms:W3CDTF">2021-10-21T17:49:24Z</dcterms:modified>
</cp:coreProperties>
</file>