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3" r:id="rId3"/>
    <p:sldId id="302" r:id="rId4"/>
    <p:sldId id="298" r:id="rId5"/>
    <p:sldId id="304" r:id="rId6"/>
    <p:sldId id="303" r:id="rId7"/>
    <p:sldId id="274" r:id="rId8"/>
    <p:sldId id="30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79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748B54-BE4E-42F0-9752-38E18597755F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99BCB0-AE6E-4A5F-A11D-08CF70809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8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998FEF-7FDD-430A-937D-A225228C058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CC1D19-BC08-4059-AFC1-924DE9FC9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8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0CF7-A885-4E37-BEC8-4A25F0E528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9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7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3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8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2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9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A0B51-A3A8-4F12-8CE3-C6CAC792EE4B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1E4F-4248-4EAF-8A84-44CBD1DE3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6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272" y="2895600"/>
            <a:ext cx="8242328" cy="1470025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Welcome to the</a:t>
            </a:r>
            <a:b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University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of Cincinnati’s 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Women in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Medicine &amp; Science</a:t>
            </a:r>
            <a:b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Chapter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Est. </a:t>
            </a:r>
            <a:r>
              <a:rPr lang="en-US" sz="3600" dirty="0" smtClean="0">
                <a:solidFill>
                  <a:srgbClr val="FF0000"/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br>
              <a:rPr lang="en-US" sz="3600" dirty="0" smtClean="0">
                <a:solidFill>
                  <a:srgbClr val="FF0000"/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September 27, 2018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12-1 PM</a:t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MSB-5051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886"/>
            <a:ext cx="8229600" cy="1143000"/>
          </a:xfrm>
        </p:spPr>
        <p:txBody>
          <a:bodyPr/>
          <a:lstStyle/>
          <a:p>
            <a:r>
              <a:rPr lang="en-US" sz="40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endParaRPr lang="en-US" spc="3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64772"/>
            <a:ext cx="7315200" cy="5943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Welcome &amp; Introductions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WIMS Members Promoted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Updated Meeting Schedule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WIMS Awards Save the Date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New Business/Initiatives 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“Telling Your Story: Working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with the Media” </a:t>
            </a:r>
          </a:p>
          <a:p>
            <a:pPr lvl="1">
              <a:spcBef>
                <a:spcPts val="1200"/>
              </a:spcBef>
            </a:pP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Richard Puff, Assistant Vice President,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AHC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PR </a:t>
            </a:r>
            <a:endParaRPr lang="en-US" sz="18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Kelly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Martin, Sr.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Director, UC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Health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Communications</a:t>
            </a:r>
            <a:endParaRPr lang="en-US" sz="1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Open Discussion </a:t>
            </a:r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i="1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Congratulations!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873252"/>
            <a:ext cx="7315200" cy="610209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7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Promoted to Professor 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Erin Haynes, DrPH 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Susan Kasper, PhD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Montiel Rosenthal, MD</a:t>
            </a:r>
          </a:p>
          <a:p>
            <a:pPr>
              <a:spcBef>
                <a:spcPts val="1200"/>
              </a:spcBef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Meifeng Xu, MD, 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PhD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7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Promoted to Associate Professor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Amy Bunger, PhD</a:t>
            </a:r>
          </a:p>
          <a:p>
            <a:pPr>
              <a:spcBef>
                <a:spcPts val="1200"/>
              </a:spcBef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Jaime 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Lewis, MD</a:t>
            </a:r>
          </a:p>
          <a:p>
            <a:pPr>
              <a:spcBef>
                <a:spcPts val="1200"/>
              </a:spcBef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Amy Makley, MD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7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Promoted to Assistant Professor</a:t>
            </a:r>
          </a:p>
          <a:p>
            <a:pPr>
              <a:spcBef>
                <a:spcPts val="1200"/>
              </a:spcBef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Chandana Kamireddy, 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MD </a:t>
            </a:r>
          </a:p>
          <a:p>
            <a:pPr>
              <a:spcBef>
                <a:spcPts val="1200"/>
              </a:spcBef>
            </a:pPr>
            <a:endParaRPr lang="en-US" sz="1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7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Promoted to Adjunct Associate Professor</a:t>
            </a:r>
          </a:p>
          <a:p>
            <a:pPr>
              <a:spcBef>
                <a:spcPts val="1200"/>
              </a:spcBef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Surabhi Khanna, MD</a:t>
            </a: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i="1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  <p:pic>
        <p:nvPicPr>
          <p:cNvPr id="1026" name="Picture 2" descr="Image result for clapping 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9477">
            <a:off x="5905943" y="1333943"/>
            <a:ext cx="2494089" cy="249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2018-19 Meetings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71252"/>
              </p:ext>
            </p:extLst>
          </p:nvPr>
        </p:nvGraphicFramePr>
        <p:xfrm>
          <a:off x="2286000" y="1295400"/>
          <a:ext cx="6705600" cy="3962400"/>
        </p:xfrm>
        <a:graphic>
          <a:graphicData uri="http://schemas.openxmlformats.org/drawingml/2006/table">
            <a:tbl>
              <a:tblPr firstRow="1" firstCol="1" lastRow="1" bandRow="1">
                <a:tableStyleId>{5940675A-B579-460E-94D1-54222C63F5DA}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34548281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426692703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08727986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val="353855076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90810461"/>
                    </a:ext>
                  </a:extLst>
                </a:gridCol>
              </a:tblGrid>
              <a:tr h="8382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UC 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of Medicine, Women in Medicine &amp; Science</a:t>
                      </a:r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2018-2019 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Agenda</a:t>
                      </a:r>
                      <a:endParaRPr lang="en-US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1599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MONTH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TIME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LOCATION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TOPIC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SPEAKER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404744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October 25, 2018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MSB-E255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WIMS Faculty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Development </a:t>
                      </a: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Discussion: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Faculty</a:t>
                      </a:r>
                      <a:r>
                        <a:rPr lang="en-US" sz="1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Forum/Resources for WIMS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Keisha Love, </a:t>
                      </a:r>
                      <a:r>
                        <a:rPr lang="en-US" sz="1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PhD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Provost’s Office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951458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November 29, 2018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ea typeface="+mn-ea"/>
                          <a:cs typeface="Arial" panose="020B0604020202020204" pitchFamily="34" charset="0"/>
                        </a:rPr>
                        <a:t>MSB-5051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Three Best Pieces of Advice I've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Received in my Career” – Panel Discussion</a:t>
                      </a:r>
                      <a:r>
                        <a:rPr lang="en-US" sz="1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 </a:t>
                      </a:r>
                      <a:endParaRPr lang="en-US" sz="1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Melanie Cushion, PhD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Erin Haynes,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DrPH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invite extended</a:t>
                      </a:r>
                      <a:endParaRPr lang="en-US" sz="100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1936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January 31, 2019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Establishing Credibility 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Jane Sojka, PhD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0860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February 28, 2019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Building Personal &amp; Resiliency 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Jennifer Molano, MD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5306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March 28, 2019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Determining Your Worth: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Strategies to Quantify Your Value 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 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33632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April 25, 2019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Negotiating/Re-negotiating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 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423823"/>
                  </a:ext>
                </a:extLst>
              </a:tr>
              <a:tr h="4040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May 30, 2019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Open Sans "/>
                          <a:cs typeface="Arial" panose="020B0604020202020204" pitchFamily="34" charset="0"/>
                        </a:rPr>
                        <a:t>12-1 PM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TBD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 Tips on How to Advocate/Recognizing Opportunities 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cs typeface="Arial" panose="020B0604020202020204" pitchFamily="34" charset="0"/>
                        </a:rPr>
                        <a:t>Grace LeMasters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Open Sans 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Candace Sabers 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Open Sans 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8602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81225" y="5334000"/>
            <a:ext cx="7315200" cy="762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900" i="1" dirty="0" smtClean="0"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*Once we receive the final spring class schedule, the dean’s office will schedule our 2019 meeting locations! </a:t>
            </a:r>
            <a:endParaRPr lang="en-US" sz="900" i="1" dirty="0"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WIMS Awards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133600"/>
            <a:ext cx="6400800" cy="316894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7467600" cy="762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Come celebrate our inaugural WIMS awardees!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6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New Business/Initiatives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200400"/>
            <a:ext cx="7772400" cy="14700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“Telling Your Story: </a:t>
            </a:r>
            <a:b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Working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with the Media”</a:t>
            </a:r>
            <a:b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Richard Puff</a:t>
            </a:r>
            <a:b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Assistant Vice President 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Academic Health Center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Public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Relations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Kelly L. Martin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Senior Director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UC Health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Communications</a:t>
            </a:r>
            <a:r>
              <a:rPr lang="en-US" sz="3200" dirty="0" smtClean="0"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Arial Narrow" panose="020B0606020202030204" pitchFamily="34" charset="0"/>
              </a:rPr>
              <a:t/>
            </a:r>
            <a:br>
              <a:rPr lang="en-US" sz="3200" dirty="0" smtClean="0">
                <a:latin typeface="Arial Narrow" panose="020B0606020202030204" pitchFamily="34" charset="0"/>
              </a:rPr>
            </a:br>
            <a:endParaRPr lang="en-US" sz="3200" b="1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 "/>
                <a:ea typeface="Verdana" panose="020B0604030504040204" pitchFamily="34" charset="0"/>
                <a:cs typeface="Verdana" panose="020B0604030504040204" pitchFamily="34" charset="0"/>
              </a:rPr>
              <a:t>Open Discussion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223" b="1351"/>
          <a:stretch/>
        </p:blipFill>
        <p:spPr>
          <a:xfrm>
            <a:off x="0" y="0"/>
            <a:ext cx="2181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2930</TotalTime>
  <Words>278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Open Sans </vt:lpstr>
      <vt:lpstr>Verdana</vt:lpstr>
      <vt:lpstr>Office Theme</vt:lpstr>
      <vt:lpstr> Welcome to the University of Cincinnati’s  Women in Medicine &amp; Science Chapter  Est. 2015  September 27, 2018 12-1 PM MSB-5051  </vt:lpstr>
      <vt:lpstr>Agenda</vt:lpstr>
      <vt:lpstr>Congratulations!</vt:lpstr>
      <vt:lpstr>2018-19 Meetings</vt:lpstr>
      <vt:lpstr>WIMS Awards</vt:lpstr>
      <vt:lpstr>New Business/Initiatives</vt:lpstr>
      <vt:lpstr>“Telling Your Story:  Working with the Media”   Richard Puff Assistant Vice President  Academic Health Center Public Relations  Kelly L. Martin Senior Director UC Health Communications  </vt:lpstr>
      <vt:lpstr>Open Discussion 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Emma Jones</cp:lastModifiedBy>
  <cp:revision>172</cp:revision>
  <cp:lastPrinted>2018-09-24T18:29:46Z</cp:lastPrinted>
  <dcterms:created xsi:type="dcterms:W3CDTF">2015-10-27T14:00:33Z</dcterms:created>
  <dcterms:modified xsi:type="dcterms:W3CDTF">2018-09-27T14:07:12Z</dcterms:modified>
</cp:coreProperties>
</file>