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33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33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7472"/>
            <a:ext cx="8229600" cy="253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2B4E5B-DE96-4185-AE0A-4A34D2D1FCC6}"/>
              </a:ext>
            </a:extLst>
          </p:cNvPr>
          <p:cNvSpPr txBox="1"/>
          <p:nvPr/>
        </p:nvSpPr>
        <p:spPr>
          <a:xfrm>
            <a:off x="814283" y="123092"/>
            <a:ext cx="761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DA9B4-BAA9-4E86-A782-5AD4D1CAFC3E}"/>
              </a:ext>
            </a:extLst>
          </p:cNvPr>
          <p:cNvSpPr txBox="1"/>
          <p:nvPr/>
        </p:nvSpPr>
        <p:spPr>
          <a:xfrm>
            <a:off x="814283" y="446257"/>
            <a:ext cx="549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E00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3C9B5-9617-4DF2-8B3B-224C61124439}"/>
              </a:ext>
            </a:extLst>
          </p:cNvPr>
          <p:cNvSpPr txBox="1"/>
          <p:nvPr/>
        </p:nvSpPr>
        <p:spPr>
          <a:xfrm>
            <a:off x="814283" y="1708660"/>
            <a:ext cx="48923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800" b="1" dirty="0">
                <a:solidFill>
                  <a:srgbClr val="E00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 red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go into color &gt; more &gt; custom.  Use RGB values of red-224, green-1, blue-34</a:t>
            </a:r>
          </a:p>
        </p:txBody>
      </p:sp>
    </p:spTree>
    <p:extLst>
      <p:ext uri="{BB962C8B-B14F-4D97-AF65-F5344CB8AC3E}">
        <p14:creationId xmlns:p14="http://schemas.microsoft.com/office/powerpoint/2010/main" val="132374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www.w3.org/XML/1998/namespace"/>
    <ds:schemaRef ds:uri="http://schemas.microsoft.com/sharepoint/v3/field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134</TotalTime>
  <Words>23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Mullenix, Diana (mullendc)</cp:lastModifiedBy>
  <cp:revision>42</cp:revision>
  <dcterms:created xsi:type="dcterms:W3CDTF">2010-04-12T23:12:02Z</dcterms:created>
  <dcterms:modified xsi:type="dcterms:W3CDTF">2020-08-18T12:57:43Z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