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2.xml" ContentType="application/vnd.openxmlformats-officedocument.presentationml.notesSlide+xml"/>
  <Override PartName="/ppt/tags/tag8.xml" ContentType="application/vnd.openxmlformats-officedocument.presentationml.tags+xml"/>
  <Override PartName="/ppt/notesSlides/notesSlide43.xml" ContentType="application/vnd.openxmlformats-officedocument.presentationml.notesSlide+xml"/>
  <Override PartName="/ppt/tags/tag9.xml" ContentType="application/vnd.openxmlformats-officedocument.presentationml.tags+xml"/>
  <Override PartName="/ppt/media/image56.jpg" ContentType="image/png"/>
  <Override PartName="/ppt/notesSlides/notesSlide4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778" r:id="rId4"/>
    <p:sldMasterId id="2147483648" r:id="rId5"/>
  </p:sldMasterIdLst>
  <p:notesMasterIdLst>
    <p:notesMasterId r:id="rId52"/>
  </p:notesMasterIdLst>
  <p:handoutMasterIdLst>
    <p:handoutMasterId r:id="rId53"/>
  </p:handoutMasterIdLst>
  <p:sldIdLst>
    <p:sldId id="373" r:id="rId6"/>
    <p:sldId id="374" r:id="rId7"/>
    <p:sldId id="375" r:id="rId8"/>
    <p:sldId id="376" r:id="rId9"/>
    <p:sldId id="377" r:id="rId10"/>
    <p:sldId id="378" r:id="rId11"/>
    <p:sldId id="379" r:id="rId12"/>
    <p:sldId id="257" r:id="rId13"/>
    <p:sldId id="357" r:id="rId14"/>
    <p:sldId id="351" r:id="rId15"/>
    <p:sldId id="354" r:id="rId16"/>
    <p:sldId id="301" r:id="rId17"/>
    <p:sldId id="266" r:id="rId18"/>
    <p:sldId id="294" r:id="rId19"/>
    <p:sldId id="293" r:id="rId20"/>
    <p:sldId id="305" r:id="rId21"/>
    <p:sldId id="326" r:id="rId22"/>
    <p:sldId id="338" r:id="rId23"/>
    <p:sldId id="340" r:id="rId24"/>
    <p:sldId id="337" r:id="rId25"/>
    <p:sldId id="350" r:id="rId26"/>
    <p:sldId id="339" r:id="rId27"/>
    <p:sldId id="346" r:id="rId28"/>
    <p:sldId id="324" r:id="rId29"/>
    <p:sldId id="347" r:id="rId30"/>
    <p:sldId id="269" r:id="rId31"/>
    <p:sldId id="273" r:id="rId32"/>
    <p:sldId id="352" r:id="rId33"/>
    <p:sldId id="333" r:id="rId34"/>
    <p:sldId id="334" r:id="rId35"/>
    <p:sldId id="356" r:id="rId36"/>
    <p:sldId id="304" r:id="rId37"/>
    <p:sldId id="325" r:id="rId38"/>
    <p:sldId id="358" r:id="rId39"/>
    <p:sldId id="317" r:id="rId40"/>
    <p:sldId id="330" r:id="rId41"/>
    <p:sldId id="360" r:id="rId42"/>
    <p:sldId id="331" r:id="rId43"/>
    <p:sldId id="359" r:id="rId44"/>
    <p:sldId id="343" r:id="rId45"/>
    <p:sldId id="328" r:id="rId46"/>
    <p:sldId id="336" r:id="rId47"/>
    <p:sldId id="348" r:id="rId48"/>
    <p:sldId id="370" r:id="rId49"/>
    <p:sldId id="371" r:id="rId50"/>
    <p:sldId id="37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93302" autoAdjust="0"/>
  </p:normalViewPr>
  <p:slideViewPr>
    <p:cSldViewPr snapToObjects="1">
      <p:cViewPr varScale="1">
        <p:scale>
          <a:sx n="60" d="100"/>
          <a:sy n="60" d="100"/>
        </p:scale>
        <p:origin x="102" y="22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napToObjects="1">
      <p:cViewPr varScale="1">
        <p:scale>
          <a:sx n="121" d="100"/>
          <a:sy n="121" d="100"/>
        </p:scale>
        <p:origin x="3864"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userId="61a2c370-e11a-4c15-8b3b-d548eafeda1b" providerId="ADAL" clId="{EC712B08-D703-45ED-BC6E-6B2211D7AA9B}"/>
    <pc:docChg chg="undo addSld delSld modSld addMainMaster delMainMaster modMainMaster">
      <pc:chgData name="Jennifer" userId="61a2c370-e11a-4c15-8b3b-d548eafeda1b" providerId="ADAL" clId="{EC712B08-D703-45ED-BC6E-6B2211D7AA9B}" dt="2024-07-03T19:55:27.150" v="9"/>
      <pc:docMkLst>
        <pc:docMk/>
      </pc:docMkLst>
      <pc:sldChg chg="add del">
        <pc:chgData name="Jennifer" userId="61a2c370-e11a-4c15-8b3b-d548eafeda1b" providerId="ADAL" clId="{EC712B08-D703-45ED-BC6E-6B2211D7AA9B}" dt="2024-07-03T19:55:26.366" v="7"/>
        <pc:sldMkLst>
          <pc:docMk/>
          <pc:sldMk cId="1893332229" sldId="371"/>
        </pc:sldMkLst>
      </pc:sldChg>
      <pc:sldChg chg="add del">
        <pc:chgData name="Jennifer" userId="61a2c370-e11a-4c15-8b3b-d548eafeda1b" providerId="ADAL" clId="{EC712B08-D703-45ED-BC6E-6B2211D7AA9B}" dt="2024-07-03T19:55:27.150" v="9"/>
        <pc:sldMkLst>
          <pc:docMk/>
          <pc:sldMk cId="3102812071" sldId="372"/>
        </pc:sldMkLst>
      </pc:sldChg>
      <pc:sldMasterChg chg="add del addSldLayout delSldLayout">
        <pc:chgData name="Jennifer" userId="61a2c370-e11a-4c15-8b3b-d548eafeda1b" providerId="ADAL" clId="{EC712B08-D703-45ED-BC6E-6B2211D7AA9B}" dt="2024-07-03T19:55:27.150" v="8" actId="27028"/>
        <pc:sldMasterMkLst>
          <pc:docMk/>
          <pc:sldMasterMk cId="0" sldId="2147483648"/>
        </pc:sldMasterMkLst>
        <pc:sldLayoutChg chg="add del">
          <pc:chgData name="Jennifer" userId="61a2c370-e11a-4c15-8b3b-d548eafeda1b" providerId="ADAL" clId="{EC712B08-D703-45ED-BC6E-6B2211D7AA9B}" dt="2024-07-03T19:55:26.366" v="6" actId="27028"/>
          <pc:sldLayoutMkLst>
            <pc:docMk/>
            <pc:sldMasterMk cId="0" sldId="2147483648"/>
            <pc:sldLayoutMk cId="4205628019" sldId="2147485774"/>
          </pc:sldLayoutMkLst>
        </pc:sldLayoutChg>
        <pc:sldLayoutChg chg="add del">
          <pc:chgData name="Jennifer" userId="61a2c370-e11a-4c15-8b3b-d548eafeda1b" providerId="ADAL" clId="{EC712B08-D703-45ED-BC6E-6B2211D7AA9B}" dt="2024-07-03T19:55:27.150" v="8" actId="27028"/>
          <pc:sldLayoutMkLst>
            <pc:docMk/>
            <pc:sldMasterMk cId="0" sldId="2147483648"/>
            <pc:sldLayoutMk cId="1755035443" sldId="2147485777"/>
          </pc:sldLayoutMkLst>
        </pc:sldLayoutChg>
      </pc:sldMasterChg>
      <pc:sldMasterChg chg="replId">
        <pc:chgData name="Jennifer" userId="61a2c370-e11a-4c15-8b3b-d548eafeda1b" providerId="ADAL" clId="{EC712B08-D703-45ED-BC6E-6B2211D7AA9B}" dt="2024-07-03T19:55:26.366" v="6" actId="27028"/>
        <pc:sldMasterMkLst>
          <pc:docMk/>
          <pc:sldMasterMk cId="2572534293" sldId="2147485778"/>
        </pc:sldMasterMkLst>
      </pc:sldMasterChg>
    </pc:docChg>
  </pc:docChgLst>
  <pc:docChgLst>
    <pc:chgData name="Rowe, Jennifer" userId="61a2c370-e11a-4c15-8b3b-d548eafeda1b" providerId="ADAL" clId="{EC712B08-D703-45ED-BC6E-6B2211D7AA9B}"/>
    <pc:docChg chg="addSld modSld modMainMaster">
      <pc:chgData name="Rowe, Jennifer" userId="61a2c370-e11a-4c15-8b3b-d548eafeda1b" providerId="ADAL" clId="{EC712B08-D703-45ED-BC6E-6B2211D7AA9B}" dt="2024-07-10T18:36:06.772" v="14" actId="20577"/>
      <pc:docMkLst>
        <pc:docMk/>
      </pc:docMkLst>
      <pc:sldChg chg="add">
        <pc:chgData name="Rowe, Jennifer" userId="61a2c370-e11a-4c15-8b3b-d548eafeda1b" providerId="ADAL" clId="{EC712B08-D703-45ED-BC6E-6B2211D7AA9B}" dt="2024-07-10T17:52:46.551" v="1"/>
        <pc:sldMkLst>
          <pc:docMk/>
          <pc:sldMk cId="3379853151" sldId="373"/>
        </pc:sldMkLst>
      </pc:sldChg>
      <pc:sldChg chg="add">
        <pc:chgData name="Rowe, Jennifer" userId="61a2c370-e11a-4c15-8b3b-d548eafeda1b" providerId="ADAL" clId="{EC712B08-D703-45ED-BC6E-6B2211D7AA9B}" dt="2024-07-10T17:52:49.540" v="3"/>
        <pc:sldMkLst>
          <pc:docMk/>
          <pc:sldMk cId="3545147678" sldId="374"/>
        </pc:sldMkLst>
      </pc:sldChg>
      <pc:sldChg chg="add">
        <pc:chgData name="Rowe, Jennifer" userId="61a2c370-e11a-4c15-8b3b-d548eafeda1b" providerId="ADAL" clId="{EC712B08-D703-45ED-BC6E-6B2211D7AA9B}" dt="2024-07-10T17:52:50.572" v="5"/>
        <pc:sldMkLst>
          <pc:docMk/>
          <pc:sldMk cId="935813078" sldId="375"/>
        </pc:sldMkLst>
      </pc:sldChg>
      <pc:sldChg chg="add">
        <pc:chgData name="Rowe, Jennifer" userId="61a2c370-e11a-4c15-8b3b-d548eafeda1b" providerId="ADAL" clId="{EC712B08-D703-45ED-BC6E-6B2211D7AA9B}" dt="2024-07-10T17:52:51.657" v="7"/>
        <pc:sldMkLst>
          <pc:docMk/>
          <pc:sldMk cId="1409525050" sldId="376"/>
        </pc:sldMkLst>
      </pc:sldChg>
      <pc:sldChg chg="add">
        <pc:chgData name="Rowe, Jennifer" userId="61a2c370-e11a-4c15-8b3b-d548eafeda1b" providerId="ADAL" clId="{EC712B08-D703-45ED-BC6E-6B2211D7AA9B}" dt="2024-07-10T17:52:52.629" v="9"/>
        <pc:sldMkLst>
          <pc:docMk/>
          <pc:sldMk cId="2935844062" sldId="377"/>
        </pc:sldMkLst>
      </pc:sldChg>
      <pc:sldChg chg="modSp add mod">
        <pc:chgData name="Rowe, Jennifer" userId="61a2c370-e11a-4c15-8b3b-d548eafeda1b" providerId="ADAL" clId="{EC712B08-D703-45ED-BC6E-6B2211D7AA9B}" dt="2024-07-10T18:36:06.772" v="14" actId="20577"/>
        <pc:sldMkLst>
          <pc:docMk/>
          <pc:sldMk cId="492603618" sldId="378"/>
        </pc:sldMkLst>
        <pc:spChg chg="mod">
          <ac:chgData name="Rowe, Jennifer" userId="61a2c370-e11a-4c15-8b3b-d548eafeda1b" providerId="ADAL" clId="{EC712B08-D703-45ED-BC6E-6B2211D7AA9B}" dt="2024-07-10T18:36:06.772" v="14" actId="20577"/>
          <ac:spMkLst>
            <pc:docMk/>
            <pc:sldMk cId="492603618" sldId="378"/>
            <ac:spMk id="16389" creationId="{E76DF82A-1D37-42C1-8A03-9012B2549465}"/>
          </ac:spMkLst>
        </pc:spChg>
      </pc:sldChg>
      <pc:sldChg chg="add">
        <pc:chgData name="Rowe, Jennifer" userId="61a2c370-e11a-4c15-8b3b-d548eafeda1b" providerId="ADAL" clId="{EC712B08-D703-45ED-BC6E-6B2211D7AA9B}" dt="2024-07-10T17:52:54.564" v="13"/>
        <pc:sldMkLst>
          <pc:docMk/>
          <pc:sldMk cId="1132401777" sldId="379"/>
        </pc:sldMkLst>
      </pc:sldChg>
      <pc:sldMasterChg chg="addSldLayout">
        <pc:chgData name="Rowe, Jennifer" userId="61a2c370-e11a-4c15-8b3b-d548eafeda1b" providerId="ADAL" clId="{EC712B08-D703-45ED-BC6E-6B2211D7AA9B}" dt="2024-07-10T17:52:54.564" v="12" actId="27028"/>
        <pc:sldMasterMkLst>
          <pc:docMk/>
          <pc:sldMasterMk cId="0" sldId="2147483648"/>
        </pc:sldMasterMkLst>
        <pc:sldLayoutChg chg="add">
          <pc:chgData name="Rowe, Jennifer" userId="61a2c370-e11a-4c15-8b3b-d548eafeda1b" providerId="ADAL" clId="{EC712B08-D703-45ED-BC6E-6B2211D7AA9B}" dt="2024-07-10T17:52:54.564" v="12" actId="27028"/>
          <pc:sldLayoutMkLst>
            <pc:docMk/>
            <pc:sldMasterMk cId="0" sldId="2147483648"/>
            <pc:sldLayoutMk cId="309797248" sldId="2147485775"/>
          </pc:sldLayoutMkLst>
        </pc:sldLayoutChg>
      </pc:sldMasterChg>
      <pc:sldMasterChg chg="replId">
        <pc:chgData name="Rowe, Jennifer" userId="61a2c370-e11a-4c15-8b3b-d548eafeda1b" providerId="ADAL" clId="{EC712B08-D703-45ED-BC6E-6B2211D7AA9B}" dt="2024-07-10T17:52:54.564" v="12" actId="27028"/>
        <pc:sldMasterMkLst>
          <pc:docMk/>
          <pc:sldMasterMk cId="2572534293" sldId="2147485778"/>
        </pc:sldMasterMkLst>
      </pc:sldMasterChg>
    </pc:docChg>
  </pc:docChgLst>
  <pc:docChgLst>
    <pc:chgData name="Rowe, Jennifer" userId="61a2c370-e11a-4c15-8b3b-d548eafeda1b" providerId="ADAL" clId="{0C2DB045-966B-433E-886A-53B4A1F86297}"/>
    <pc:docChg chg="undo custSel modSld">
      <pc:chgData name="Rowe, Jennifer" userId="61a2c370-e11a-4c15-8b3b-d548eafeda1b" providerId="ADAL" clId="{0C2DB045-966B-433E-886A-53B4A1F86297}" dt="2024-07-08T15:36:29.984" v="83" actId="478"/>
      <pc:docMkLst>
        <pc:docMk/>
      </pc:docMkLst>
      <pc:sldChg chg="modSp mod">
        <pc:chgData name="Rowe, Jennifer" userId="61a2c370-e11a-4c15-8b3b-d548eafeda1b" providerId="ADAL" clId="{0C2DB045-966B-433E-886A-53B4A1F86297}" dt="2024-07-08T15:30:48.797" v="23" actId="2"/>
        <pc:sldMkLst>
          <pc:docMk/>
          <pc:sldMk cId="3483305559" sldId="257"/>
        </pc:sldMkLst>
        <pc:spChg chg="mod">
          <ac:chgData name="Rowe, Jennifer" userId="61a2c370-e11a-4c15-8b3b-d548eafeda1b" providerId="ADAL" clId="{0C2DB045-966B-433E-886A-53B4A1F86297}" dt="2024-07-08T15:30:48.797" v="23" actId="2"/>
          <ac:spMkLst>
            <pc:docMk/>
            <pc:sldMk cId="3483305559" sldId="257"/>
            <ac:spMk id="4" creationId="{128FCAC2-4844-4E75-AD03-684551843BE1}"/>
          </ac:spMkLst>
        </pc:spChg>
      </pc:sldChg>
      <pc:sldChg chg="modSp mod">
        <pc:chgData name="Rowe, Jennifer" userId="61a2c370-e11a-4c15-8b3b-d548eafeda1b" providerId="ADAL" clId="{0C2DB045-966B-433E-886A-53B4A1F86297}" dt="2024-07-08T15:30:57.447" v="26" actId="2"/>
        <pc:sldMkLst>
          <pc:docMk/>
          <pc:sldMk cId="2164776699" sldId="337"/>
        </pc:sldMkLst>
        <pc:spChg chg="mod">
          <ac:chgData name="Rowe, Jennifer" userId="61a2c370-e11a-4c15-8b3b-d548eafeda1b" providerId="ADAL" clId="{0C2DB045-966B-433E-886A-53B4A1F86297}" dt="2024-07-08T15:30:57.447" v="26" actId="2"/>
          <ac:spMkLst>
            <pc:docMk/>
            <pc:sldMk cId="2164776699" sldId="337"/>
            <ac:spMk id="4" creationId="{13BAF1D6-4EAE-287D-7CBC-215F5E3A32A3}"/>
          </ac:spMkLst>
        </pc:spChg>
      </pc:sldChg>
      <pc:sldChg chg="modSp mod">
        <pc:chgData name="Rowe, Jennifer" userId="61a2c370-e11a-4c15-8b3b-d548eafeda1b" providerId="ADAL" clId="{0C2DB045-966B-433E-886A-53B4A1F86297}" dt="2024-07-08T15:31:00.220" v="29" actId="2"/>
        <pc:sldMkLst>
          <pc:docMk/>
          <pc:sldMk cId="1433980230" sldId="350"/>
        </pc:sldMkLst>
        <pc:spChg chg="mod">
          <ac:chgData name="Rowe, Jennifer" userId="61a2c370-e11a-4c15-8b3b-d548eafeda1b" providerId="ADAL" clId="{0C2DB045-966B-433E-886A-53B4A1F86297}" dt="2024-07-08T15:31:00.220" v="29" actId="2"/>
          <ac:spMkLst>
            <pc:docMk/>
            <pc:sldMk cId="1433980230" sldId="350"/>
            <ac:spMk id="5" creationId="{4AFB0B6C-D46D-1BB9-210E-88F1595935C9}"/>
          </ac:spMkLst>
        </pc:spChg>
      </pc:sldChg>
      <pc:sldChg chg="modSp mod">
        <pc:chgData name="Rowe, Jennifer" userId="61a2c370-e11a-4c15-8b3b-d548eafeda1b" providerId="ADAL" clId="{0C2DB045-966B-433E-886A-53B4A1F86297}" dt="2024-07-08T15:33:03.862" v="81" actId="6549"/>
        <pc:sldMkLst>
          <pc:docMk/>
          <pc:sldMk cId="3045459314" sldId="354"/>
        </pc:sldMkLst>
        <pc:spChg chg="mod">
          <ac:chgData name="Rowe, Jennifer" userId="61a2c370-e11a-4c15-8b3b-d548eafeda1b" providerId="ADAL" clId="{0C2DB045-966B-433E-886A-53B4A1F86297}" dt="2024-07-08T15:30:52.557" v="24" actId="2"/>
          <ac:spMkLst>
            <pc:docMk/>
            <pc:sldMk cId="3045459314" sldId="354"/>
            <ac:spMk id="2" creationId="{E2ACDAD6-F0D9-734F-6D1E-4418EE407CAE}"/>
          </ac:spMkLst>
        </pc:spChg>
        <pc:spChg chg="mod">
          <ac:chgData name="Rowe, Jennifer" userId="61a2c370-e11a-4c15-8b3b-d548eafeda1b" providerId="ADAL" clId="{0C2DB045-966B-433E-886A-53B4A1F86297}" dt="2024-07-08T15:33:03.862" v="81" actId="6549"/>
          <ac:spMkLst>
            <pc:docMk/>
            <pc:sldMk cId="3045459314" sldId="354"/>
            <ac:spMk id="3" creationId="{D7EBB66C-C743-F7A1-8CE7-13E1B5C5DBAE}"/>
          </ac:spMkLst>
        </pc:spChg>
      </pc:sldChg>
      <pc:sldChg chg="delSp mod">
        <pc:chgData name="Rowe, Jennifer" userId="61a2c370-e11a-4c15-8b3b-d548eafeda1b" providerId="ADAL" clId="{0C2DB045-966B-433E-886A-53B4A1F86297}" dt="2024-07-08T15:36:29.984" v="83" actId="478"/>
        <pc:sldMkLst>
          <pc:docMk/>
          <pc:sldMk cId="3747171129" sldId="359"/>
        </pc:sldMkLst>
        <pc:spChg chg="del">
          <ac:chgData name="Rowe, Jennifer" userId="61a2c370-e11a-4c15-8b3b-d548eafeda1b" providerId="ADAL" clId="{0C2DB045-966B-433E-886A-53B4A1F86297}" dt="2024-07-08T15:36:28.282" v="82" actId="478"/>
          <ac:spMkLst>
            <pc:docMk/>
            <pc:sldMk cId="3747171129" sldId="359"/>
            <ac:spMk id="3" creationId="{7CBA2153-986F-B966-8E8F-24FA750A1E6D}"/>
          </ac:spMkLst>
        </pc:spChg>
        <pc:spChg chg="del">
          <ac:chgData name="Rowe, Jennifer" userId="61a2c370-e11a-4c15-8b3b-d548eafeda1b" providerId="ADAL" clId="{0C2DB045-966B-433E-886A-53B4A1F86297}" dt="2024-07-08T15:36:29.984" v="83" actId="478"/>
          <ac:spMkLst>
            <pc:docMk/>
            <pc:sldMk cId="3747171129" sldId="359"/>
            <ac:spMk id="4" creationId="{79D53DBC-6351-4AA6-404D-8FCB930B9A97}"/>
          </ac:spMkLst>
        </pc:spChg>
      </pc:sldChg>
      <pc:sldChg chg="addSp delSp modSp mod">
        <pc:chgData name="Rowe, Jennifer" userId="61a2c370-e11a-4c15-8b3b-d548eafeda1b" providerId="ADAL" clId="{0C2DB045-966B-433E-886A-53B4A1F86297}" dt="2024-07-08T15:09:17.322" v="22" actId="20577"/>
        <pc:sldMkLst>
          <pc:docMk/>
          <pc:sldMk cId="1893332229" sldId="371"/>
        </pc:sldMkLst>
        <pc:spChg chg="mod">
          <ac:chgData name="Rowe, Jennifer" userId="61a2c370-e11a-4c15-8b3b-d548eafeda1b" providerId="ADAL" clId="{0C2DB045-966B-433E-886A-53B4A1F86297}" dt="2024-07-08T15:09:17.322" v="22" actId="20577"/>
          <ac:spMkLst>
            <pc:docMk/>
            <pc:sldMk cId="1893332229" sldId="371"/>
            <ac:spMk id="71683" creationId="{5D8ACF7E-3F80-458A-A495-840D4E5154AB}"/>
          </ac:spMkLst>
        </pc:spChg>
        <pc:picChg chg="add del mod">
          <ac:chgData name="Rowe, Jennifer" userId="61a2c370-e11a-4c15-8b3b-d548eafeda1b" providerId="ADAL" clId="{0C2DB045-966B-433E-886A-53B4A1F86297}" dt="2024-07-08T15:08:11.962" v="9" actId="478"/>
          <ac:picMkLst>
            <pc:docMk/>
            <pc:sldMk cId="1893332229" sldId="371"/>
            <ac:picMk id="3" creationId="{4380512D-E418-DE05-8273-3994E8C0DA54}"/>
          </ac:picMkLst>
        </pc:picChg>
        <pc:picChg chg="add mod">
          <ac:chgData name="Rowe, Jennifer" userId="61a2c370-e11a-4c15-8b3b-d548eafeda1b" providerId="ADAL" clId="{0C2DB045-966B-433E-886A-53B4A1F86297}" dt="2024-07-08T15:09:13.427" v="21" actId="1076"/>
          <ac:picMkLst>
            <pc:docMk/>
            <pc:sldMk cId="1893332229" sldId="371"/>
            <ac:picMk id="4" creationId="{07F343D1-D21F-E153-68B6-41603266FC94}"/>
          </ac:picMkLst>
        </pc:picChg>
      </pc:sldChg>
    </pc:docChg>
  </pc:docChgLst>
  <pc:docChgLst>
    <pc:chgData name="Murnan, Aaron (murnanaw)" userId="7705ddac-8997-4b8e-ab4c-d2af70de4e34" providerId="ADAL" clId="{85CCBE79-1EEC-4773-A4E2-3E4E8F71395C}"/>
    <pc:docChg chg="modSld">
      <pc:chgData name="Murnan, Aaron (murnanaw)" userId="7705ddac-8997-4b8e-ab4c-d2af70de4e34" providerId="ADAL" clId="{85CCBE79-1EEC-4773-A4E2-3E4E8F71395C}" dt="2024-07-03T18:07:20.518" v="39" actId="20577"/>
      <pc:docMkLst>
        <pc:docMk/>
      </pc:docMkLst>
      <pc:sldChg chg="modNotesTx">
        <pc:chgData name="Murnan, Aaron (murnanaw)" userId="7705ddac-8997-4b8e-ab4c-d2af70de4e34" providerId="ADAL" clId="{85CCBE79-1EEC-4773-A4E2-3E4E8F71395C}" dt="2024-07-03T18:04:46.134" v="0" actId="20577"/>
        <pc:sldMkLst>
          <pc:docMk/>
          <pc:sldMk cId="3483305559" sldId="257"/>
        </pc:sldMkLst>
      </pc:sldChg>
      <pc:sldChg chg="modNotesTx">
        <pc:chgData name="Murnan, Aaron (murnanaw)" userId="7705ddac-8997-4b8e-ab4c-d2af70de4e34" providerId="ADAL" clId="{85CCBE79-1EEC-4773-A4E2-3E4E8F71395C}" dt="2024-07-03T18:05:04.746" v="4" actId="20577"/>
        <pc:sldMkLst>
          <pc:docMk/>
          <pc:sldMk cId="235838924" sldId="266"/>
        </pc:sldMkLst>
      </pc:sldChg>
      <pc:sldChg chg="modNotesTx">
        <pc:chgData name="Murnan, Aaron (murnanaw)" userId="7705ddac-8997-4b8e-ab4c-d2af70de4e34" providerId="ADAL" clId="{85CCBE79-1EEC-4773-A4E2-3E4E8F71395C}" dt="2024-07-03T18:05:57.046" v="18" actId="20577"/>
        <pc:sldMkLst>
          <pc:docMk/>
          <pc:sldMk cId="556836781" sldId="269"/>
        </pc:sldMkLst>
      </pc:sldChg>
      <pc:sldChg chg="modNotesTx">
        <pc:chgData name="Murnan, Aaron (murnanaw)" userId="7705ddac-8997-4b8e-ab4c-d2af70de4e34" providerId="ADAL" clId="{85CCBE79-1EEC-4773-A4E2-3E4E8F71395C}" dt="2024-07-03T18:06:02.020" v="19" actId="20577"/>
        <pc:sldMkLst>
          <pc:docMk/>
          <pc:sldMk cId="2245237286" sldId="273"/>
        </pc:sldMkLst>
      </pc:sldChg>
      <pc:sldChg chg="modNotesTx">
        <pc:chgData name="Murnan, Aaron (murnanaw)" userId="7705ddac-8997-4b8e-ab4c-d2af70de4e34" providerId="ADAL" clId="{85CCBE79-1EEC-4773-A4E2-3E4E8F71395C}" dt="2024-07-03T18:05:11.791" v="6" actId="20577"/>
        <pc:sldMkLst>
          <pc:docMk/>
          <pc:sldMk cId="4263093514" sldId="293"/>
        </pc:sldMkLst>
      </pc:sldChg>
      <pc:sldChg chg="modNotesTx">
        <pc:chgData name="Murnan, Aaron (murnanaw)" userId="7705ddac-8997-4b8e-ab4c-d2af70de4e34" providerId="ADAL" clId="{85CCBE79-1EEC-4773-A4E2-3E4E8F71395C}" dt="2024-07-03T18:05:07.426" v="5" actId="20577"/>
        <pc:sldMkLst>
          <pc:docMk/>
          <pc:sldMk cId="2736124118" sldId="294"/>
        </pc:sldMkLst>
      </pc:sldChg>
      <pc:sldChg chg="modNotesTx">
        <pc:chgData name="Murnan, Aaron (murnanaw)" userId="7705ddac-8997-4b8e-ab4c-d2af70de4e34" providerId="ADAL" clId="{85CCBE79-1EEC-4773-A4E2-3E4E8F71395C}" dt="2024-07-03T18:05:01.644" v="3" actId="20577"/>
        <pc:sldMkLst>
          <pc:docMk/>
          <pc:sldMk cId="4130060975" sldId="301"/>
        </pc:sldMkLst>
      </pc:sldChg>
      <pc:sldChg chg="modNotesTx">
        <pc:chgData name="Murnan, Aaron (murnanaw)" userId="7705ddac-8997-4b8e-ab4c-d2af70de4e34" providerId="ADAL" clId="{85CCBE79-1EEC-4773-A4E2-3E4E8F71395C}" dt="2024-07-03T18:06:19.508" v="23" actId="20577"/>
        <pc:sldMkLst>
          <pc:docMk/>
          <pc:sldMk cId="2390957840" sldId="304"/>
        </pc:sldMkLst>
      </pc:sldChg>
      <pc:sldChg chg="modNotesTx">
        <pc:chgData name="Murnan, Aaron (murnanaw)" userId="7705ddac-8997-4b8e-ab4c-d2af70de4e34" providerId="ADAL" clId="{85CCBE79-1EEC-4773-A4E2-3E4E8F71395C}" dt="2024-07-03T18:05:15.386" v="7" actId="20577"/>
        <pc:sldMkLst>
          <pc:docMk/>
          <pc:sldMk cId="3002116638" sldId="305"/>
        </pc:sldMkLst>
      </pc:sldChg>
      <pc:sldChg chg="modNotesTx">
        <pc:chgData name="Murnan, Aaron (murnanaw)" userId="7705ddac-8997-4b8e-ab4c-d2af70de4e34" providerId="ADAL" clId="{85CCBE79-1EEC-4773-A4E2-3E4E8F71395C}" dt="2024-07-03T18:06:34.139" v="29" actId="20577"/>
        <pc:sldMkLst>
          <pc:docMk/>
          <pc:sldMk cId="3373531699" sldId="317"/>
        </pc:sldMkLst>
      </pc:sldChg>
      <pc:sldChg chg="modNotesTx">
        <pc:chgData name="Murnan, Aaron (murnanaw)" userId="7705ddac-8997-4b8e-ab4c-d2af70de4e34" providerId="ADAL" clId="{85CCBE79-1EEC-4773-A4E2-3E4E8F71395C}" dt="2024-07-03T18:05:49.129" v="16" actId="20577"/>
        <pc:sldMkLst>
          <pc:docMk/>
          <pc:sldMk cId="2099787616" sldId="324"/>
        </pc:sldMkLst>
      </pc:sldChg>
      <pc:sldChg chg="modNotesTx">
        <pc:chgData name="Murnan, Aaron (murnanaw)" userId="7705ddac-8997-4b8e-ab4c-d2af70de4e34" providerId="ADAL" clId="{85CCBE79-1EEC-4773-A4E2-3E4E8F71395C}" dt="2024-07-03T18:06:27.124" v="27" actId="20577"/>
        <pc:sldMkLst>
          <pc:docMk/>
          <pc:sldMk cId="94121016" sldId="325"/>
        </pc:sldMkLst>
      </pc:sldChg>
      <pc:sldChg chg="modNotesTx">
        <pc:chgData name="Murnan, Aaron (murnanaw)" userId="7705ddac-8997-4b8e-ab4c-d2af70de4e34" providerId="ADAL" clId="{85CCBE79-1EEC-4773-A4E2-3E4E8F71395C}" dt="2024-07-03T18:05:19.721" v="10" actId="20577"/>
        <pc:sldMkLst>
          <pc:docMk/>
          <pc:sldMk cId="3262947696" sldId="326"/>
        </pc:sldMkLst>
      </pc:sldChg>
      <pc:sldChg chg="modNotesTx">
        <pc:chgData name="Murnan, Aaron (murnanaw)" userId="7705ddac-8997-4b8e-ab4c-d2af70de4e34" providerId="ADAL" clId="{85CCBE79-1EEC-4773-A4E2-3E4E8F71395C}" dt="2024-07-03T18:07:05.651" v="35" actId="20577"/>
        <pc:sldMkLst>
          <pc:docMk/>
          <pc:sldMk cId="2734607844" sldId="328"/>
        </pc:sldMkLst>
      </pc:sldChg>
      <pc:sldChg chg="modNotesTx">
        <pc:chgData name="Murnan, Aaron (murnanaw)" userId="7705ddac-8997-4b8e-ab4c-d2af70de4e34" providerId="ADAL" clId="{85CCBE79-1EEC-4773-A4E2-3E4E8F71395C}" dt="2024-07-03T18:06:37.434" v="30" actId="20577"/>
        <pc:sldMkLst>
          <pc:docMk/>
          <pc:sldMk cId="4034992757" sldId="330"/>
        </pc:sldMkLst>
      </pc:sldChg>
      <pc:sldChg chg="modNotesTx">
        <pc:chgData name="Murnan, Aaron (murnanaw)" userId="7705ddac-8997-4b8e-ab4c-d2af70de4e34" providerId="ADAL" clId="{85CCBE79-1EEC-4773-A4E2-3E4E8F71395C}" dt="2024-07-03T18:06:46.585" v="32" actId="20577"/>
        <pc:sldMkLst>
          <pc:docMk/>
          <pc:sldMk cId="2122891883" sldId="331"/>
        </pc:sldMkLst>
      </pc:sldChg>
      <pc:sldChg chg="modNotesTx">
        <pc:chgData name="Murnan, Aaron (murnanaw)" userId="7705ddac-8997-4b8e-ab4c-d2af70de4e34" providerId="ADAL" clId="{85CCBE79-1EEC-4773-A4E2-3E4E8F71395C}" dt="2024-07-03T18:06:10.201" v="21" actId="20577"/>
        <pc:sldMkLst>
          <pc:docMk/>
          <pc:sldMk cId="933649760" sldId="333"/>
        </pc:sldMkLst>
      </pc:sldChg>
      <pc:sldChg chg="modNotesTx">
        <pc:chgData name="Murnan, Aaron (murnanaw)" userId="7705ddac-8997-4b8e-ab4c-d2af70de4e34" providerId="ADAL" clId="{85CCBE79-1EEC-4773-A4E2-3E4E8F71395C}" dt="2024-07-03T18:06:13.610" v="22" actId="20577"/>
        <pc:sldMkLst>
          <pc:docMk/>
          <pc:sldMk cId="3557590952" sldId="334"/>
        </pc:sldMkLst>
      </pc:sldChg>
      <pc:sldChg chg="modNotesTx">
        <pc:chgData name="Murnan, Aaron (murnanaw)" userId="7705ddac-8997-4b8e-ab4c-d2af70de4e34" providerId="ADAL" clId="{85CCBE79-1EEC-4773-A4E2-3E4E8F71395C}" dt="2024-07-03T18:07:11.147" v="37" actId="20577"/>
        <pc:sldMkLst>
          <pc:docMk/>
          <pc:sldMk cId="564248742" sldId="336"/>
        </pc:sldMkLst>
      </pc:sldChg>
      <pc:sldChg chg="modNotesTx">
        <pc:chgData name="Murnan, Aaron (murnanaw)" userId="7705ddac-8997-4b8e-ab4c-d2af70de4e34" providerId="ADAL" clId="{85CCBE79-1EEC-4773-A4E2-3E4E8F71395C}" dt="2024-07-03T18:05:32.097" v="13" actId="20577"/>
        <pc:sldMkLst>
          <pc:docMk/>
          <pc:sldMk cId="2164776699" sldId="337"/>
        </pc:sldMkLst>
      </pc:sldChg>
      <pc:sldChg chg="modNotesTx">
        <pc:chgData name="Murnan, Aaron (murnanaw)" userId="7705ddac-8997-4b8e-ab4c-d2af70de4e34" providerId="ADAL" clId="{85CCBE79-1EEC-4773-A4E2-3E4E8F71395C}" dt="2024-07-03T18:05:23.680" v="11" actId="20577"/>
        <pc:sldMkLst>
          <pc:docMk/>
          <pc:sldMk cId="729155488" sldId="338"/>
        </pc:sldMkLst>
      </pc:sldChg>
      <pc:sldChg chg="modNotesTx">
        <pc:chgData name="Murnan, Aaron (murnanaw)" userId="7705ddac-8997-4b8e-ab4c-d2af70de4e34" providerId="ADAL" clId="{85CCBE79-1EEC-4773-A4E2-3E4E8F71395C}" dt="2024-07-03T18:05:41.709" v="15" actId="20577"/>
        <pc:sldMkLst>
          <pc:docMk/>
          <pc:sldMk cId="144482122" sldId="339"/>
        </pc:sldMkLst>
      </pc:sldChg>
      <pc:sldChg chg="modNotesTx">
        <pc:chgData name="Murnan, Aaron (murnanaw)" userId="7705ddac-8997-4b8e-ab4c-d2af70de4e34" providerId="ADAL" clId="{85CCBE79-1EEC-4773-A4E2-3E4E8F71395C}" dt="2024-07-03T18:05:28.654" v="12" actId="20577"/>
        <pc:sldMkLst>
          <pc:docMk/>
          <pc:sldMk cId="2673459" sldId="340"/>
        </pc:sldMkLst>
      </pc:sldChg>
      <pc:sldChg chg="modNotesTx">
        <pc:chgData name="Murnan, Aaron (murnanaw)" userId="7705ddac-8997-4b8e-ab4c-d2af70de4e34" providerId="ADAL" clId="{85CCBE79-1EEC-4773-A4E2-3E4E8F71395C}" dt="2024-07-03T18:07:02.179" v="34" actId="20577"/>
        <pc:sldMkLst>
          <pc:docMk/>
          <pc:sldMk cId="1761489117" sldId="343"/>
        </pc:sldMkLst>
      </pc:sldChg>
      <pc:sldChg chg="modNotesTx">
        <pc:chgData name="Murnan, Aaron (murnanaw)" userId="7705ddac-8997-4b8e-ab4c-d2af70de4e34" providerId="ADAL" clId="{85CCBE79-1EEC-4773-A4E2-3E4E8F71395C}" dt="2024-07-03T18:05:53.277" v="17" actId="20577"/>
        <pc:sldMkLst>
          <pc:docMk/>
          <pc:sldMk cId="3897887536" sldId="347"/>
        </pc:sldMkLst>
      </pc:sldChg>
      <pc:sldChg chg="modNotesTx">
        <pc:chgData name="Murnan, Aaron (murnanaw)" userId="7705ddac-8997-4b8e-ab4c-d2af70de4e34" providerId="ADAL" clId="{85CCBE79-1EEC-4773-A4E2-3E4E8F71395C}" dt="2024-07-03T18:07:16.506" v="38" actId="20577"/>
        <pc:sldMkLst>
          <pc:docMk/>
          <pc:sldMk cId="4268788777" sldId="348"/>
        </pc:sldMkLst>
      </pc:sldChg>
      <pc:sldChg chg="modNotesTx">
        <pc:chgData name="Murnan, Aaron (murnanaw)" userId="7705ddac-8997-4b8e-ab4c-d2af70de4e34" providerId="ADAL" clId="{85CCBE79-1EEC-4773-A4E2-3E4E8F71395C}" dt="2024-07-03T18:05:35.084" v="14" actId="20577"/>
        <pc:sldMkLst>
          <pc:docMk/>
          <pc:sldMk cId="1433980230" sldId="350"/>
        </pc:sldMkLst>
      </pc:sldChg>
      <pc:sldChg chg="modNotesTx">
        <pc:chgData name="Murnan, Aaron (murnanaw)" userId="7705ddac-8997-4b8e-ab4c-d2af70de4e34" providerId="ADAL" clId="{85CCBE79-1EEC-4773-A4E2-3E4E8F71395C}" dt="2024-07-03T18:04:51.151" v="1" actId="20577"/>
        <pc:sldMkLst>
          <pc:docMk/>
          <pc:sldMk cId="1880347548" sldId="351"/>
        </pc:sldMkLst>
      </pc:sldChg>
      <pc:sldChg chg="modNotesTx">
        <pc:chgData name="Murnan, Aaron (murnanaw)" userId="7705ddac-8997-4b8e-ab4c-d2af70de4e34" providerId="ADAL" clId="{85CCBE79-1EEC-4773-A4E2-3E4E8F71395C}" dt="2024-07-03T18:06:06.460" v="20" actId="20577"/>
        <pc:sldMkLst>
          <pc:docMk/>
          <pc:sldMk cId="644541121" sldId="352"/>
        </pc:sldMkLst>
      </pc:sldChg>
      <pc:sldChg chg="modNotesTx">
        <pc:chgData name="Murnan, Aaron (murnanaw)" userId="7705ddac-8997-4b8e-ab4c-d2af70de4e34" providerId="ADAL" clId="{85CCBE79-1EEC-4773-A4E2-3E4E8F71395C}" dt="2024-07-03T18:04:56.292" v="2" actId="20577"/>
        <pc:sldMkLst>
          <pc:docMk/>
          <pc:sldMk cId="3045459314" sldId="354"/>
        </pc:sldMkLst>
      </pc:sldChg>
      <pc:sldChg chg="modNotesTx">
        <pc:chgData name="Murnan, Aaron (murnanaw)" userId="7705ddac-8997-4b8e-ab4c-d2af70de4e34" providerId="ADAL" clId="{85CCBE79-1EEC-4773-A4E2-3E4E8F71395C}" dt="2024-07-03T18:06:30.315" v="28" actId="20577"/>
        <pc:sldMkLst>
          <pc:docMk/>
          <pc:sldMk cId="1705261579" sldId="358"/>
        </pc:sldMkLst>
      </pc:sldChg>
      <pc:sldChg chg="modNotesTx">
        <pc:chgData name="Murnan, Aaron (murnanaw)" userId="7705ddac-8997-4b8e-ab4c-d2af70de4e34" providerId="ADAL" clId="{85CCBE79-1EEC-4773-A4E2-3E4E8F71395C}" dt="2024-07-03T18:06:50.303" v="33" actId="20577"/>
        <pc:sldMkLst>
          <pc:docMk/>
          <pc:sldMk cId="3747171129" sldId="359"/>
        </pc:sldMkLst>
      </pc:sldChg>
      <pc:sldChg chg="modNotesTx">
        <pc:chgData name="Murnan, Aaron (murnanaw)" userId="7705ddac-8997-4b8e-ab4c-d2af70de4e34" providerId="ADAL" clId="{85CCBE79-1EEC-4773-A4E2-3E4E8F71395C}" dt="2024-07-03T18:06:42.098" v="31" actId="20577"/>
        <pc:sldMkLst>
          <pc:docMk/>
          <pc:sldMk cId="1033576953" sldId="360"/>
        </pc:sldMkLst>
      </pc:sldChg>
      <pc:sldChg chg="modNotesTx">
        <pc:chgData name="Murnan, Aaron (murnanaw)" userId="7705ddac-8997-4b8e-ab4c-d2af70de4e34" providerId="ADAL" clId="{85CCBE79-1EEC-4773-A4E2-3E4E8F71395C}" dt="2024-07-03T18:07:20.518" v="39" actId="20577"/>
        <pc:sldMkLst>
          <pc:docMk/>
          <pc:sldMk cId="1000488392" sldId="370"/>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ata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FB0723-341E-45EF-9D74-2E40E969F2A1}" type="doc">
      <dgm:prSet loTypeId="urn:microsoft.com/office/officeart/2005/8/layout/cycle8" loCatId="cycle" qsTypeId="urn:microsoft.com/office/officeart/2005/8/quickstyle/simple1" qsCatId="simple" csTypeId="urn:microsoft.com/office/officeart/2005/8/colors/colorful2" csCatId="colorful" phldr="1"/>
      <dgm:spPr/>
    </dgm:pt>
    <dgm:pt modelId="{92C237BA-45A4-4D63-BCF1-F1F1C6A64342}">
      <dgm:prSet phldrT="[Text]"/>
      <dgm:spPr/>
      <dgm:t>
        <a:bodyPr/>
        <a:lstStyle/>
        <a:p>
          <a:r>
            <a:rPr lang="en-US" b="1" cap="none" spc="0" dirty="0">
              <a:effectLst/>
            </a:rPr>
            <a:t>Prior Treatment Experiences</a:t>
          </a:r>
        </a:p>
      </dgm:t>
    </dgm:pt>
    <dgm:pt modelId="{6F4E3664-D9B0-47F9-BC7D-19DF0507CCE8}" type="parTrans" cxnId="{9ADECA30-6E69-47FD-8D1A-224118915FF5}">
      <dgm:prSet/>
      <dgm:spPr/>
      <dgm:t>
        <a:bodyPr/>
        <a:lstStyle/>
        <a:p>
          <a:endParaRPr lang="en-US" b="1" cap="none" spc="0">
            <a:effectLst/>
          </a:endParaRPr>
        </a:p>
      </dgm:t>
    </dgm:pt>
    <dgm:pt modelId="{E55A3CF7-2E2C-4A52-8232-57B68F81DCA9}" type="sibTrans" cxnId="{9ADECA30-6E69-47FD-8D1A-224118915FF5}">
      <dgm:prSet/>
      <dgm:spPr/>
      <dgm:t>
        <a:bodyPr/>
        <a:lstStyle/>
        <a:p>
          <a:endParaRPr lang="en-US" b="1" cap="none" spc="0">
            <a:effectLst/>
          </a:endParaRPr>
        </a:p>
      </dgm:t>
    </dgm:pt>
    <dgm:pt modelId="{30B3F257-C010-445E-BFA4-08F9BF44D352}">
      <dgm:prSet/>
      <dgm:spPr/>
      <dgm:t>
        <a:bodyPr/>
        <a:lstStyle/>
        <a:p>
          <a:r>
            <a:rPr lang="en-US" b="1" cap="none" spc="0" dirty="0">
              <a:solidFill>
                <a:schemeClr val="bg1"/>
              </a:solidFill>
              <a:effectLst/>
            </a:rPr>
            <a:t>Incongruent Goals</a:t>
          </a:r>
        </a:p>
      </dgm:t>
    </dgm:pt>
    <dgm:pt modelId="{026EEE69-A8C4-46E5-A9F2-FCB3558A9969}" type="parTrans" cxnId="{02F59D7E-7483-411D-83B4-7547210217D1}">
      <dgm:prSet/>
      <dgm:spPr/>
      <dgm:t>
        <a:bodyPr/>
        <a:lstStyle/>
        <a:p>
          <a:endParaRPr lang="en-US" b="1" cap="none" spc="0">
            <a:effectLst/>
          </a:endParaRPr>
        </a:p>
      </dgm:t>
    </dgm:pt>
    <dgm:pt modelId="{9B283ECE-A860-48F2-BFE9-32EAF4DB4C79}" type="sibTrans" cxnId="{02F59D7E-7483-411D-83B4-7547210217D1}">
      <dgm:prSet/>
      <dgm:spPr/>
      <dgm:t>
        <a:bodyPr/>
        <a:lstStyle/>
        <a:p>
          <a:endParaRPr lang="en-US" b="1" cap="none" spc="0">
            <a:effectLst/>
          </a:endParaRPr>
        </a:p>
      </dgm:t>
    </dgm:pt>
    <dgm:pt modelId="{18D60966-54B2-408D-B5DB-356A0F864F74}">
      <dgm:prSet/>
      <dgm:spPr/>
      <dgm:t>
        <a:bodyPr/>
        <a:lstStyle/>
        <a:p>
          <a:r>
            <a:rPr lang="en-US" b="1" cap="none" spc="0" dirty="0">
              <a:effectLst/>
            </a:rPr>
            <a:t>Active Familial Influences</a:t>
          </a:r>
        </a:p>
      </dgm:t>
    </dgm:pt>
    <dgm:pt modelId="{AF285A43-D310-4C94-A249-D6D28644407A}" type="parTrans" cxnId="{5C2C4130-6AC1-4651-AFE3-980BD19F550E}">
      <dgm:prSet/>
      <dgm:spPr/>
      <dgm:t>
        <a:bodyPr/>
        <a:lstStyle/>
        <a:p>
          <a:endParaRPr lang="en-US" b="1" cap="none" spc="0">
            <a:effectLst/>
          </a:endParaRPr>
        </a:p>
      </dgm:t>
    </dgm:pt>
    <dgm:pt modelId="{A5319303-DBC4-4506-8ACF-6F4855920811}" type="sibTrans" cxnId="{5C2C4130-6AC1-4651-AFE3-980BD19F550E}">
      <dgm:prSet/>
      <dgm:spPr/>
      <dgm:t>
        <a:bodyPr/>
        <a:lstStyle/>
        <a:p>
          <a:endParaRPr lang="en-US" b="1" cap="none" spc="0">
            <a:effectLst/>
          </a:endParaRPr>
        </a:p>
      </dgm:t>
    </dgm:pt>
    <dgm:pt modelId="{EB93787F-6E4E-4588-8E54-8DF7ABF46514}">
      <dgm:prSet/>
      <dgm:spPr/>
      <dgm:t>
        <a:bodyPr/>
        <a:lstStyle/>
        <a:p>
          <a:r>
            <a:rPr lang="en-US" dirty="0"/>
            <a:t>Unconditional Positive Regard</a:t>
          </a:r>
        </a:p>
      </dgm:t>
    </dgm:pt>
    <dgm:pt modelId="{E8F52751-BDDE-4518-8FE7-95C7C5A464DD}" type="parTrans" cxnId="{B23884FF-F126-4B39-96C6-DC38B5C0EACF}">
      <dgm:prSet/>
      <dgm:spPr/>
      <dgm:t>
        <a:bodyPr/>
        <a:lstStyle/>
        <a:p>
          <a:endParaRPr lang="en-US"/>
        </a:p>
      </dgm:t>
    </dgm:pt>
    <dgm:pt modelId="{4E24611C-80AA-4372-AFCE-8B3BDA3C0D2D}" type="sibTrans" cxnId="{B23884FF-F126-4B39-96C6-DC38B5C0EACF}">
      <dgm:prSet/>
      <dgm:spPr/>
      <dgm:t>
        <a:bodyPr/>
        <a:lstStyle/>
        <a:p>
          <a:endParaRPr lang="en-US"/>
        </a:p>
      </dgm:t>
    </dgm:pt>
    <dgm:pt modelId="{D10A4EE2-40ED-434E-A455-B2EC82614348}">
      <dgm:prSet phldrT="[Text]"/>
      <dgm:spPr/>
      <dgm:t>
        <a:bodyPr/>
        <a:lstStyle/>
        <a:p>
          <a:r>
            <a:rPr lang="en-US" b="1" cap="none" spc="0" dirty="0">
              <a:effectLst/>
            </a:rPr>
            <a:t>Family of Origin</a:t>
          </a:r>
        </a:p>
      </dgm:t>
    </dgm:pt>
    <dgm:pt modelId="{E8C786D2-442B-4A0F-A829-0D6A4813D8B1}" type="sibTrans" cxnId="{C0B92BBB-8F53-4968-B075-E4E848634935}">
      <dgm:prSet/>
      <dgm:spPr/>
      <dgm:t>
        <a:bodyPr/>
        <a:lstStyle/>
        <a:p>
          <a:endParaRPr lang="en-US" b="1" cap="none" spc="0">
            <a:effectLst/>
          </a:endParaRPr>
        </a:p>
      </dgm:t>
    </dgm:pt>
    <dgm:pt modelId="{EAAA6810-4F02-4FC4-B76D-6C2E81504510}" type="parTrans" cxnId="{C0B92BBB-8F53-4968-B075-E4E848634935}">
      <dgm:prSet/>
      <dgm:spPr/>
      <dgm:t>
        <a:bodyPr/>
        <a:lstStyle/>
        <a:p>
          <a:endParaRPr lang="en-US" b="1" cap="none" spc="0">
            <a:effectLst/>
          </a:endParaRPr>
        </a:p>
      </dgm:t>
    </dgm:pt>
    <dgm:pt modelId="{C617E4B4-2CF5-4BAF-AEE6-735547C07650}" type="pres">
      <dgm:prSet presAssocID="{8FFB0723-341E-45EF-9D74-2E40E969F2A1}" presName="compositeShape" presStyleCnt="0">
        <dgm:presLayoutVars>
          <dgm:chMax val="7"/>
          <dgm:dir/>
          <dgm:resizeHandles val="exact"/>
        </dgm:presLayoutVars>
      </dgm:prSet>
      <dgm:spPr/>
    </dgm:pt>
    <dgm:pt modelId="{4781FD0D-D0DC-4F2F-A4A7-1DDED7AC33D4}" type="pres">
      <dgm:prSet presAssocID="{8FFB0723-341E-45EF-9D74-2E40E969F2A1}" presName="wedge1" presStyleLbl="node1" presStyleIdx="0" presStyleCnt="5"/>
      <dgm:spPr/>
    </dgm:pt>
    <dgm:pt modelId="{1775435F-C134-4BAF-BF11-B4C4819007BF}" type="pres">
      <dgm:prSet presAssocID="{8FFB0723-341E-45EF-9D74-2E40E969F2A1}" presName="dummy1a" presStyleCnt="0"/>
      <dgm:spPr/>
    </dgm:pt>
    <dgm:pt modelId="{8136DDBE-DB4B-4340-B561-A4A51DB26D0F}" type="pres">
      <dgm:prSet presAssocID="{8FFB0723-341E-45EF-9D74-2E40E969F2A1}" presName="dummy1b" presStyleCnt="0"/>
      <dgm:spPr/>
    </dgm:pt>
    <dgm:pt modelId="{7B85CCF7-3EF2-4089-BED2-806200C8A4EE}" type="pres">
      <dgm:prSet presAssocID="{8FFB0723-341E-45EF-9D74-2E40E969F2A1}" presName="wedge1Tx" presStyleLbl="node1" presStyleIdx="0" presStyleCnt="5">
        <dgm:presLayoutVars>
          <dgm:chMax val="0"/>
          <dgm:chPref val="0"/>
          <dgm:bulletEnabled val="1"/>
        </dgm:presLayoutVars>
      </dgm:prSet>
      <dgm:spPr/>
    </dgm:pt>
    <dgm:pt modelId="{D14BF11C-1E2A-4C11-AA7B-08D3EE4323FF}" type="pres">
      <dgm:prSet presAssocID="{8FFB0723-341E-45EF-9D74-2E40E969F2A1}" presName="wedge2" presStyleLbl="node1" presStyleIdx="1" presStyleCnt="5"/>
      <dgm:spPr/>
    </dgm:pt>
    <dgm:pt modelId="{2E20058A-C602-4444-B7E7-1D82E1305F17}" type="pres">
      <dgm:prSet presAssocID="{8FFB0723-341E-45EF-9D74-2E40E969F2A1}" presName="dummy2a" presStyleCnt="0"/>
      <dgm:spPr/>
    </dgm:pt>
    <dgm:pt modelId="{C324D840-2FE7-481F-91A0-1D7A957E7490}" type="pres">
      <dgm:prSet presAssocID="{8FFB0723-341E-45EF-9D74-2E40E969F2A1}" presName="dummy2b" presStyleCnt="0"/>
      <dgm:spPr/>
    </dgm:pt>
    <dgm:pt modelId="{CA027B0A-7590-48FE-B19D-3AFD8C8BDF44}" type="pres">
      <dgm:prSet presAssocID="{8FFB0723-341E-45EF-9D74-2E40E969F2A1}" presName="wedge2Tx" presStyleLbl="node1" presStyleIdx="1" presStyleCnt="5">
        <dgm:presLayoutVars>
          <dgm:chMax val="0"/>
          <dgm:chPref val="0"/>
          <dgm:bulletEnabled val="1"/>
        </dgm:presLayoutVars>
      </dgm:prSet>
      <dgm:spPr/>
    </dgm:pt>
    <dgm:pt modelId="{BB2DBF9C-C9FF-4751-B95A-A3BB482A57AE}" type="pres">
      <dgm:prSet presAssocID="{8FFB0723-341E-45EF-9D74-2E40E969F2A1}" presName="wedge3" presStyleLbl="node1" presStyleIdx="2" presStyleCnt="5"/>
      <dgm:spPr/>
    </dgm:pt>
    <dgm:pt modelId="{9EB378CB-D33C-4949-8123-8CE091F0A024}" type="pres">
      <dgm:prSet presAssocID="{8FFB0723-341E-45EF-9D74-2E40E969F2A1}" presName="dummy3a" presStyleCnt="0"/>
      <dgm:spPr/>
    </dgm:pt>
    <dgm:pt modelId="{5D90B385-024D-4DFF-9159-DCFE9D06D953}" type="pres">
      <dgm:prSet presAssocID="{8FFB0723-341E-45EF-9D74-2E40E969F2A1}" presName="dummy3b" presStyleCnt="0"/>
      <dgm:spPr/>
    </dgm:pt>
    <dgm:pt modelId="{D3944360-67D2-47F3-97E6-C607FC39296A}" type="pres">
      <dgm:prSet presAssocID="{8FFB0723-341E-45EF-9D74-2E40E969F2A1}" presName="wedge3Tx" presStyleLbl="node1" presStyleIdx="2" presStyleCnt="5">
        <dgm:presLayoutVars>
          <dgm:chMax val="0"/>
          <dgm:chPref val="0"/>
          <dgm:bulletEnabled val="1"/>
        </dgm:presLayoutVars>
      </dgm:prSet>
      <dgm:spPr/>
    </dgm:pt>
    <dgm:pt modelId="{5FFAC6F3-23CF-4755-B95A-B5A06BAF5B3B}" type="pres">
      <dgm:prSet presAssocID="{8FFB0723-341E-45EF-9D74-2E40E969F2A1}" presName="wedge4" presStyleLbl="node1" presStyleIdx="3" presStyleCnt="5"/>
      <dgm:spPr/>
    </dgm:pt>
    <dgm:pt modelId="{4F831011-BC60-41CE-B76E-545164AEF763}" type="pres">
      <dgm:prSet presAssocID="{8FFB0723-341E-45EF-9D74-2E40E969F2A1}" presName="dummy4a" presStyleCnt="0"/>
      <dgm:spPr/>
    </dgm:pt>
    <dgm:pt modelId="{5F970546-E618-4677-B94E-90490C7B9F10}" type="pres">
      <dgm:prSet presAssocID="{8FFB0723-341E-45EF-9D74-2E40E969F2A1}" presName="dummy4b" presStyleCnt="0"/>
      <dgm:spPr/>
    </dgm:pt>
    <dgm:pt modelId="{857E3686-6D14-4AD3-808C-83EF2E2E8FFC}" type="pres">
      <dgm:prSet presAssocID="{8FFB0723-341E-45EF-9D74-2E40E969F2A1}" presName="wedge4Tx" presStyleLbl="node1" presStyleIdx="3" presStyleCnt="5">
        <dgm:presLayoutVars>
          <dgm:chMax val="0"/>
          <dgm:chPref val="0"/>
          <dgm:bulletEnabled val="1"/>
        </dgm:presLayoutVars>
      </dgm:prSet>
      <dgm:spPr/>
    </dgm:pt>
    <dgm:pt modelId="{90C9E14F-107C-4E0F-9770-313A01D82A0B}" type="pres">
      <dgm:prSet presAssocID="{8FFB0723-341E-45EF-9D74-2E40E969F2A1}" presName="wedge5" presStyleLbl="node1" presStyleIdx="4" presStyleCnt="5"/>
      <dgm:spPr/>
    </dgm:pt>
    <dgm:pt modelId="{6CB2F50D-C22E-4609-88E8-325AAC432D57}" type="pres">
      <dgm:prSet presAssocID="{8FFB0723-341E-45EF-9D74-2E40E969F2A1}" presName="dummy5a" presStyleCnt="0"/>
      <dgm:spPr/>
    </dgm:pt>
    <dgm:pt modelId="{EAF1DC4F-4B17-431D-A93D-97865E249E2B}" type="pres">
      <dgm:prSet presAssocID="{8FFB0723-341E-45EF-9D74-2E40E969F2A1}" presName="dummy5b" presStyleCnt="0"/>
      <dgm:spPr/>
    </dgm:pt>
    <dgm:pt modelId="{ED83828C-A7C0-42E4-A1AA-7F545DB6994F}" type="pres">
      <dgm:prSet presAssocID="{8FFB0723-341E-45EF-9D74-2E40E969F2A1}" presName="wedge5Tx" presStyleLbl="node1" presStyleIdx="4" presStyleCnt="5">
        <dgm:presLayoutVars>
          <dgm:chMax val="0"/>
          <dgm:chPref val="0"/>
          <dgm:bulletEnabled val="1"/>
        </dgm:presLayoutVars>
      </dgm:prSet>
      <dgm:spPr/>
    </dgm:pt>
    <dgm:pt modelId="{49314EE1-A5E5-42CE-A8BD-E1F3E8AC731E}" type="pres">
      <dgm:prSet presAssocID="{E55A3CF7-2E2C-4A52-8232-57B68F81DCA9}" presName="arrowWedge1" presStyleLbl="fgSibTrans2D1" presStyleIdx="0" presStyleCnt="5"/>
      <dgm:spPr/>
    </dgm:pt>
    <dgm:pt modelId="{0FDE23CF-3A29-4E37-83DE-8C5252CFAC8F}" type="pres">
      <dgm:prSet presAssocID="{9B283ECE-A860-48F2-BFE9-32EAF4DB4C79}" presName="arrowWedge2" presStyleLbl="fgSibTrans2D1" presStyleIdx="1" presStyleCnt="5"/>
      <dgm:spPr/>
    </dgm:pt>
    <dgm:pt modelId="{96886FA7-F2AA-4FD3-A66B-F7090A5ADFB8}" type="pres">
      <dgm:prSet presAssocID="{4E24611C-80AA-4372-AFCE-8B3BDA3C0D2D}" presName="arrowWedge3" presStyleLbl="fgSibTrans2D1" presStyleIdx="2" presStyleCnt="5"/>
      <dgm:spPr/>
    </dgm:pt>
    <dgm:pt modelId="{B58634CD-5471-457E-8F6B-F73017FEE7A2}" type="pres">
      <dgm:prSet presAssocID="{A5319303-DBC4-4506-8ACF-6F4855920811}" presName="arrowWedge4" presStyleLbl="fgSibTrans2D1" presStyleIdx="3" presStyleCnt="5"/>
      <dgm:spPr/>
    </dgm:pt>
    <dgm:pt modelId="{C1050A05-5425-415A-87CA-7F5B2F3BE9FE}" type="pres">
      <dgm:prSet presAssocID="{E8C786D2-442B-4A0F-A829-0D6A4813D8B1}" presName="arrowWedge5" presStyleLbl="fgSibTrans2D1" presStyleIdx="4" presStyleCnt="5"/>
      <dgm:spPr/>
    </dgm:pt>
  </dgm:ptLst>
  <dgm:cxnLst>
    <dgm:cxn modelId="{DDE66F24-0A61-4B8B-AAD3-100DB7170B24}" type="presOf" srcId="{18D60966-54B2-408D-B5DB-356A0F864F74}" destId="{857E3686-6D14-4AD3-808C-83EF2E2E8FFC}" srcOrd="1" destOrd="0" presId="urn:microsoft.com/office/officeart/2005/8/layout/cycle8"/>
    <dgm:cxn modelId="{5C2C4130-6AC1-4651-AFE3-980BD19F550E}" srcId="{8FFB0723-341E-45EF-9D74-2E40E969F2A1}" destId="{18D60966-54B2-408D-B5DB-356A0F864F74}" srcOrd="3" destOrd="0" parTransId="{AF285A43-D310-4C94-A249-D6D28644407A}" sibTransId="{A5319303-DBC4-4506-8ACF-6F4855920811}"/>
    <dgm:cxn modelId="{9ADECA30-6E69-47FD-8D1A-224118915FF5}" srcId="{8FFB0723-341E-45EF-9D74-2E40E969F2A1}" destId="{92C237BA-45A4-4D63-BCF1-F1F1C6A64342}" srcOrd="0" destOrd="0" parTransId="{6F4E3664-D9B0-47F9-BC7D-19DF0507CCE8}" sibTransId="{E55A3CF7-2E2C-4A52-8232-57B68F81DCA9}"/>
    <dgm:cxn modelId="{7DC2743C-A92F-465C-A690-A576810F8F48}" type="presOf" srcId="{D10A4EE2-40ED-434E-A455-B2EC82614348}" destId="{90C9E14F-107C-4E0F-9770-313A01D82A0B}" srcOrd="0" destOrd="0" presId="urn:microsoft.com/office/officeart/2005/8/layout/cycle8"/>
    <dgm:cxn modelId="{1557654D-D9E8-4109-8672-B27B0DF01D11}" type="presOf" srcId="{EB93787F-6E4E-4588-8E54-8DF7ABF46514}" destId="{BB2DBF9C-C9FF-4751-B95A-A3BB482A57AE}" srcOrd="0" destOrd="0" presId="urn:microsoft.com/office/officeart/2005/8/layout/cycle8"/>
    <dgm:cxn modelId="{2F799872-06BB-469C-8DC5-518B45299A77}" type="presOf" srcId="{30B3F257-C010-445E-BFA4-08F9BF44D352}" destId="{CA027B0A-7590-48FE-B19D-3AFD8C8BDF44}" srcOrd="1" destOrd="0" presId="urn:microsoft.com/office/officeart/2005/8/layout/cycle8"/>
    <dgm:cxn modelId="{8929DB77-E373-4709-A42B-6A0708FA7C3D}" type="presOf" srcId="{D10A4EE2-40ED-434E-A455-B2EC82614348}" destId="{ED83828C-A7C0-42E4-A1AA-7F545DB6994F}" srcOrd="1" destOrd="0" presId="urn:microsoft.com/office/officeart/2005/8/layout/cycle8"/>
    <dgm:cxn modelId="{02F59D7E-7483-411D-83B4-7547210217D1}" srcId="{8FFB0723-341E-45EF-9D74-2E40E969F2A1}" destId="{30B3F257-C010-445E-BFA4-08F9BF44D352}" srcOrd="1" destOrd="0" parTransId="{026EEE69-A8C4-46E5-A9F2-FCB3558A9969}" sibTransId="{9B283ECE-A860-48F2-BFE9-32EAF4DB4C79}"/>
    <dgm:cxn modelId="{B8642A8C-4667-4349-AD94-9E1348D1395C}" type="presOf" srcId="{8FFB0723-341E-45EF-9D74-2E40E969F2A1}" destId="{C617E4B4-2CF5-4BAF-AEE6-735547C07650}" srcOrd="0" destOrd="0" presId="urn:microsoft.com/office/officeart/2005/8/layout/cycle8"/>
    <dgm:cxn modelId="{B9A97890-3858-4B90-9202-2F6304BAB144}" type="presOf" srcId="{92C237BA-45A4-4D63-BCF1-F1F1C6A64342}" destId="{4781FD0D-D0DC-4F2F-A4A7-1DDED7AC33D4}" srcOrd="0" destOrd="0" presId="urn:microsoft.com/office/officeart/2005/8/layout/cycle8"/>
    <dgm:cxn modelId="{4D8429AF-8135-4174-99A7-D30FBE637EF2}" type="presOf" srcId="{30B3F257-C010-445E-BFA4-08F9BF44D352}" destId="{D14BF11C-1E2A-4C11-AA7B-08D3EE4323FF}" srcOrd="0" destOrd="0" presId="urn:microsoft.com/office/officeart/2005/8/layout/cycle8"/>
    <dgm:cxn modelId="{C0B92BBB-8F53-4968-B075-E4E848634935}" srcId="{8FFB0723-341E-45EF-9D74-2E40E969F2A1}" destId="{D10A4EE2-40ED-434E-A455-B2EC82614348}" srcOrd="4" destOrd="0" parTransId="{EAAA6810-4F02-4FC4-B76D-6C2E81504510}" sibTransId="{E8C786D2-442B-4A0F-A829-0D6A4813D8B1}"/>
    <dgm:cxn modelId="{EDAD76C1-6959-4870-AB7A-46F6B8F26247}" type="presOf" srcId="{EB93787F-6E4E-4588-8E54-8DF7ABF46514}" destId="{D3944360-67D2-47F3-97E6-C607FC39296A}" srcOrd="1" destOrd="0" presId="urn:microsoft.com/office/officeart/2005/8/layout/cycle8"/>
    <dgm:cxn modelId="{92210BC2-73AB-4A8C-8314-F0EB45DB0056}" type="presOf" srcId="{92C237BA-45A4-4D63-BCF1-F1F1C6A64342}" destId="{7B85CCF7-3EF2-4089-BED2-806200C8A4EE}" srcOrd="1" destOrd="0" presId="urn:microsoft.com/office/officeart/2005/8/layout/cycle8"/>
    <dgm:cxn modelId="{20C062CB-637A-4D47-AED4-7316E238A11F}" type="presOf" srcId="{18D60966-54B2-408D-B5DB-356A0F864F74}" destId="{5FFAC6F3-23CF-4755-B95A-B5A06BAF5B3B}" srcOrd="0" destOrd="0" presId="urn:microsoft.com/office/officeart/2005/8/layout/cycle8"/>
    <dgm:cxn modelId="{B23884FF-F126-4B39-96C6-DC38B5C0EACF}" srcId="{8FFB0723-341E-45EF-9D74-2E40E969F2A1}" destId="{EB93787F-6E4E-4588-8E54-8DF7ABF46514}" srcOrd="2" destOrd="0" parTransId="{E8F52751-BDDE-4518-8FE7-95C7C5A464DD}" sibTransId="{4E24611C-80AA-4372-AFCE-8B3BDA3C0D2D}"/>
    <dgm:cxn modelId="{7D2405CE-9588-4B79-9B43-6CBAD191021A}" type="presParOf" srcId="{C617E4B4-2CF5-4BAF-AEE6-735547C07650}" destId="{4781FD0D-D0DC-4F2F-A4A7-1DDED7AC33D4}" srcOrd="0" destOrd="0" presId="urn:microsoft.com/office/officeart/2005/8/layout/cycle8"/>
    <dgm:cxn modelId="{937B3F8F-0947-4FBB-8F07-B0497778FD8E}" type="presParOf" srcId="{C617E4B4-2CF5-4BAF-AEE6-735547C07650}" destId="{1775435F-C134-4BAF-BF11-B4C4819007BF}" srcOrd="1" destOrd="0" presId="urn:microsoft.com/office/officeart/2005/8/layout/cycle8"/>
    <dgm:cxn modelId="{C4F7C1D2-E1DC-4AD9-B56F-66D6CD917172}" type="presParOf" srcId="{C617E4B4-2CF5-4BAF-AEE6-735547C07650}" destId="{8136DDBE-DB4B-4340-B561-A4A51DB26D0F}" srcOrd="2" destOrd="0" presId="urn:microsoft.com/office/officeart/2005/8/layout/cycle8"/>
    <dgm:cxn modelId="{2F7D354F-22F9-497C-8612-323215C48128}" type="presParOf" srcId="{C617E4B4-2CF5-4BAF-AEE6-735547C07650}" destId="{7B85CCF7-3EF2-4089-BED2-806200C8A4EE}" srcOrd="3" destOrd="0" presId="urn:microsoft.com/office/officeart/2005/8/layout/cycle8"/>
    <dgm:cxn modelId="{A6C16E31-E14E-4135-86F8-6FA5ED623733}" type="presParOf" srcId="{C617E4B4-2CF5-4BAF-AEE6-735547C07650}" destId="{D14BF11C-1E2A-4C11-AA7B-08D3EE4323FF}" srcOrd="4" destOrd="0" presId="urn:microsoft.com/office/officeart/2005/8/layout/cycle8"/>
    <dgm:cxn modelId="{2DE3C307-0A93-4B19-8BC6-AAE8FEAA5ABD}" type="presParOf" srcId="{C617E4B4-2CF5-4BAF-AEE6-735547C07650}" destId="{2E20058A-C602-4444-B7E7-1D82E1305F17}" srcOrd="5" destOrd="0" presId="urn:microsoft.com/office/officeart/2005/8/layout/cycle8"/>
    <dgm:cxn modelId="{7CE352FD-35D3-4F8A-864A-F945CF31E222}" type="presParOf" srcId="{C617E4B4-2CF5-4BAF-AEE6-735547C07650}" destId="{C324D840-2FE7-481F-91A0-1D7A957E7490}" srcOrd="6" destOrd="0" presId="urn:microsoft.com/office/officeart/2005/8/layout/cycle8"/>
    <dgm:cxn modelId="{91360FE6-DDAA-41E1-B29F-F99CBB5F5142}" type="presParOf" srcId="{C617E4B4-2CF5-4BAF-AEE6-735547C07650}" destId="{CA027B0A-7590-48FE-B19D-3AFD8C8BDF44}" srcOrd="7" destOrd="0" presId="urn:microsoft.com/office/officeart/2005/8/layout/cycle8"/>
    <dgm:cxn modelId="{065083A8-5182-4EA0-9271-9A111E0036D2}" type="presParOf" srcId="{C617E4B4-2CF5-4BAF-AEE6-735547C07650}" destId="{BB2DBF9C-C9FF-4751-B95A-A3BB482A57AE}" srcOrd="8" destOrd="0" presId="urn:microsoft.com/office/officeart/2005/8/layout/cycle8"/>
    <dgm:cxn modelId="{1E050730-2601-4534-976A-ED2067DEEDDC}" type="presParOf" srcId="{C617E4B4-2CF5-4BAF-AEE6-735547C07650}" destId="{9EB378CB-D33C-4949-8123-8CE091F0A024}" srcOrd="9" destOrd="0" presId="urn:microsoft.com/office/officeart/2005/8/layout/cycle8"/>
    <dgm:cxn modelId="{C31C5E1F-EEEE-423F-B7E9-9801685A52D7}" type="presParOf" srcId="{C617E4B4-2CF5-4BAF-AEE6-735547C07650}" destId="{5D90B385-024D-4DFF-9159-DCFE9D06D953}" srcOrd="10" destOrd="0" presId="urn:microsoft.com/office/officeart/2005/8/layout/cycle8"/>
    <dgm:cxn modelId="{0E3EE226-3740-4752-8B5D-EBD6C3DF2B1A}" type="presParOf" srcId="{C617E4B4-2CF5-4BAF-AEE6-735547C07650}" destId="{D3944360-67D2-47F3-97E6-C607FC39296A}" srcOrd="11" destOrd="0" presId="urn:microsoft.com/office/officeart/2005/8/layout/cycle8"/>
    <dgm:cxn modelId="{A3E9A6C9-814E-4CE7-92A3-FF43488D91EA}" type="presParOf" srcId="{C617E4B4-2CF5-4BAF-AEE6-735547C07650}" destId="{5FFAC6F3-23CF-4755-B95A-B5A06BAF5B3B}" srcOrd="12" destOrd="0" presId="urn:microsoft.com/office/officeart/2005/8/layout/cycle8"/>
    <dgm:cxn modelId="{20B16953-37E2-44AD-9C83-9DAEB827D6C3}" type="presParOf" srcId="{C617E4B4-2CF5-4BAF-AEE6-735547C07650}" destId="{4F831011-BC60-41CE-B76E-545164AEF763}" srcOrd="13" destOrd="0" presId="urn:microsoft.com/office/officeart/2005/8/layout/cycle8"/>
    <dgm:cxn modelId="{2A30BBA8-6678-4896-A745-3C7E00475ACC}" type="presParOf" srcId="{C617E4B4-2CF5-4BAF-AEE6-735547C07650}" destId="{5F970546-E618-4677-B94E-90490C7B9F10}" srcOrd="14" destOrd="0" presId="urn:microsoft.com/office/officeart/2005/8/layout/cycle8"/>
    <dgm:cxn modelId="{B3C8D209-A219-40CC-BD70-87C1A67952D9}" type="presParOf" srcId="{C617E4B4-2CF5-4BAF-AEE6-735547C07650}" destId="{857E3686-6D14-4AD3-808C-83EF2E2E8FFC}" srcOrd="15" destOrd="0" presId="urn:microsoft.com/office/officeart/2005/8/layout/cycle8"/>
    <dgm:cxn modelId="{D6C69A2F-6B95-4E67-9BE7-3011949E9C3E}" type="presParOf" srcId="{C617E4B4-2CF5-4BAF-AEE6-735547C07650}" destId="{90C9E14F-107C-4E0F-9770-313A01D82A0B}" srcOrd="16" destOrd="0" presId="urn:microsoft.com/office/officeart/2005/8/layout/cycle8"/>
    <dgm:cxn modelId="{E7FCE06A-6EC7-4B62-83F5-9B3FB5AC132E}" type="presParOf" srcId="{C617E4B4-2CF5-4BAF-AEE6-735547C07650}" destId="{6CB2F50D-C22E-4609-88E8-325AAC432D57}" srcOrd="17" destOrd="0" presId="urn:microsoft.com/office/officeart/2005/8/layout/cycle8"/>
    <dgm:cxn modelId="{7D9E3B81-CC39-4E3E-8764-67D2D656571F}" type="presParOf" srcId="{C617E4B4-2CF5-4BAF-AEE6-735547C07650}" destId="{EAF1DC4F-4B17-431D-A93D-97865E249E2B}" srcOrd="18" destOrd="0" presId="urn:microsoft.com/office/officeart/2005/8/layout/cycle8"/>
    <dgm:cxn modelId="{445C2057-BD0D-4767-9CF2-8DE484DA95F5}" type="presParOf" srcId="{C617E4B4-2CF5-4BAF-AEE6-735547C07650}" destId="{ED83828C-A7C0-42E4-A1AA-7F545DB6994F}" srcOrd="19" destOrd="0" presId="urn:microsoft.com/office/officeart/2005/8/layout/cycle8"/>
    <dgm:cxn modelId="{D73C98F1-89CD-4E7D-BADA-1A6C06FEB619}" type="presParOf" srcId="{C617E4B4-2CF5-4BAF-AEE6-735547C07650}" destId="{49314EE1-A5E5-42CE-A8BD-E1F3E8AC731E}" srcOrd="20" destOrd="0" presId="urn:microsoft.com/office/officeart/2005/8/layout/cycle8"/>
    <dgm:cxn modelId="{F78D7F67-EF58-4D13-8740-B06A4907F417}" type="presParOf" srcId="{C617E4B4-2CF5-4BAF-AEE6-735547C07650}" destId="{0FDE23CF-3A29-4E37-83DE-8C5252CFAC8F}" srcOrd="21" destOrd="0" presId="urn:microsoft.com/office/officeart/2005/8/layout/cycle8"/>
    <dgm:cxn modelId="{C64B7271-2B61-4382-BB1A-E8FB2280CF09}" type="presParOf" srcId="{C617E4B4-2CF5-4BAF-AEE6-735547C07650}" destId="{96886FA7-F2AA-4FD3-A66B-F7090A5ADFB8}" srcOrd="22" destOrd="0" presId="urn:microsoft.com/office/officeart/2005/8/layout/cycle8"/>
    <dgm:cxn modelId="{E230B574-1EA5-47FA-ACDF-38AC70388772}" type="presParOf" srcId="{C617E4B4-2CF5-4BAF-AEE6-735547C07650}" destId="{B58634CD-5471-457E-8F6B-F73017FEE7A2}" srcOrd="23" destOrd="0" presId="urn:microsoft.com/office/officeart/2005/8/layout/cycle8"/>
    <dgm:cxn modelId="{475255B3-01BF-4667-B00D-549553B325D5}" type="presParOf" srcId="{C617E4B4-2CF5-4BAF-AEE6-735547C07650}" destId="{C1050A05-5425-415A-87CA-7F5B2F3BE9FE}"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0F9507-21D2-4053-9D9D-A9290595614E}" type="doc">
      <dgm:prSet loTypeId="urn:microsoft.com/office/officeart/2018/2/layout/IconVerticalSolidList" loCatId="icon" qsTypeId="urn:microsoft.com/office/officeart/2005/8/quickstyle/simple5" qsCatId="simple" csTypeId="urn:microsoft.com/office/officeart/2005/8/colors/colorful4" csCatId="colorful" phldr="1"/>
      <dgm:spPr/>
      <dgm:t>
        <a:bodyPr/>
        <a:lstStyle/>
        <a:p>
          <a:endParaRPr lang="en-US"/>
        </a:p>
      </dgm:t>
    </dgm:pt>
    <dgm:pt modelId="{0B0B7309-D22B-4D9E-9EF7-C51B4F95BD9C}">
      <dgm:prSet/>
      <dgm:spPr/>
      <dgm:t>
        <a:bodyPr/>
        <a:lstStyle/>
        <a:p>
          <a:pPr>
            <a:lnSpc>
              <a:spcPct val="100000"/>
            </a:lnSpc>
          </a:pPr>
          <a:r>
            <a:rPr lang="en-US" dirty="0"/>
            <a:t>Sobriety (93%) </a:t>
          </a:r>
        </a:p>
      </dgm:t>
    </dgm:pt>
    <dgm:pt modelId="{95C6D22D-DD40-4BD6-BBBC-96CF8C3B89F4}" type="parTrans" cxnId="{40773EA1-1584-420B-9CE1-6169C0C6AFC3}">
      <dgm:prSet/>
      <dgm:spPr/>
      <dgm:t>
        <a:bodyPr/>
        <a:lstStyle/>
        <a:p>
          <a:endParaRPr lang="en-US"/>
        </a:p>
      </dgm:t>
    </dgm:pt>
    <dgm:pt modelId="{AFF0C2F1-CD0C-499B-A1A7-DCDA2BDEEA3D}" type="sibTrans" cxnId="{40773EA1-1584-420B-9CE1-6169C0C6AFC3}">
      <dgm:prSet/>
      <dgm:spPr/>
      <dgm:t>
        <a:bodyPr/>
        <a:lstStyle/>
        <a:p>
          <a:endParaRPr lang="en-US"/>
        </a:p>
      </dgm:t>
    </dgm:pt>
    <dgm:pt modelId="{91F660AF-C21A-46DB-BFA4-00A8E17EB0D6}">
      <dgm:prSet/>
      <dgm:spPr/>
      <dgm:t>
        <a:bodyPr/>
        <a:lstStyle/>
        <a:p>
          <a:pPr>
            <a:lnSpc>
              <a:spcPct val="100000"/>
            </a:lnSpc>
          </a:pPr>
          <a:r>
            <a:rPr lang="en-US" dirty="0"/>
            <a:t>Rebuild relationships; build new family norms (60%)</a:t>
          </a:r>
        </a:p>
      </dgm:t>
    </dgm:pt>
    <dgm:pt modelId="{50B21AB7-0061-4B75-B71E-FA6CAB64C3B5}" type="parTrans" cxnId="{5C480808-CB28-40C5-BA68-A8922BD0A513}">
      <dgm:prSet/>
      <dgm:spPr/>
      <dgm:t>
        <a:bodyPr/>
        <a:lstStyle/>
        <a:p>
          <a:endParaRPr lang="en-US"/>
        </a:p>
      </dgm:t>
    </dgm:pt>
    <dgm:pt modelId="{A6CAE32E-6044-4106-BBC6-298D17871D11}" type="sibTrans" cxnId="{5C480808-CB28-40C5-BA68-A8922BD0A513}">
      <dgm:prSet/>
      <dgm:spPr/>
      <dgm:t>
        <a:bodyPr/>
        <a:lstStyle/>
        <a:p>
          <a:endParaRPr lang="en-US"/>
        </a:p>
      </dgm:t>
    </dgm:pt>
    <dgm:pt modelId="{ED130BD8-6714-4573-87E1-12C4EB518F78}">
      <dgm:prSet/>
      <dgm:spPr/>
      <dgm:t>
        <a:bodyPr/>
        <a:lstStyle/>
        <a:p>
          <a:pPr>
            <a:lnSpc>
              <a:spcPct val="100000"/>
            </a:lnSpc>
          </a:pPr>
          <a:r>
            <a:rPr lang="en-US" dirty="0"/>
            <a:t>Parenting skills (40%) </a:t>
          </a:r>
        </a:p>
      </dgm:t>
    </dgm:pt>
    <dgm:pt modelId="{ECFE8A9D-D7C4-4DC5-9EB0-52F247B23055}" type="parTrans" cxnId="{2F23AE0D-7B74-431F-9F62-EF59E2DBB0C6}">
      <dgm:prSet/>
      <dgm:spPr/>
      <dgm:t>
        <a:bodyPr/>
        <a:lstStyle/>
        <a:p>
          <a:endParaRPr lang="en-US"/>
        </a:p>
      </dgm:t>
    </dgm:pt>
    <dgm:pt modelId="{EC9E8309-6869-4C76-8F92-1CFEB11ED711}" type="sibTrans" cxnId="{2F23AE0D-7B74-431F-9F62-EF59E2DBB0C6}">
      <dgm:prSet/>
      <dgm:spPr/>
      <dgm:t>
        <a:bodyPr/>
        <a:lstStyle/>
        <a:p>
          <a:endParaRPr lang="en-US"/>
        </a:p>
      </dgm:t>
    </dgm:pt>
    <dgm:pt modelId="{9E92E365-1012-4A21-A4B3-497400D05FA3}">
      <dgm:prSet/>
      <dgm:spPr/>
      <dgm:t>
        <a:bodyPr/>
        <a:lstStyle/>
        <a:p>
          <a:pPr>
            <a:lnSpc>
              <a:spcPct val="100000"/>
            </a:lnSpc>
          </a:pPr>
          <a:r>
            <a:rPr lang="en-US" dirty="0"/>
            <a:t>Interrupt intergenerational patterns (80%) </a:t>
          </a:r>
        </a:p>
      </dgm:t>
    </dgm:pt>
    <dgm:pt modelId="{A1C7FA01-BCB3-402A-95CB-79538AAE531F}" type="parTrans" cxnId="{78B99483-6683-4768-AB54-6F6269611135}">
      <dgm:prSet/>
      <dgm:spPr/>
      <dgm:t>
        <a:bodyPr/>
        <a:lstStyle/>
        <a:p>
          <a:endParaRPr lang="en-US"/>
        </a:p>
      </dgm:t>
    </dgm:pt>
    <dgm:pt modelId="{50D6BB6B-CB37-47B8-94B0-0A6D3EB0C81A}" type="sibTrans" cxnId="{78B99483-6683-4768-AB54-6F6269611135}">
      <dgm:prSet/>
      <dgm:spPr/>
      <dgm:t>
        <a:bodyPr/>
        <a:lstStyle/>
        <a:p>
          <a:endParaRPr lang="en-US"/>
        </a:p>
      </dgm:t>
    </dgm:pt>
    <dgm:pt modelId="{D3B3A2C0-0D2B-4489-92A3-8D8B070FACF1}">
      <dgm:prSet/>
      <dgm:spPr/>
      <dgm:t>
        <a:bodyPr/>
        <a:lstStyle/>
        <a:p>
          <a:pPr>
            <a:lnSpc>
              <a:spcPct val="100000"/>
            </a:lnSpc>
          </a:pPr>
          <a:r>
            <a:rPr lang="en-US" dirty="0"/>
            <a:t>Love and support within family relationships (100%) </a:t>
          </a:r>
        </a:p>
      </dgm:t>
    </dgm:pt>
    <dgm:pt modelId="{D7162F67-CC79-4E05-951F-CE2F986444BC}" type="parTrans" cxnId="{8DD2B531-8E00-4FAE-B88D-FC6B62BF384F}">
      <dgm:prSet/>
      <dgm:spPr/>
      <dgm:t>
        <a:bodyPr/>
        <a:lstStyle/>
        <a:p>
          <a:endParaRPr lang="en-US"/>
        </a:p>
      </dgm:t>
    </dgm:pt>
    <dgm:pt modelId="{867A3874-8611-4E9C-A3BE-88835DB096D1}" type="sibTrans" cxnId="{8DD2B531-8E00-4FAE-B88D-FC6B62BF384F}">
      <dgm:prSet/>
      <dgm:spPr/>
      <dgm:t>
        <a:bodyPr/>
        <a:lstStyle/>
        <a:p>
          <a:endParaRPr lang="en-US"/>
        </a:p>
      </dgm:t>
    </dgm:pt>
    <dgm:pt modelId="{90FEBC8C-2893-4C00-8F41-C57FD7D7629D}" type="pres">
      <dgm:prSet presAssocID="{7B0F9507-21D2-4053-9D9D-A9290595614E}" presName="root" presStyleCnt="0">
        <dgm:presLayoutVars>
          <dgm:dir/>
          <dgm:resizeHandles val="exact"/>
        </dgm:presLayoutVars>
      </dgm:prSet>
      <dgm:spPr/>
    </dgm:pt>
    <dgm:pt modelId="{C4CE55E7-1330-4B90-B191-E80127C90BA1}" type="pres">
      <dgm:prSet presAssocID="{0B0B7309-D22B-4D9E-9EF7-C51B4F95BD9C}" presName="compNode" presStyleCnt="0"/>
      <dgm:spPr/>
    </dgm:pt>
    <dgm:pt modelId="{C5043108-8090-4117-8D66-50A6A828263C}" type="pres">
      <dgm:prSet presAssocID="{0B0B7309-D22B-4D9E-9EF7-C51B4F95BD9C}" presName="bgRect" presStyleLbl="bgShp" presStyleIdx="0" presStyleCnt="5" custLinFactNeighborX="5619" custLinFactNeighborY="-50469"/>
      <dgm:spPr/>
    </dgm:pt>
    <dgm:pt modelId="{AB7BB997-6792-4744-BC82-23DF1C0E85C7}" type="pres">
      <dgm:prSet presAssocID="{0B0B7309-D22B-4D9E-9EF7-C51B4F95BD9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rror"/>
        </a:ext>
      </dgm:extLst>
    </dgm:pt>
    <dgm:pt modelId="{978BCC4F-A050-4E64-8A2F-AE01585D9DD2}" type="pres">
      <dgm:prSet presAssocID="{0B0B7309-D22B-4D9E-9EF7-C51B4F95BD9C}" presName="spaceRect" presStyleCnt="0"/>
      <dgm:spPr/>
    </dgm:pt>
    <dgm:pt modelId="{BBC0AA25-C9E6-4C47-9655-2BCA0CBD0FE2}" type="pres">
      <dgm:prSet presAssocID="{0B0B7309-D22B-4D9E-9EF7-C51B4F95BD9C}" presName="parTx" presStyleLbl="revTx" presStyleIdx="0" presStyleCnt="5">
        <dgm:presLayoutVars>
          <dgm:chMax val="0"/>
          <dgm:chPref val="0"/>
        </dgm:presLayoutVars>
      </dgm:prSet>
      <dgm:spPr/>
    </dgm:pt>
    <dgm:pt modelId="{4DCA5182-1D0A-4F2C-8F65-CA94ACD933A8}" type="pres">
      <dgm:prSet presAssocID="{AFF0C2F1-CD0C-499B-A1A7-DCDA2BDEEA3D}" presName="sibTrans" presStyleCnt="0"/>
      <dgm:spPr/>
    </dgm:pt>
    <dgm:pt modelId="{9297123C-F6B2-40F5-8D7F-396A9CA9C007}" type="pres">
      <dgm:prSet presAssocID="{91F660AF-C21A-46DB-BFA4-00A8E17EB0D6}" presName="compNode" presStyleCnt="0"/>
      <dgm:spPr/>
    </dgm:pt>
    <dgm:pt modelId="{D5DBFCD3-2C75-4C19-8F42-3A60DC17B17C}" type="pres">
      <dgm:prSet presAssocID="{91F660AF-C21A-46DB-BFA4-00A8E17EB0D6}" presName="bgRect" presStyleLbl="bgShp" presStyleIdx="1" presStyleCnt="5"/>
      <dgm:spPr/>
    </dgm:pt>
    <dgm:pt modelId="{DD731313-E4DF-463A-A918-3C213055BCB3}" type="pres">
      <dgm:prSet presAssocID="{91F660AF-C21A-46DB-BFA4-00A8E17EB0D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amily"/>
        </a:ext>
      </dgm:extLst>
    </dgm:pt>
    <dgm:pt modelId="{18567E70-49E5-4984-A798-3425FE04480D}" type="pres">
      <dgm:prSet presAssocID="{91F660AF-C21A-46DB-BFA4-00A8E17EB0D6}" presName="spaceRect" presStyleCnt="0"/>
      <dgm:spPr/>
    </dgm:pt>
    <dgm:pt modelId="{806980B1-57A8-4E17-A89F-E3A5D8D7DC2D}" type="pres">
      <dgm:prSet presAssocID="{91F660AF-C21A-46DB-BFA4-00A8E17EB0D6}" presName="parTx" presStyleLbl="revTx" presStyleIdx="1" presStyleCnt="5">
        <dgm:presLayoutVars>
          <dgm:chMax val="0"/>
          <dgm:chPref val="0"/>
        </dgm:presLayoutVars>
      </dgm:prSet>
      <dgm:spPr/>
    </dgm:pt>
    <dgm:pt modelId="{D765C797-7686-469D-9113-8BD09844AEBB}" type="pres">
      <dgm:prSet presAssocID="{A6CAE32E-6044-4106-BBC6-298D17871D11}" presName="sibTrans" presStyleCnt="0"/>
      <dgm:spPr/>
    </dgm:pt>
    <dgm:pt modelId="{C679659C-F8F9-482A-8F42-24E0D6C88277}" type="pres">
      <dgm:prSet presAssocID="{ED130BD8-6714-4573-87E1-12C4EB518F78}" presName="compNode" presStyleCnt="0"/>
      <dgm:spPr/>
    </dgm:pt>
    <dgm:pt modelId="{81DEE000-790D-484E-B62E-F718F537E844}" type="pres">
      <dgm:prSet presAssocID="{ED130BD8-6714-4573-87E1-12C4EB518F78}" presName="bgRect" presStyleLbl="bgShp" presStyleIdx="2" presStyleCnt="5"/>
      <dgm:spPr/>
    </dgm:pt>
    <dgm:pt modelId="{199773B7-DC0A-4604-9A2A-92A2C806EF42}" type="pres">
      <dgm:prSet presAssocID="{ED130BD8-6714-4573-87E1-12C4EB518F7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Onboarding"/>
        </a:ext>
      </dgm:extLst>
    </dgm:pt>
    <dgm:pt modelId="{D5223E1C-85E8-4CFE-97B4-B6DEAFBE6F9D}" type="pres">
      <dgm:prSet presAssocID="{ED130BD8-6714-4573-87E1-12C4EB518F78}" presName="spaceRect" presStyleCnt="0"/>
      <dgm:spPr/>
    </dgm:pt>
    <dgm:pt modelId="{D99F04E1-9455-43CE-A79E-3278B9BE2277}" type="pres">
      <dgm:prSet presAssocID="{ED130BD8-6714-4573-87E1-12C4EB518F78}" presName="parTx" presStyleLbl="revTx" presStyleIdx="2" presStyleCnt="5">
        <dgm:presLayoutVars>
          <dgm:chMax val="0"/>
          <dgm:chPref val="0"/>
        </dgm:presLayoutVars>
      </dgm:prSet>
      <dgm:spPr/>
    </dgm:pt>
    <dgm:pt modelId="{DE3FD651-3A06-42A9-A130-2969D98843F9}" type="pres">
      <dgm:prSet presAssocID="{EC9E8309-6869-4C76-8F92-1CFEB11ED711}" presName="sibTrans" presStyleCnt="0"/>
      <dgm:spPr/>
    </dgm:pt>
    <dgm:pt modelId="{F34BA3A4-E976-44EC-B793-C4DD0667FA8F}" type="pres">
      <dgm:prSet presAssocID="{9E92E365-1012-4A21-A4B3-497400D05FA3}" presName="compNode" presStyleCnt="0"/>
      <dgm:spPr/>
    </dgm:pt>
    <dgm:pt modelId="{05B388D6-A028-4E52-A7F9-A6602941CECD}" type="pres">
      <dgm:prSet presAssocID="{9E92E365-1012-4A21-A4B3-497400D05FA3}" presName="bgRect" presStyleLbl="bgShp" presStyleIdx="3" presStyleCnt="5"/>
      <dgm:spPr/>
    </dgm:pt>
    <dgm:pt modelId="{2DB0B75B-64D3-4C42-A2E6-04FD130EBB9E}" type="pres">
      <dgm:prSet presAssocID="{9E92E365-1012-4A21-A4B3-497400D05FA3}" presName="iconRect" presStyleLbl="node1" presStyleIdx="3" presStyleCnt="5"/>
      <dgm:spPr>
        <a:prstGeom prst="mathMultiply">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No sign with solid fill"/>
        </a:ext>
      </dgm:extLst>
    </dgm:pt>
    <dgm:pt modelId="{5D53A3D8-F287-4D83-B9AC-488D9AC0028D}" type="pres">
      <dgm:prSet presAssocID="{9E92E365-1012-4A21-A4B3-497400D05FA3}" presName="spaceRect" presStyleCnt="0"/>
      <dgm:spPr/>
    </dgm:pt>
    <dgm:pt modelId="{73C09432-C403-4195-B540-111B1A2B7127}" type="pres">
      <dgm:prSet presAssocID="{9E92E365-1012-4A21-A4B3-497400D05FA3}" presName="parTx" presStyleLbl="revTx" presStyleIdx="3" presStyleCnt="5">
        <dgm:presLayoutVars>
          <dgm:chMax val="0"/>
          <dgm:chPref val="0"/>
        </dgm:presLayoutVars>
      </dgm:prSet>
      <dgm:spPr/>
    </dgm:pt>
    <dgm:pt modelId="{B9B64073-99B0-4440-827C-D669B7BD629B}" type="pres">
      <dgm:prSet presAssocID="{50D6BB6B-CB37-47B8-94B0-0A6D3EB0C81A}" presName="sibTrans" presStyleCnt="0"/>
      <dgm:spPr/>
    </dgm:pt>
    <dgm:pt modelId="{F72A270C-0DF6-41E5-ACC9-5EC9B26F7178}" type="pres">
      <dgm:prSet presAssocID="{D3B3A2C0-0D2B-4489-92A3-8D8B070FACF1}" presName="compNode" presStyleCnt="0"/>
      <dgm:spPr/>
    </dgm:pt>
    <dgm:pt modelId="{B3D244F8-7CDE-4588-930D-C657E2729995}" type="pres">
      <dgm:prSet presAssocID="{D3B3A2C0-0D2B-4489-92A3-8D8B070FACF1}" presName="bgRect" presStyleLbl="bgShp" presStyleIdx="4" presStyleCnt="5"/>
      <dgm:spPr/>
    </dgm:pt>
    <dgm:pt modelId="{792C8FFF-C8BF-4584-93F4-E834299F0D81}" type="pres">
      <dgm:prSet presAssocID="{D3B3A2C0-0D2B-4489-92A3-8D8B070FACF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Relationship"/>
        </a:ext>
      </dgm:extLst>
    </dgm:pt>
    <dgm:pt modelId="{B1FFF380-3160-4852-8F64-3F86CF485E00}" type="pres">
      <dgm:prSet presAssocID="{D3B3A2C0-0D2B-4489-92A3-8D8B070FACF1}" presName="spaceRect" presStyleCnt="0"/>
      <dgm:spPr/>
    </dgm:pt>
    <dgm:pt modelId="{54A14391-4602-419A-9CCB-7FFAD054A472}" type="pres">
      <dgm:prSet presAssocID="{D3B3A2C0-0D2B-4489-92A3-8D8B070FACF1}" presName="parTx" presStyleLbl="revTx" presStyleIdx="4" presStyleCnt="5">
        <dgm:presLayoutVars>
          <dgm:chMax val="0"/>
          <dgm:chPref val="0"/>
        </dgm:presLayoutVars>
      </dgm:prSet>
      <dgm:spPr/>
    </dgm:pt>
  </dgm:ptLst>
  <dgm:cxnLst>
    <dgm:cxn modelId="{5C480808-CB28-40C5-BA68-A8922BD0A513}" srcId="{7B0F9507-21D2-4053-9D9D-A9290595614E}" destId="{91F660AF-C21A-46DB-BFA4-00A8E17EB0D6}" srcOrd="1" destOrd="0" parTransId="{50B21AB7-0061-4B75-B71E-FA6CAB64C3B5}" sibTransId="{A6CAE32E-6044-4106-BBC6-298D17871D11}"/>
    <dgm:cxn modelId="{2F23AE0D-7B74-431F-9F62-EF59E2DBB0C6}" srcId="{7B0F9507-21D2-4053-9D9D-A9290595614E}" destId="{ED130BD8-6714-4573-87E1-12C4EB518F78}" srcOrd="2" destOrd="0" parTransId="{ECFE8A9D-D7C4-4DC5-9EB0-52F247B23055}" sibTransId="{EC9E8309-6869-4C76-8F92-1CFEB11ED711}"/>
    <dgm:cxn modelId="{2BA2630E-0CFF-4698-8B34-B28D4893CEDB}" type="presOf" srcId="{7B0F9507-21D2-4053-9D9D-A9290595614E}" destId="{90FEBC8C-2893-4C00-8F41-C57FD7D7629D}" srcOrd="0" destOrd="0" presId="urn:microsoft.com/office/officeart/2018/2/layout/IconVerticalSolidList"/>
    <dgm:cxn modelId="{707ECE14-3297-4AAC-973E-BABBB030287D}" type="presOf" srcId="{91F660AF-C21A-46DB-BFA4-00A8E17EB0D6}" destId="{806980B1-57A8-4E17-A89F-E3A5D8D7DC2D}" srcOrd="0" destOrd="0" presId="urn:microsoft.com/office/officeart/2018/2/layout/IconVerticalSolidList"/>
    <dgm:cxn modelId="{8DD2B531-8E00-4FAE-B88D-FC6B62BF384F}" srcId="{7B0F9507-21D2-4053-9D9D-A9290595614E}" destId="{D3B3A2C0-0D2B-4489-92A3-8D8B070FACF1}" srcOrd="4" destOrd="0" parTransId="{D7162F67-CC79-4E05-951F-CE2F986444BC}" sibTransId="{867A3874-8611-4E9C-A3BE-88835DB096D1}"/>
    <dgm:cxn modelId="{F8867C47-5D0A-4C52-92FC-E833D6B8F0B0}" type="presOf" srcId="{D3B3A2C0-0D2B-4489-92A3-8D8B070FACF1}" destId="{54A14391-4602-419A-9CCB-7FFAD054A472}" srcOrd="0" destOrd="0" presId="urn:microsoft.com/office/officeart/2018/2/layout/IconVerticalSolidList"/>
    <dgm:cxn modelId="{DC04F053-CABD-4858-8A40-09978C6A34A3}" type="presOf" srcId="{ED130BD8-6714-4573-87E1-12C4EB518F78}" destId="{D99F04E1-9455-43CE-A79E-3278B9BE2277}" srcOrd="0" destOrd="0" presId="urn:microsoft.com/office/officeart/2018/2/layout/IconVerticalSolidList"/>
    <dgm:cxn modelId="{78B99483-6683-4768-AB54-6F6269611135}" srcId="{7B0F9507-21D2-4053-9D9D-A9290595614E}" destId="{9E92E365-1012-4A21-A4B3-497400D05FA3}" srcOrd="3" destOrd="0" parTransId="{A1C7FA01-BCB3-402A-95CB-79538AAE531F}" sibTransId="{50D6BB6B-CB37-47B8-94B0-0A6D3EB0C81A}"/>
    <dgm:cxn modelId="{40773EA1-1584-420B-9CE1-6169C0C6AFC3}" srcId="{7B0F9507-21D2-4053-9D9D-A9290595614E}" destId="{0B0B7309-D22B-4D9E-9EF7-C51B4F95BD9C}" srcOrd="0" destOrd="0" parTransId="{95C6D22D-DD40-4BD6-BBBC-96CF8C3B89F4}" sibTransId="{AFF0C2F1-CD0C-499B-A1A7-DCDA2BDEEA3D}"/>
    <dgm:cxn modelId="{AB20CEA9-2840-40B5-9666-F78020B4ABEC}" type="presOf" srcId="{9E92E365-1012-4A21-A4B3-497400D05FA3}" destId="{73C09432-C403-4195-B540-111B1A2B7127}" srcOrd="0" destOrd="0" presId="urn:microsoft.com/office/officeart/2018/2/layout/IconVerticalSolidList"/>
    <dgm:cxn modelId="{9954E1C2-019A-413A-AF62-D309C150E587}" type="presOf" srcId="{0B0B7309-D22B-4D9E-9EF7-C51B4F95BD9C}" destId="{BBC0AA25-C9E6-4C47-9655-2BCA0CBD0FE2}" srcOrd="0" destOrd="0" presId="urn:microsoft.com/office/officeart/2018/2/layout/IconVerticalSolidList"/>
    <dgm:cxn modelId="{0C19EC80-4D1D-4F98-A785-108F680FF1F9}" type="presParOf" srcId="{90FEBC8C-2893-4C00-8F41-C57FD7D7629D}" destId="{C4CE55E7-1330-4B90-B191-E80127C90BA1}" srcOrd="0" destOrd="0" presId="urn:microsoft.com/office/officeart/2018/2/layout/IconVerticalSolidList"/>
    <dgm:cxn modelId="{FF8037DE-2505-49C4-B9F2-ACB593367713}" type="presParOf" srcId="{C4CE55E7-1330-4B90-B191-E80127C90BA1}" destId="{C5043108-8090-4117-8D66-50A6A828263C}" srcOrd="0" destOrd="0" presId="urn:microsoft.com/office/officeart/2018/2/layout/IconVerticalSolidList"/>
    <dgm:cxn modelId="{BCB5EAD2-6C95-49FC-A705-6B13AEF6317A}" type="presParOf" srcId="{C4CE55E7-1330-4B90-B191-E80127C90BA1}" destId="{AB7BB997-6792-4744-BC82-23DF1C0E85C7}" srcOrd="1" destOrd="0" presId="urn:microsoft.com/office/officeart/2018/2/layout/IconVerticalSolidList"/>
    <dgm:cxn modelId="{69DD54F7-557F-44D6-8C92-75600A19D41B}" type="presParOf" srcId="{C4CE55E7-1330-4B90-B191-E80127C90BA1}" destId="{978BCC4F-A050-4E64-8A2F-AE01585D9DD2}" srcOrd="2" destOrd="0" presId="urn:microsoft.com/office/officeart/2018/2/layout/IconVerticalSolidList"/>
    <dgm:cxn modelId="{FB267586-0A5E-4B98-9CED-E0AD3D2D7CBC}" type="presParOf" srcId="{C4CE55E7-1330-4B90-B191-E80127C90BA1}" destId="{BBC0AA25-C9E6-4C47-9655-2BCA0CBD0FE2}" srcOrd="3" destOrd="0" presId="urn:microsoft.com/office/officeart/2018/2/layout/IconVerticalSolidList"/>
    <dgm:cxn modelId="{04104194-A171-4BBD-82C1-AA3E78820A6A}" type="presParOf" srcId="{90FEBC8C-2893-4C00-8F41-C57FD7D7629D}" destId="{4DCA5182-1D0A-4F2C-8F65-CA94ACD933A8}" srcOrd="1" destOrd="0" presId="urn:microsoft.com/office/officeart/2018/2/layout/IconVerticalSolidList"/>
    <dgm:cxn modelId="{C505B283-7EDF-4E81-A4EA-B55F205BD006}" type="presParOf" srcId="{90FEBC8C-2893-4C00-8F41-C57FD7D7629D}" destId="{9297123C-F6B2-40F5-8D7F-396A9CA9C007}" srcOrd="2" destOrd="0" presId="urn:microsoft.com/office/officeart/2018/2/layout/IconVerticalSolidList"/>
    <dgm:cxn modelId="{B5729FF9-2A4A-423D-9E71-20AA83F9B010}" type="presParOf" srcId="{9297123C-F6B2-40F5-8D7F-396A9CA9C007}" destId="{D5DBFCD3-2C75-4C19-8F42-3A60DC17B17C}" srcOrd="0" destOrd="0" presId="urn:microsoft.com/office/officeart/2018/2/layout/IconVerticalSolidList"/>
    <dgm:cxn modelId="{D5C03ABB-1B40-48BF-9E39-878F1076A830}" type="presParOf" srcId="{9297123C-F6B2-40F5-8D7F-396A9CA9C007}" destId="{DD731313-E4DF-463A-A918-3C213055BCB3}" srcOrd="1" destOrd="0" presId="urn:microsoft.com/office/officeart/2018/2/layout/IconVerticalSolidList"/>
    <dgm:cxn modelId="{3866E338-A52E-40D7-8EAA-FF1971D0B8F3}" type="presParOf" srcId="{9297123C-F6B2-40F5-8D7F-396A9CA9C007}" destId="{18567E70-49E5-4984-A798-3425FE04480D}" srcOrd="2" destOrd="0" presId="urn:microsoft.com/office/officeart/2018/2/layout/IconVerticalSolidList"/>
    <dgm:cxn modelId="{14D1F747-C6AB-4ED4-BEF9-BBAE660B94E8}" type="presParOf" srcId="{9297123C-F6B2-40F5-8D7F-396A9CA9C007}" destId="{806980B1-57A8-4E17-A89F-E3A5D8D7DC2D}" srcOrd="3" destOrd="0" presId="urn:microsoft.com/office/officeart/2018/2/layout/IconVerticalSolidList"/>
    <dgm:cxn modelId="{51E90DEC-755E-47C3-A60E-3092B0482CE7}" type="presParOf" srcId="{90FEBC8C-2893-4C00-8F41-C57FD7D7629D}" destId="{D765C797-7686-469D-9113-8BD09844AEBB}" srcOrd="3" destOrd="0" presId="urn:microsoft.com/office/officeart/2018/2/layout/IconVerticalSolidList"/>
    <dgm:cxn modelId="{B2B44F94-F20B-49B2-9E10-0B70C74B8CDF}" type="presParOf" srcId="{90FEBC8C-2893-4C00-8F41-C57FD7D7629D}" destId="{C679659C-F8F9-482A-8F42-24E0D6C88277}" srcOrd="4" destOrd="0" presId="urn:microsoft.com/office/officeart/2018/2/layout/IconVerticalSolidList"/>
    <dgm:cxn modelId="{F1FEC9FB-A5B0-4469-8251-EB0C995F6541}" type="presParOf" srcId="{C679659C-F8F9-482A-8F42-24E0D6C88277}" destId="{81DEE000-790D-484E-B62E-F718F537E844}" srcOrd="0" destOrd="0" presId="urn:microsoft.com/office/officeart/2018/2/layout/IconVerticalSolidList"/>
    <dgm:cxn modelId="{5C74F5E3-97D9-4E5F-BCCB-5E939D777D96}" type="presParOf" srcId="{C679659C-F8F9-482A-8F42-24E0D6C88277}" destId="{199773B7-DC0A-4604-9A2A-92A2C806EF42}" srcOrd="1" destOrd="0" presId="urn:microsoft.com/office/officeart/2018/2/layout/IconVerticalSolidList"/>
    <dgm:cxn modelId="{4EF9DC74-A677-4129-BB5F-EEEC0D140155}" type="presParOf" srcId="{C679659C-F8F9-482A-8F42-24E0D6C88277}" destId="{D5223E1C-85E8-4CFE-97B4-B6DEAFBE6F9D}" srcOrd="2" destOrd="0" presId="urn:microsoft.com/office/officeart/2018/2/layout/IconVerticalSolidList"/>
    <dgm:cxn modelId="{A9B527E9-4172-4938-9DD1-B0A14C518324}" type="presParOf" srcId="{C679659C-F8F9-482A-8F42-24E0D6C88277}" destId="{D99F04E1-9455-43CE-A79E-3278B9BE2277}" srcOrd="3" destOrd="0" presId="urn:microsoft.com/office/officeart/2018/2/layout/IconVerticalSolidList"/>
    <dgm:cxn modelId="{6813F26A-87E1-4148-B016-841E75DCD754}" type="presParOf" srcId="{90FEBC8C-2893-4C00-8F41-C57FD7D7629D}" destId="{DE3FD651-3A06-42A9-A130-2969D98843F9}" srcOrd="5" destOrd="0" presId="urn:microsoft.com/office/officeart/2018/2/layout/IconVerticalSolidList"/>
    <dgm:cxn modelId="{D91818B3-8299-4A6A-A493-9230C6D89F44}" type="presParOf" srcId="{90FEBC8C-2893-4C00-8F41-C57FD7D7629D}" destId="{F34BA3A4-E976-44EC-B793-C4DD0667FA8F}" srcOrd="6" destOrd="0" presId="urn:microsoft.com/office/officeart/2018/2/layout/IconVerticalSolidList"/>
    <dgm:cxn modelId="{4BBBA71D-3EBB-48DC-998B-3F154BC47F8C}" type="presParOf" srcId="{F34BA3A4-E976-44EC-B793-C4DD0667FA8F}" destId="{05B388D6-A028-4E52-A7F9-A6602941CECD}" srcOrd="0" destOrd="0" presId="urn:microsoft.com/office/officeart/2018/2/layout/IconVerticalSolidList"/>
    <dgm:cxn modelId="{340CD9E9-7D24-44AD-8621-8888067F4643}" type="presParOf" srcId="{F34BA3A4-E976-44EC-B793-C4DD0667FA8F}" destId="{2DB0B75B-64D3-4C42-A2E6-04FD130EBB9E}" srcOrd="1" destOrd="0" presId="urn:microsoft.com/office/officeart/2018/2/layout/IconVerticalSolidList"/>
    <dgm:cxn modelId="{6888D326-4370-4A34-BDF0-062B511DF9C0}" type="presParOf" srcId="{F34BA3A4-E976-44EC-B793-C4DD0667FA8F}" destId="{5D53A3D8-F287-4D83-B9AC-488D9AC0028D}" srcOrd="2" destOrd="0" presId="urn:microsoft.com/office/officeart/2018/2/layout/IconVerticalSolidList"/>
    <dgm:cxn modelId="{2EC7FE75-B9AB-4E9E-87AB-9203AF602459}" type="presParOf" srcId="{F34BA3A4-E976-44EC-B793-C4DD0667FA8F}" destId="{73C09432-C403-4195-B540-111B1A2B7127}" srcOrd="3" destOrd="0" presId="urn:microsoft.com/office/officeart/2018/2/layout/IconVerticalSolidList"/>
    <dgm:cxn modelId="{040A872C-45AC-4110-ADFB-4F07ED1C3359}" type="presParOf" srcId="{90FEBC8C-2893-4C00-8F41-C57FD7D7629D}" destId="{B9B64073-99B0-4440-827C-D669B7BD629B}" srcOrd="7" destOrd="0" presId="urn:microsoft.com/office/officeart/2018/2/layout/IconVerticalSolidList"/>
    <dgm:cxn modelId="{D2DC7298-B83A-45B6-A1D8-8B5519582755}" type="presParOf" srcId="{90FEBC8C-2893-4C00-8F41-C57FD7D7629D}" destId="{F72A270C-0DF6-41E5-ACC9-5EC9B26F7178}" srcOrd="8" destOrd="0" presId="urn:microsoft.com/office/officeart/2018/2/layout/IconVerticalSolidList"/>
    <dgm:cxn modelId="{3D628A2A-2018-4910-A9E5-1EF37DF0BBD0}" type="presParOf" srcId="{F72A270C-0DF6-41E5-ACC9-5EC9B26F7178}" destId="{B3D244F8-7CDE-4588-930D-C657E2729995}" srcOrd="0" destOrd="0" presId="urn:microsoft.com/office/officeart/2018/2/layout/IconVerticalSolidList"/>
    <dgm:cxn modelId="{5C7F67B8-0FCD-4F02-AFB7-D840FA243FFB}" type="presParOf" srcId="{F72A270C-0DF6-41E5-ACC9-5EC9B26F7178}" destId="{792C8FFF-C8BF-4584-93F4-E834299F0D81}" srcOrd="1" destOrd="0" presId="urn:microsoft.com/office/officeart/2018/2/layout/IconVerticalSolidList"/>
    <dgm:cxn modelId="{CF266FA5-1A91-42B8-B303-5AEC9F025A1D}" type="presParOf" srcId="{F72A270C-0DF6-41E5-ACC9-5EC9B26F7178}" destId="{B1FFF380-3160-4852-8F64-3F86CF485E00}" srcOrd="2" destOrd="0" presId="urn:microsoft.com/office/officeart/2018/2/layout/IconVerticalSolidList"/>
    <dgm:cxn modelId="{B48FEF80-DC47-49DD-8FD2-60FAACE566EE}" type="presParOf" srcId="{F72A270C-0DF6-41E5-ACC9-5EC9B26F7178}" destId="{54A14391-4602-419A-9CCB-7FFAD054A47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984A9F-2828-47B6-A505-E1296EAD9561}" type="doc">
      <dgm:prSet loTypeId="urn:microsoft.com/office/officeart/2008/layout/LinedList" loCatId="list" qsTypeId="urn:microsoft.com/office/officeart/2005/8/quickstyle/simple2" qsCatId="simple" csTypeId="urn:microsoft.com/office/officeart/2005/8/colors/accent3_2" csCatId="accent3"/>
      <dgm:spPr/>
      <dgm:t>
        <a:bodyPr/>
        <a:lstStyle/>
        <a:p>
          <a:endParaRPr lang="en-US"/>
        </a:p>
      </dgm:t>
    </dgm:pt>
    <dgm:pt modelId="{37459260-57EF-4886-99D1-3944E16099A4}">
      <dgm:prSet/>
      <dgm:spPr/>
      <dgm:t>
        <a:bodyPr/>
        <a:lstStyle/>
        <a:p>
          <a:r>
            <a:rPr lang="en-US" b="1" i="0" u="sng" dirty="0">
              <a:solidFill>
                <a:schemeClr val="accent1">
                  <a:lumMod val="75000"/>
                </a:schemeClr>
              </a:solidFill>
            </a:rPr>
            <a:t>Aim 1: </a:t>
          </a:r>
          <a:r>
            <a:rPr lang="en-US" b="0" i="0" dirty="0"/>
            <a:t>Identify intervention needs among women in the sex trade and a supportive family member through qualitative interviews (n=15 dyads) and innovative CBPR methodology to adapt a family intervention manual.</a:t>
          </a:r>
          <a:endParaRPr lang="en-US" dirty="0"/>
        </a:p>
      </dgm:t>
    </dgm:pt>
    <dgm:pt modelId="{8C7988C4-2E30-497C-87D4-D2231976A6D3}" type="parTrans" cxnId="{44D967C6-2133-4C52-A667-45B7CC4392A8}">
      <dgm:prSet/>
      <dgm:spPr/>
      <dgm:t>
        <a:bodyPr/>
        <a:lstStyle/>
        <a:p>
          <a:endParaRPr lang="en-US"/>
        </a:p>
      </dgm:t>
    </dgm:pt>
    <dgm:pt modelId="{6064BEF1-B94C-43F8-84E2-A68FD985D772}" type="sibTrans" cxnId="{44D967C6-2133-4C52-A667-45B7CC4392A8}">
      <dgm:prSet/>
      <dgm:spPr/>
      <dgm:t>
        <a:bodyPr/>
        <a:lstStyle/>
        <a:p>
          <a:endParaRPr lang="en-US"/>
        </a:p>
      </dgm:t>
    </dgm:pt>
    <dgm:pt modelId="{24E65883-1CD3-43E0-AD5C-2F3265E6E9B0}">
      <dgm:prSet/>
      <dgm:spPr/>
      <dgm:t>
        <a:bodyPr/>
        <a:lstStyle/>
        <a:p>
          <a:r>
            <a:rPr lang="en-US" b="1" i="0" u="sng" dirty="0">
              <a:solidFill>
                <a:schemeClr val="accent1">
                  <a:lumMod val="75000"/>
                </a:schemeClr>
              </a:solidFill>
            </a:rPr>
            <a:t>Aim 2: </a:t>
          </a:r>
          <a:r>
            <a:rPr lang="en-US" b="0" i="0" dirty="0"/>
            <a:t>Create a co-design team comprised of researchers and women with lived experience from the community to co-design an adapted family intervention. </a:t>
          </a:r>
          <a:endParaRPr lang="en-US" dirty="0"/>
        </a:p>
      </dgm:t>
    </dgm:pt>
    <dgm:pt modelId="{51043E9E-C13D-44A7-A1FA-3DE80345A12D}" type="parTrans" cxnId="{A12EC2F8-528F-4BEB-B402-E356639930A6}">
      <dgm:prSet/>
      <dgm:spPr/>
      <dgm:t>
        <a:bodyPr/>
        <a:lstStyle/>
        <a:p>
          <a:endParaRPr lang="en-US"/>
        </a:p>
      </dgm:t>
    </dgm:pt>
    <dgm:pt modelId="{DC43F889-8354-404B-9D4E-D3E49D6C9183}" type="sibTrans" cxnId="{A12EC2F8-528F-4BEB-B402-E356639930A6}">
      <dgm:prSet/>
      <dgm:spPr/>
      <dgm:t>
        <a:bodyPr/>
        <a:lstStyle/>
        <a:p>
          <a:endParaRPr lang="en-US"/>
        </a:p>
      </dgm:t>
    </dgm:pt>
    <dgm:pt modelId="{0E1A1609-6C79-44A1-8875-6E8D20F64C9A}">
      <dgm:prSet/>
      <dgm:spPr/>
      <dgm:t>
        <a:bodyPr/>
        <a:lstStyle/>
        <a:p>
          <a:r>
            <a:rPr lang="en-US" b="1" i="0" u="sng" dirty="0">
              <a:solidFill>
                <a:schemeClr val="accent1">
                  <a:lumMod val="75000"/>
                </a:schemeClr>
              </a:solidFill>
            </a:rPr>
            <a:t>Aim 3: </a:t>
          </a:r>
          <a:r>
            <a:rPr lang="en-US" b="0" i="0" dirty="0"/>
            <a:t>Conduct a feasibility trial in which family dyads (n=60) are randomized to participate in 1) adapted family intervention + treatment diversion program (MOUD &amp; individual behavioral intervention) or 2) treatment diversion program only. </a:t>
          </a:r>
          <a:endParaRPr lang="en-US" dirty="0"/>
        </a:p>
      </dgm:t>
    </dgm:pt>
    <dgm:pt modelId="{66655DF4-73F2-4910-918E-8DD7F3E8FC03}" type="parTrans" cxnId="{6FABFE20-DFF5-4D3F-93BC-AC2AA6BEA7D7}">
      <dgm:prSet/>
      <dgm:spPr/>
      <dgm:t>
        <a:bodyPr/>
        <a:lstStyle/>
        <a:p>
          <a:endParaRPr lang="en-US"/>
        </a:p>
      </dgm:t>
    </dgm:pt>
    <dgm:pt modelId="{1C036B1E-3BD5-41B3-84AF-1A8FE5539DE9}" type="sibTrans" cxnId="{6FABFE20-DFF5-4D3F-93BC-AC2AA6BEA7D7}">
      <dgm:prSet/>
      <dgm:spPr/>
      <dgm:t>
        <a:bodyPr/>
        <a:lstStyle/>
        <a:p>
          <a:endParaRPr lang="en-US"/>
        </a:p>
      </dgm:t>
    </dgm:pt>
    <dgm:pt modelId="{95A2C9D2-EF92-4C87-9564-3D868E709F46}" type="pres">
      <dgm:prSet presAssocID="{5B984A9F-2828-47B6-A505-E1296EAD9561}" presName="vert0" presStyleCnt="0">
        <dgm:presLayoutVars>
          <dgm:dir/>
          <dgm:animOne val="branch"/>
          <dgm:animLvl val="lvl"/>
        </dgm:presLayoutVars>
      </dgm:prSet>
      <dgm:spPr/>
    </dgm:pt>
    <dgm:pt modelId="{58E59E83-C200-4A40-91FC-D130E905E33E}" type="pres">
      <dgm:prSet presAssocID="{37459260-57EF-4886-99D1-3944E16099A4}" presName="thickLine" presStyleLbl="alignNode1" presStyleIdx="0" presStyleCnt="3"/>
      <dgm:spPr/>
    </dgm:pt>
    <dgm:pt modelId="{DE491C7C-FF64-4BBA-AA4B-8807387265FB}" type="pres">
      <dgm:prSet presAssocID="{37459260-57EF-4886-99D1-3944E16099A4}" presName="horz1" presStyleCnt="0"/>
      <dgm:spPr/>
    </dgm:pt>
    <dgm:pt modelId="{38614D43-95B9-4BC5-9B92-847C4D5186E1}" type="pres">
      <dgm:prSet presAssocID="{37459260-57EF-4886-99D1-3944E16099A4}" presName="tx1" presStyleLbl="revTx" presStyleIdx="0" presStyleCnt="3" custLinFactNeighborX="7639" custLinFactNeighborY="-10683"/>
      <dgm:spPr/>
    </dgm:pt>
    <dgm:pt modelId="{9D010095-72B4-45C2-9DEB-BF61F70D7035}" type="pres">
      <dgm:prSet presAssocID="{37459260-57EF-4886-99D1-3944E16099A4}" presName="vert1" presStyleCnt="0"/>
      <dgm:spPr/>
    </dgm:pt>
    <dgm:pt modelId="{EDFFFB5F-56F5-499C-A694-2B616722783A}" type="pres">
      <dgm:prSet presAssocID="{24E65883-1CD3-43E0-AD5C-2F3265E6E9B0}" presName="thickLine" presStyleLbl="alignNode1" presStyleIdx="1" presStyleCnt="3"/>
      <dgm:spPr/>
    </dgm:pt>
    <dgm:pt modelId="{A1FD3452-346F-4111-BD48-CF2FAD456B97}" type="pres">
      <dgm:prSet presAssocID="{24E65883-1CD3-43E0-AD5C-2F3265E6E9B0}" presName="horz1" presStyleCnt="0"/>
      <dgm:spPr/>
    </dgm:pt>
    <dgm:pt modelId="{5CC816DB-DBFA-4EB6-A307-4B51D736A153}" type="pres">
      <dgm:prSet presAssocID="{24E65883-1CD3-43E0-AD5C-2F3265E6E9B0}" presName="tx1" presStyleLbl="revTx" presStyleIdx="1" presStyleCnt="3"/>
      <dgm:spPr/>
    </dgm:pt>
    <dgm:pt modelId="{3706B19F-387F-48E5-9198-B1ACC8945BE6}" type="pres">
      <dgm:prSet presAssocID="{24E65883-1CD3-43E0-AD5C-2F3265E6E9B0}" presName="vert1" presStyleCnt="0"/>
      <dgm:spPr/>
    </dgm:pt>
    <dgm:pt modelId="{4F5527D2-0FDC-433C-92C7-E882D1B92677}" type="pres">
      <dgm:prSet presAssocID="{0E1A1609-6C79-44A1-8875-6E8D20F64C9A}" presName="thickLine" presStyleLbl="alignNode1" presStyleIdx="2" presStyleCnt="3"/>
      <dgm:spPr/>
    </dgm:pt>
    <dgm:pt modelId="{663B7D08-2EC3-4DBA-9F9D-61933C9A7C0A}" type="pres">
      <dgm:prSet presAssocID="{0E1A1609-6C79-44A1-8875-6E8D20F64C9A}" presName="horz1" presStyleCnt="0"/>
      <dgm:spPr/>
    </dgm:pt>
    <dgm:pt modelId="{CC5EA836-5854-4323-A2D9-5BED9DB32032}" type="pres">
      <dgm:prSet presAssocID="{0E1A1609-6C79-44A1-8875-6E8D20F64C9A}" presName="tx1" presStyleLbl="revTx" presStyleIdx="2" presStyleCnt="3"/>
      <dgm:spPr/>
    </dgm:pt>
    <dgm:pt modelId="{9A0C4CBA-F9E9-46E9-AF8B-B6EBC27732A2}" type="pres">
      <dgm:prSet presAssocID="{0E1A1609-6C79-44A1-8875-6E8D20F64C9A}" presName="vert1" presStyleCnt="0"/>
      <dgm:spPr/>
    </dgm:pt>
  </dgm:ptLst>
  <dgm:cxnLst>
    <dgm:cxn modelId="{6FABFE20-DFF5-4D3F-93BC-AC2AA6BEA7D7}" srcId="{5B984A9F-2828-47B6-A505-E1296EAD9561}" destId="{0E1A1609-6C79-44A1-8875-6E8D20F64C9A}" srcOrd="2" destOrd="0" parTransId="{66655DF4-73F2-4910-918E-8DD7F3E8FC03}" sibTransId="{1C036B1E-3BD5-41B3-84AF-1A8FE5539DE9}"/>
    <dgm:cxn modelId="{145AD93F-2147-437B-A7F1-8F3448E3015B}" type="presOf" srcId="{37459260-57EF-4886-99D1-3944E16099A4}" destId="{38614D43-95B9-4BC5-9B92-847C4D5186E1}" srcOrd="0" destOrd="0" presId="urn:microsoft.com/office/officeart/2008/layout/LinedList"/>
    <dgm:cxn modelId="{74284947-68AA-4E44-B4C7-7C91A0B9AC7D}" type="presOf" srcId="{24E65883-1CD3-43E0-AD5C-2F3265E6E9B0}" destId="{5CC816DB-DBFA-4EB6-A307-4B51D736A153}" srcOrd="0" destOrd="0" presId="urn:microsoft.com/office/officeart/2008/layout/LinedList"/>
    <dgm:cxn modelId="{3F4ED055-861C-4D46-8F70-4841765202F0}" type="presOf" srcId="{0E1A1609-6C79-44A1-8875-6E8D20F64C9A}" destId="{CC5EA836-5854-4323-A2D9-5BED9DB32032}" srcOrd="0" destOrd="0" presId="urn:microsoft.com/office/officeart/2008/layout/LinedList"/>
    <dgm:cxn modelId="{44D967C6-2133-4C52-A667-45B7CC4392A8}" srcId="{5B984A9F-2828-47B6-A505-E1296EAD9561}" destId="{37459260-57EF-4886-99D1-3944E16099A4}" srcOrd="0" destOrd="0" parTransId="{8C7988C4-2E30-497C-87D4-D2231976A6D3}" sibTransId="{6064BEF1-B94C-43F8-84E2-A68FD985D772}"/>
    <dgm:cxn modelId="{A12EC2F8-528F-4BEB-B402-E356639930A6}" srcId="{5B984A9F-2828-47B6-A505-E1296EAD9561}" destId="{24E65883-1CD3-43E0-AD5C-2F3265E6E9B0}" srcOrd="1" destOrd="0" parTransId="{51043E9E-C13D-44A7-A1FA-3DE80345A12D}" sibTransId="{DC43F889-8354-404B-9D4E-D3E49D6C9183}"/>
    <dgm:cxn modelId="{3BBF32FD-861E-4914-97B5-4CA71C027971}" type="presOf" srcId="{5B984A9F-2828-47B6-A505-E1296EAD9561}" destId="{95A2C9D2-EF92-4C87-9564-3D868E709F46}" srcOrd="0" destOrd="0" presId="urn:microsoft.com/office/officeart/2008/layout/LinedList"/>
    <dgm:cxn modelId="{624B3212-010C-4896-9686-20383ABF674F}" type="presParOf" srcId="{95A2C9D2-EF92-4C87-9564-3D868E709F46}" destId="{58E59E83-C200-4A40-91FC-D130E905E33E}" srcOrd="0" destOrd="0" presId="urn:microsoft.com/office/officeart/2008/layout/LinedList"/>
    <dgm:cxn modelId="{979A68D6-A48F-48FE-AA95-D7AAE50A394F}" type="presParOf" srcId="{95A2C9D2-EF92-4C87-9564-3D868E709F46}" destId="{DE491C7C-FF64-4BBA-AA4B-8807387265FB}" srcOrd="1" destOrd="0" presId="urn:microsoft.com/office/officeart/2008/layout/LinedList"/>
    <dgm:cxn modelId="{43D08B05-F37C-4025-A8D9-714A334E3AF2}" type="presParOf" srcId="{DE491C7C-FF64-4BBA-AA4B-8807387265FB}" destId="{38614D43-95B9-4BC5-9B92-847C4D5186E1}" srcOrd="0" destOrd="0" presId="urn:microsoft.com/office/officeart/2008/layout/LinedList"/>
    <dgm:cxn modelId="{874BE653-9768-459F-85A2-B7C4A3C8930F}" type="presParOf" srcId="{DE491C7C-FF64-4BBA-AA4B-8807387265FB}" destId="{9D010095-72B4-45C2-9DEB-BF61F70D7035}" srcOrd="1" destOrd="0" presId="urn:microsoft.com/office/officeart/2008/layout/LinedList"/>
    <dgm:cxn modelId="{11FEEE95-1B30-441D-B403-305DD78C011A}" type="presParOf" srcId="{95A2C9D2-EF92-4C87-9564-3D868E709F46}" destId="{EDFFFB5F-56F5-499C-A694-2B616722783A}" srcOrd="2" destOrd="0" presId="urn:microsoft.com/office/officeart/2008/layout/LinedList"/>
    <dgm:cxn modelId="{780DBC88-A315-4959-B4BE-3FB3105B78CC}" type="presParOf" srcId="{95A2C9D2-EF92-4C87-9564-3D868E709F46}" destId="{A1FD3452-346F-4111-BD48-CF2FAD456B97}" srcOrd="3" destOrd="0" presId="urn:microsoft.com/office/officeart/2008/layout/LinedList"/>
    <dgm:cxn modelId="{02148CEB-677F-4EB3-AA46-4F99C6BDC835}" type="presParOf" srcId="{A1FD3452-346F-4111-BD48-CF2FAD456B97}" destId="{5CC816DB-DBFA-4EB6-A307-4B51D736A153}" srcOrd="0" destOrd="0" presId="urn:microsoft.com/office/officeart/2008/layout/LinedList"/>
    <dgm:cxn modelId="{8E272A2B-53FB-442A-B307-0E8DEB847FA0}" type="presParOf" srcId="{A1FD3452-346F-4111-BD48-CF2FAD456B97}" destId="{3706B19F-387F-48E5-9198-B1ACC8945BE6}" srcOrd="1" destOrd="0" presId="urn:microsoft.com/office/officeart/2008/layout/LinedList"/>
    <dgm:cxn modelId="{3767F644-18DD-4A5C-8377-5921273395C5}" type="presParOf" srcId="{95A2C9D2-EF92-4C87-9564-3D868E709F46}" destId="{4F5527D2-0FDC-433C-92C7-E882D1B92677}" srcOrd="4" destOrd="0" presId="urn:microsoft.com/office/officeart/2008/layout/LinedList"/>
    <dgm:cxn modelId="{6BDD6006-690B-45B6-B33B-401CD13E3068}" type="presParOf" srcId="{95A2C9D2-EF92-4C87-9564-3D868E709F46}" destId="{663B7D08-2EC3-4DBA-9F9D-61933C9A7C0A}" srcOrd="5" destOrd="0" presId="urn:microsoft.com/office/officeart/2008/layout/LinedList"/>
    <dgm:cxn modelId="{15F4813C-D335-4AC3-90D6-8CFDC14440BA}" type="presParOf" srcId="{663B7D08-2EC3-4DBA-9F9D-61933C9A7C0A}" destId="{CC5EA836-5854-4323-A2D9-5BED9DB32032}" srcOrd="0" destOrd="0" presId="urn:microsoft.com/office/officeart/2008/layout/LinedList"/>
    <dgm:cxn modelId="{4D3FFA84-8EE8-4420-B5E7-C271B65C8313}" type="presParOf" srcId="{663B7D08-2EC3-4DBA-9F9D-61933C9A7C0A}" destId="{9A0C4CBA-F9E9-46E9-AF8B-B6EBC27732A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7F2F20-4C18-45C4-838B-517FF90525A4}" type="doc">
      <dgm:prSet loTypeId="urn:microsoft.com/office/officeart/2005/8/layout/funnel1" loCatId="process" qsTypeId="urn:microsoft.com/office/officeart/2005/8/quickstyle/simple1" qsCatId="simple" csTypeId="urn:microsoft.com/office/officeart/2005/8/colors/colorful4" csCatId="colorful" phldr="1"/>
      <dgm:spPr/>
      <dgm:t>
        <a:bodyPr/>
        <a:lstStyle/>
        <a:p>
          <a:endParaRPr lang="en-US"/>
        </a:p>
      </dgm:t>
    </dgm:pt>
    <dgm:pt modelId="{CA148C98-6637-4B25-BA5E-46F82333286B}">
      <dgm:prSet phldrT="[Text]"/>
      <dgm:spPr/>
      <dgm:t>
        <a:bodyPr/>
        <a:lstStyle/>
        <a:p>
          <a:r>
            <a:rPr lang="en-US" dirty="0"/>
            <a:t>Existing Program Directors</a:t>
          </a:r>
        </a:p>
      </dgm:t>
    </dgm:pt>
    <dgm:pt modelId="{F95320C3-709D-4C45-AADC-99217407B984}" type="parTrans" cxnId="{F037A47B-4902-4536-A60E-6FE330DD01BD}">
      <dgm:prSet/>
      <dgm:spPr/>
      <dgm:t>
        <a:bodyPr/>
        <a:lstStyle/>
        <a:p>
          <a:endParaRPr lang="en-US"/>
        </a:p>
      </dgm:t>
    </dgm:pt>
    <dgm:pt modelId="{C2BEB0D3-6EAA-45E0-B326-902D9631FF00}" type="sibTrans" cxnId="{F037A47B-4902-4536-A60E-6FE330DD01BD}">
      <dgm:prSet/>
      <dgm:spPr/>
      <dgm:t>
        <a:bodyPr/>
        <a:lstStyle/>
        <a:p>
          <a:endParaRPr lang="en-US"/>
        </a:p>
      </dgm:t>
    </dgm:pt>
    <dgm:pt modelId="{45B66195-3E2A-4467-9989-E7917D80E70B}">
      <dgm:prSet phldrT="[Text]"/>
      <dgm:spPr/>
      <dgm:t>
        <a:bodyPr/>
        <a:lstStyle/>
        <a:p>
          <a:r>
            <a:rPr lang="en-US" dirty="0"/>
            <a:t>Opioid Use Treatment Adaptation Specialists</a:t>
          </a:r>
        </a:p>
      </dgm:t>
    </dgm:pt>
    <dgm:pt modelId="{B8852942-777C-47FB-9C38-8D4327E3EDD9}" type="parTrans" cxnId="{92FFEC71-EA6B-4FC8-BD64-E37B503FC785}">
      <dgm:prSet/>
      <dgm:spPr/>
      <dgm:t>
        <a:bodyPr/>
        <a:lstStyle/>
        <a:p>
          <a:endParaRPr lang="en-US"/>
        </a:p>
      </dgm:t>
    </dgm:pt>
    <dgm:pt modelId="{3EAB1915-811B-4FB6-9D86-301BE8F4D50A}" type="sibTrans" cxnId="{92FFEC71-EA6B-4FC8-BD64-E37B503FC785}">
      <dgm:prSet/>
      <dgm:spPr/>
      <dgm:t>
        <a:bodyPr/>
        <a:lstStyle/>
        <a:p>
          <a:endParaRPr lang="en-US"/>
        </a:p>
      </dgm:t>
    </dgm:pt>
    <dgm:pt modelId="{857AC1CC-4FC3-4A6C-8FB0-E420A062E06D}">
      <dgm:prSet phldrT="[Text]"/>
      <dgm:spPr/>
      <dgm:t>
        <a:bodyPr/>
        <a:lstStyle/>
        <a:p>
          <a:r>
            <a:rPr lang="en-US" dirty="0"/>
            <a:t>Co-Design Team &amp; Interviews</a:t>
          </a:r>
        </a:p>
      </dgm:t>
    </dgm:pt>
    <dgm:pt modelId="{48F0AA7B-0FB5-4192-850F-68F8B2B52349}" type="parTrans" cxnId="{5E816BE6-F17B-4959-B5F6-EBC94C6C0B21}">
      <dgm:prSet/>
      <dgm:spPr/>
      <dgm:t>
        <a:bodyPr/>
        <a:lstStyle/>
        <a:p>
          <a:endParaRPr lang="en-US"/>
        </a:p>
      </dgm:t>
    </dgm:pt>
    <dgm:pt modelId="{5EF41BBA-BE6C-457F-A552-D3DC0AC24336}" type="sibTrans" cxnId="{5E816BE6-F17B-4959-B5F6-EBC94C6C0B21}">
      <dgm:prSet/>
      <dgm:spPr/>
      <dgm:t>
        <a:bodyPr/>
        <a:lstStyle/>
        <a:p>
          <a:endParaRPr lang="en-US"/>
        </a:p>
      </dgm:t>
    </dgm:pt>
    <dgm:pt modelId="{36BD376B-F1E3-4913-A805-92CB673E1762}">
      <dgm:prSet phldrT="[Text]"/>
      <dgm:spPr/>
      <dgm:t>
        <a:bodyPr/>
        <a:lstStyle/>
        <a:p>
          <a:r>
            <a:rPr lang="en-US" b="1" dirty="0"/>
            <a:t>Co-designed family-based intervention </a:t>
          </a:r>
        </a:p>
      </dgm:t>
    </dgm:pt>
    <dgm:pt modelId="{B47129BB-6318-4F5B-8668-819C04587783}" type="parTrans" cxnId="{5CA6F113-0E69-44EC-8D39-B4DFB71779D7}">
      <dgm:prSet/>
      <dgm:spPr/>
      <dgm:t>
        <a:bodyPr/>
        <a:lstStyle/>
        <a:p>
          <a:endParaRPr lang="en-US"/>
        </a:p>
      </dgm:t>
    </dgm:pt>
    <dgm:pt modelId="{F7094A06-1613-44FF-AE45-3A0D2D1861DB}" type="sibTrans" cxnId="{5CA6F113-0E69-44EC-8D39-B4DFB71779D7}">
      <dgm:prSet/>
      <dgm:spPr/>
      <dgm:t>
        <a:bodyPr/>
        <a:lstStyle/>
        <a:p>
          <a:endParaRPr lang="en-US"/>
        </a:p>
      </dgm:t>
    </dgm:pt>
    <dgm:pt modelId="{3DF2BDC3-1DE7-47BB-9FD8-CCDFE215B7D2}" type="pres">
      <dgm:prSet presAssocID="{527F2F20-4C18-45C4-838B-517FF90525A4}" presName="Name0" presStyleCnt="0">
        <dgm:presLayoutVars>
          <dgm:chMax val="4"/>
          <dgm:resizeHandles val="exact"/>
        </dgm:presLayoutVars>
      </dgm:prSet>
      <dgm:spPr/>
    </dgm:pt>
    <dgm:pt modelId="{881E5BBE-A472-4EC0-8DED-6D9DE2769F5F}" type="pres">
      <dgm:prSet presAssocID="{527F2F20-4C18-45C4-838B-517FF90525A4}" presName="ellipse" presStyleLbl="trBgShp" presStyleIdx="0" presStyleCnt="1"/>
      <dgm:spPr/>
    </dgm:pt>
    <dgm:pt modelId="{80539B0C-6ED1-4671-BF5A-31A6A897C6A5}" type="pres">
      <dgm:prSet presAssocID="{527F2F20-4C18-45C4-838B-517FF90525A4}" presName="arrow1" presStyleLbl="fgShp" presStyleIdx="0" presStyleCnt="1"/>
      <dgm:spPr/>
    </dgm:pt>
    <dgm:pt modelId="{0A140846-0936-42F8-B98B-504CD597C57F}" type="pres">
      <dgm:prSet presAssocID="{527F2F20-4C18-45C4-838B-517FF90525A4}" presName="rectangle" presStyleLbl="revTx" presStyleIdx="0" presStyleCnt="1" custScaleX="261988">
        <dgm:presLayoutVars>
          <dgm:bulletEnabled val="1"/>
        </dgm:presLayoutVars>
      </dgm:prSet>
      <dgm:spPr/>
    </dgm:pt>
    <dgm:pt modelId="{45624E65-3202-4240-ADB3-4F2AE2855E15}" type="pres">
      <dgm:prSet presAssocID="{857AC1CC-4FC3-4A6C-8FB0-E420A062E06D}" presName="item1" presStyleLbl="node1" presStyleIdx="0" presStyleCnt="3">
        <dgm:presLayoutVars>
          <dgm:bulletEnabled val="1"/>
        </dgm:presLayoutVars>
      </dgm:prSet>
      <dgm:spPr/>
    </dgm:pt>
    <dgm:pt modelId="{8C1039D2-B2D9-4844-8229-4780A2155769}" type="pres">
      <dgm:prSet presAssocID="{45B66195-3E2A-4467-9989-E7917D80E70B}" presName="item2" presStyleLbl="node1" presStyleIdx="1" presStyleCnt="3">
        <dgm:presLayoutVars>
          <dgm:bulletEnabled val="1"/>
        </dgm:presLayoutVars>
      </dgm:prSet>
      <dgm:spPr/>
    </dgm:pt>
    <dgm:pt modelId="{4B119B7E-40CA-4F25-BD65-F6E1D20B25A2}" type="pres">
      <dgm:prSet presAssocID="{36BD376B-F1E3-4913-A805-92CB673E1762}" presName="item3" presStyleLbl="node1" presStyleIdx="2" presStyleCnt="3">
        <dgm:presLayoutVars>
          <dgm:bulletEnabled val="1"/>
        </dgm:presLayoutVars>
      </dgm:prSet>
      <dgm:spPr/>
    </dgm:pt>
    <dgm:pt modelId="{510B40E6-0D68-4DD8-A14F-7267D2E6512F}" type="pres">
      <dgm:prSet presAssocID="{527F2F20-4C18-45C4-838B-517FF90525A4}" presName="funnel" presStyleLbl="trAlignAcc1" presStyleIdx="0" presStyleCnt="1"/>
      <dgm:spPr/>
    </dgm:pt>
  </dgm:ptLst>
  <dgm:cxnLst>
    <dgm:cxn modelId="{5CA6F113-0E69-44EC-8D39-B4DFB71779D7}" srcId="{527F2F20-4C18-45C4-838B-517FF90525A4}" destId="{36BD376B-F1E3-4913-A805-92CB673E1762}" srcOrd="3" destOrd="0" parTransId="{B47129BB-6318-4F5B-8668-819C04587783}" sibTransId="{F7094A06-1613-44FF-AE45-3A0D2D1861DB}"/>
    <dgm:cxn modelId="{F3066671-218B-4E3D-9CA6-7DCF3AD365E4}" type="presOf" srcId="{527F2F20-4C18-45C4-838B-517FF90525A4}" destId="{3DF2BDC3-1DE7-47BB-9FD8-CCDFE215B7D2}" srcOrd="0" destOrd="0" presId="urn:microsoft.com/office/officeart/2005/8/layout/funnel1"/>
    <dgm:cxn modelId="{92FFEC71-EA6B-4FC8-BD64-E37B503FC785}" srcId="{527F2F20-4C18-45C4-838B-517FF90525A4}" destId="{45B66195-3E2A-4467-9989-E7917D80E70B}" srcOrd="2" destOrd="0" parTransId="{B8852942-777C-47FB-9C38-8D4327E3EDD9}" sibTransId="{3EAB1915-811B-4FB6-9D86-301BE8F4D50A}"/>
    <dgm:cxn modelId="{F037A47B-4902-4536-A60E-6FE330DD01BD}" srcId="{527F2F20-4C18-45C4-838B-517FF90525A4}" destId="{CA148C98-6637-4B25-BA5E-46F82333286B}" srcOrd="0" destOrd="0" parTransId="{F95320C3-709D-4C45-AADC-99217407B984}" sibTransId="{C2BEB0D3-6EAA-45E0-B326-902D9631FF00}"/>
    <dgm:cxn modelId="{F67F09AC-A847-43F6-941B-6D09A2338BC0}" type="presOf" srcId="{CA148C98-6637-4B25-BA5E-46F82333286B}" destId="{4B119B7E-40CA-4F25-BD65-F6E1D20B25A2}" srcOrd="0" destOrd="0" presId="urn:microsoft.com/office/officeart/2005/8/layout/funnel1"/>
    <dgm:cxn modelId="{21FD5FBB-5D41-4F5E-B218-FAE519AD9427}" type="presOf" srcId="{36BD376B-F1E3-4913-A805-92CB673E1762}" destId="{0A140846-0936-42F8-B98B-504CD597C57F}" srcOrd="0" destOrd="0" presId="urn:microsoft.com/office/officeart/2005/8/layout/funnel1"/>
    <dgm:cxn modelId="{D127CAC3-99EE-4D3A-97C5-FC599744B69F}" type="presOf" srcId="{857AC1CC-4FC3-4A6C-8FB0-E420A062E06D}" destId="{8C1039D2-B2D9-4844-8229-4780A2155769}" srcOrd="0" destOrd="0" presId="urn:microsoft.com/office/officeart/2005/8/layout/funnel1"/>
    <dgm:cxn modelId="{9E39DDE4-DA4B-4E8A-A9D4-6F9122875A93}" type="presOf" srcId="{45B66195-3E2A-4467-9989-E7917D80E70B}" destId="{45624E65-3202-4240-ADB3-4F2AE2855E15}" srcOrd="0" destOrd="0" presId="urn:microsoft.com/office/officeart/2005/8/layout/funnel1"/>
    <dgm:cxn modelId="{5E816BE6-F17B-4959-B5F6-EBC94C6C0B21}" srcId="{527F2F20-4C18-45C4-838B-517FF90525A4}" destId="{857AC1CC-4FC3-4A6C-8FB0-E420A062E06D}" srcOrd="1" destOrd="0" parTransId="{48F0AA7B-0FB5-4192-850F-68F8B2B52349}" sibTransId="{5EF41BBA-BE6C-457F-A552-D3DC0AC24336}"/>
    <dgm:cxn modelId="{139B614E-E569-41E5-8825-077DA9984FE9}" type="presParOf" srcId="{3DF2BDC3-1DE7-47BB-9FD8-CCDFE215B7D2}" destId="{881E5BBE-A472-4EC0-8DED-6D9DE2769F5F}" srcOrd="0" destOrd="0" presId="urn:microsoft.com/office/officeart/2005/8/layout/funnel1"/>
    <dgm:cxn modelId="{BFCCAC81-1B7B-479E-A23A-5447A16B8A11}" type="presParOf" srcId="{3DF2BDC3-1DE7-47BB-9FD8-CCDFE215B7D2}" destId="{80539B0C-6ED1-4671-BF5A-31A6A897C6A5}" srcOrd="1" destOrd="0" presId="urn:microsoft.com/office/officeart/2005/8/layout/funnel1"/>
    <dgm:cxn modelId="{9A21A898-E44C-47C1-BCBC-18456BF0E76E}" type="presParOf" srcId="{3DF2BDC3-1DE7-47BB-9FD8-CCDFE215B7D2}" destId="{0A140846-0936-42F8-B98B-504CD597C57F}" srcOrd="2" destOrd="0" presId="urn:microsoft.com/office/officeart/2005/8/layout/funnel1"/>
    <dgm:cxn modelId="{D3076B77-9633-48CD-9EEF-266A8262C2DB}" type="presParOf" srcId="{3DF2BDC3-1DE7-47BB-9FD8-CCDFE215B7D2}" destId="{45624E65-3202-4240-ADB3-4F2AE2855E15}" srcOrd="3" destOrd="0" presId="urn:microsoft.com/office/officeart/2005/8/layout/funnel1"/>
    <dgm:cxn modelId="{521F0C0A-AF52-4971-9E50-697D9694DF12}" type="presParOf" srcId="{3DF2BDC3-1DE7-47BB-9FD8-CCDFE215B7D2}" destId="{8C1039D2-B2D9-4844-8229-4780A2155769}" srcOrd="4" destOrd="0" presId="urn:microsoft.com/office/officeart/2005/8/layout/funnel1"/>
    <dgm:cxn modelId="{21A27075-B3D1-485E-B931-2889DE02D51D}" type="presParOf" srcId="{3DF2BDC3-1DE7-47BB-9FD8-CCDFE215B7D2}" destId="{4B119B7E-40CA-4F25-BD65-F6E1D20B25A2}" srcOrd="5" destOrd="0" presId="urn:microsoft.com/office/officeart/2005/8/layout/funnel1"/>
    <dgm:cxn modelId="{D02C272E-FBC0-4D07-B8DC-24345E4B475E}" type="presParOf" srcId="{3DF2BDC3-1DE7-47BB-9FD8-CCDFE215B7D2}" destId="{510B40E6-0D68-4DD8-A14F-7267D2E6512F}"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BCC6C3-B58B-4380-B42C-8642836DEC19}" type="doc">
      <dgm:prSet loTypeId="urn:microsoft.com/office/officeart/2016/7/layout/BasicLinearProcessNumbered" loCatId="process" qsTypeId="urn:microsoft.com/office/officeart/2005/8/quickstyle/simple4" qsCatId="simple" csTypeId="urn:microsoft.com/office/officeart/2005/8/colors/colorful1" csCatId="colorful" phldr="1"/>
      <dgm:spPr/>
      <dgm:t>
        <a:bodyPr/>
        <a:lstStyle/>
        <a:p>
          <a:endParaRPr lang="en-US"/>
        </a:p>
      </dgm:t>
    </dgm:pt>
    <dgm:pt modelId="{D1DE7B26-3277-477F-BC93-14D2EDDEB1EF}">
      <dgm:prSet phldrT="[Text]"/>
      <dgm:spPr/>
      <dgm:t>
        <a:bodyPr/>
        <a:lstStyle/>
        <a:p>
          <a:r>
            <a:rPr lang="en-US" u="sng" dirty="0"/>
            <a:t>Family Knowledge &amp; Criteria for “Good” Family Candidates  </a:t>
          </a:r>
        </a:p>
      </dgm:t>
    </dgm:pt>
    <dgm:pt modelId="{17D575BD-1F5F-4934-9635-78BE218F26AD}" type="parTrans" cxnId="{886EC099-01E0-4748-A9EC-6A89BD8B7DCC}">
      <dgm:prSet/>
      <dgm:spPr/>
      <dgm:t>
        <a:bodyPr/>
        <a:lstStyle/>
        <a:p>
          <a:endParaRPr lang="en-US"/>
        </a:p>
      </dgm:t>
    </dgm:pt>
    <dgm:pt modelId="{71846288-EB54-460E-82ED-59ED8053BB16}" type="sibTrans" cxnId="{886EC099-01E0-4748-A9EC-6A89BD8B7DCC}">
      <dgm:prSet phldrT="01" phldr="0"/>
      <dgm:spPr/>
      <dgm:t>
        <a:bodyPr/>
        <a:lstStyle/>
        <a:p>
          <a:endParaRPr lang="en-US" dirty="0"/>
        </a:p>
      </dgm:t>
    </dgm:pt>
    <dgm:pt modelId="{3C45D50E-6270-41DF-A7BB-E366D3FE92DC}">
      <dgm:prSet phldrT="[Text]"/>
      <dgm:spPr/>
      <dgm:t>
        <a:bodyPr/>
        <a:lstStyle/>
        <a:p>
          <a:r>
            <a:rPr lang="en-US" b="0" u="sng" dirty="0"/>
            <a:t>Motivations and desires for a Family Program</a:t>
          </a:r>
        </a:p>
      </dgm:t>
    </dgm:pt>
    <dgm:pt modelId="{F0D032F5-6F1C-4A20-AC70-0DA11BF24817}" type="parTrans" cxnId="{E63076EC-C681-440E-AC8B-EEFD236124D6}">
      <dgm:prSet/>
      <dgm:spPr/>
      <dgm:t>
        <a:bodyPr/>
        <a:lstStyle/>
        <a:p>
          <a:endParaRPr lang="en-US"/>
        </a:p>
      </dgm:t>
    </dgm:pt>
    <dgm:pt modelId="{E0050F11-B25D-4591-BCB0-55EDFA25A3B9}" type="sibTrans" cxnId="{E63076EC-C681-440E-AC8B-EEFD236124D6}">
      <dgm:prSet phldrT="02" phldr="0"/>
      <dgm:spPr/>
      <dgm:t>
        <a:bodyPr/>
        <a:lstStyle/>
        <a:p>
          <a:endParaRPr lang="en-US" dirty="0"/>
        </a:p>
      </dgm:t>
    </dgm:pt>
    <dgm:pt modelId="{5C4AF840-A319-4528-8308-23C4E5EB6D60}">
      <dgm:prSet phldrT="[Text]"/>
      <dgm:spPr/>
      <dgm:t>
        <a:bodyPr/>
        <a:lstStyle/>
        <a:p>
          <a:r>
            <a:rPr lang="en-US" u="sng" dirty="0"/>
            <a:t>Barriers to participation and benefit </a:t>
          </a:r>
        </a:p>
      </dgm:t>
    </dgm:pt>
    <dgm:pt modelId="{480F2546-27D3-488B-A650-35A638FCD019}" type="parTrans" cxnId="{BDAED281-D1B8-403C-A3DA-7612B4F9978B}">
      <dgm:prSet/>
      <dgm:spPr/>
      <dgm:t>
        <a:bodyPr/>
        <a:lstStyle/>
        <a:p>
          <a:endParaRPr lang="en-US"/>
        </a:p>
      </dgm:t>
    </dgm:pt>
    <dgm:pt modelId="{626DA329-A16C-4BF7-8774-0D607CF7EEE6}" type="sibTrans" cxnId="{BDAED281-D1B8-403C-A3DA-7612B4F9978B}">
      <dgm:prSet phldrT="03" phldr="0"/>
      <dgm:spPr/>
      <dgm:t>
        <a:bodyPr/>
        <a:lstStyle/>
        <a:p>
          <a:endParaRPr lang="en-US" dirty="0"/>
        </a:p>
      </dgm:t>
    </dgm:pt>
    <dgm:pt modelId="{983C45E7-3A35-4BB8-ACFE-0E956330E6EF}">
      <dgm:prSet/>
      <dgm:spPr/>
      <dgm:t>
        <a:bodyPr/>
        <a:lstStyle/>
        <a:p>
          <a:r>
            <a:rPr lang="en-US" u="sng" dirty="0"/>
            <a:t>Delivery Details </a:t>
          </a:r>
        </a:p>
      </dgm:t>
    </dgm:pt>
    <dgm:pt modelId="{8D0E3256-ABF2-466F-AE4B-847643F37374}" type="parTrans" cxnId="{B21A3C76-49BF-4B58-885B-45D4DE2FC282}">
      <dgm:prSet/>
      <dgm:spPr/>
      <dgm:t>
        <a:bodyPr/>
        <a:lstStyle/>
        <a:p>
          <a:endParaRPr lang="en-US"/>
        </a:p>
      </dgm:t>
    </dgm:pt>
    <dgm:pt modelId="{4747A280-3EF7-4B3E-B729-7DCBD944C6D8}" type="sibTrans" cxnId="{B21A3C76-49BF-4B58-885B-45D4DE2FC282}">
      <dgm:prSet phldrT="04" phldr="0"/>
      <dgm:spPr/>
      <dgm:t>
        <a:bodyPr/>
        <a:lstStyle/>
        <a:p>
          <a:endParaRPr lang="en-US" dirty="0"/>
        </a:p>
      </dgm:t>
    </dgm:pt>
    <dgm:pt modelId="{83384E55-621F-4311-B9C1-130979C875DD}" type="pres">
      <dgm:prSet presAssocID="{55BCC6C3-B58B-4380-B42C-8642836DEC19}" presName="Name0" presStyleCnt="0">
        <dgm:presLayoutVars>
          <dgm:animLvl val="lvl"/>
          <dgm:resizeHandles val="exact"/>
        </dgm:presLayoutVars>
      </dgm:prSet>
      <dgm:spPr/>
    </dgm:pt>
    <dgm:pt modelId="{9182D5E7-0FCC-4E31-B668-EF181BD43881}" type="pres">
      <dgm:prSet presAssocID="{D1DE7B26-3277-477F-BC93-14D2EDDEB1EF}" presName="compositeNode" presStyleCnt="0">
        <dgm:presLayoutVars>
          <dgm:bulletEnabled val="1"/>
        </dgm:presLayoutVars>
      </dgm:prSet>
      <dgm:spPr/>
    </dgm:pt>
    <dgm:pt modelId="{BBB2FA7B-47D4-4763-A923-9F22054A8BD1}" type="pres">
      <dgm:prSet presAssocID="{D1DE7B26-3277-477F-BC93-14D2EDDEB1EF}" presName="bgRect" presStyleLbl="bgAccFollowNode1" presStyleIdx="0" presStyleCnt="4"/>
      <dgm:spPr/>
    </dgm:pt>
    <dgm:pt modelId="{9B8D137A-8CCB-4EC8-AA52-67B054DC3DDD}" type="pres">
      <dgm:prSet presAssocID="{71846288-EB54-460E-82ED-59ED8053BB16}" presName="sibTransNodeCircle" presStyleLbl="alignNode1" presStyleIdx="0" presStyleCnt="8">
        <dgm:presLayoutVars>
          <dgm:chMax val="0"/>
          <dgm:bulletEnabled/>
        </dgm:presLayoutVars>
      </dgm:prSet>
      <dgm:spPr/>
    </dgm:pt>
    <dgm:pt modelId="{676B2713-194E-4744-A98C-68193C9D8726}" type="pres">
      <dgm:prSet presAssocID="{D1DE7B26-3277-477F-BC93-14D2EDDEB1EF}" presName="bottomLine" presStyleLbl="alignNode1" presStyleIdx="1" presStyleCnt="8">
        <dgm:presLayoutVars/>
      </dgm:prSet>
      <dgm:spPr/>
    </dgm:pt>
    <dgm:pt modelId="{E3F711FA-9F8F-4225-B2A5-B88719E93200}" type="pres">
      <dgm:prSet presAssocID="{D1DE7B26-3277-477F-BC93-14D2EDDEB1EF}" presName="nodeText" presStyleLbl="bgAccFollowNode1" presStyleIdx="0" presStyleCnt="4">
        <dgm:presLayoutVars>
          <dgm:bulletEnabled val="1"/>
        </dgm:presLayoutVars>
      </dgm:prSet>
      <dgm:spPr/>
    </dgm:pt>
    <dgm:pt modelId="{81A85667-8E08-4B56-8960-B9CE85203DCF}" type="pres">
      <dgm:prSet presAssocID="{71846288-EB54-460E-82ED-59ED8053BB16}" presName="sibTrans" presStyleCnt="0"/>
      <dgm:spPr/>
    </dgm:pt>
    <dgm:pt modelId="{11BE621D-6F18-489B-9F7A-D34EB861A9F9}" type="pres">
      <dgm:prSet presAssocID="{3C45D50E-6270-41DF-A7BB-E366D3FE92DC}" presName="compositeNode" presStyleCnt="0">
        <dgm:presLayoutVars>
          <dgm:bulletEnabled val="1"/>
        </dgm:presLayoutVars>
      </dgm:prSet>
      <dgm:spPr/>
    </dgm:pt>
    <dgm:pt modelId="{8E3BD358-BCDB-45A4-9F9B-68C54BB17349}" type="pres">
      <dgm:prSet presAssocID="{3C45D50E-6270-41DF-A7BB-E366D3FE92DC}" presName="bgRect" presStyleLbl="bgAccFollowNode1" presStyleIdx="1" presStyleCnt="4"/>
      <dgm:spPr/>
    </dgm:pt>
    <dgm:pt modelId="{16E0A41D-8D40-4A3A-85FA-305FC5B5C5E0}" type="pres">
      <dgm:prSet presAssocID="{E0050F11-B25D-4591-BCB0-55EDFA25A3B9}" presName="sibTransNodeCircle" presStyleLbl="alignNode1" presStyleIdx="2" presStyleCnt="8">
        <dgm:presLayoutVars>
          <dgm:chMax val="0"/>
          <dgm:bulletEnabled/>
        </dgm:presLayoutVars>
      </dgm:prSet>
      <dgm:spPr/>
    </dgm:pt>
    <dgm:pt modelId="{DE32CDF7-2CE6-4C0B-B18F-29140F155040}" type="pres">
      <dgm:prSet presAssocID="{3C45D50E-6270-41DF-A7BB-E366D3FE92DC}" presName="bottomLine" presStyleLbl="alignNode1" presStyleIdx="3" presStyleCnt="8">
        <dgm:presLayoutVars/>
      </dgm:prSet>
      <dgm:spPr/>
    </dgm:pt>
    <dgm:pt modelId="{58FA1FDF-A11C-495B-8947-CCE0A1E7223C}" type="pres">
      <dgm:prSet presAssocID="{3C45D50E-6270-41DF-A7BB-E366D3FE92DC}" presName="nodeText" presStyleLbl="bgAccFollowNode1" presStyleIdx="1" presStyleCnt="4">
        <dgm:presLayoutVars>
          <dgm:bulletEnabled val="1"/>
        </dgm:presLayoutVars>
      </dgm:prSet>
      <dgm:spPr/>
    </dgm:pt>
    <dgm:pt modelId="{7ABF8A68-2E4D-4B60-956D-E7AE73267902}" type="pres">
      <dgm:prSet presAssocID="{E0050F11-B25D-4591-BCB0-55EDFA25A3B9}" presName="sibTrans" presStyleCnt="0"/>
      <dgm:spPr/>
    </dgm:pt>
    <dgm:pt modelId="{4B69A841-6BF0-473D-92DF-92C5EF9F5DAF}" type="pres">
      <dgm:prSet presAssocID="{5C4AF840-A319-4528-8308-23C4E5EB6D60}" presName="compositeNode" presStyleCnt="0">
        <dgm:presLayoutVars>
          <dgm:bulletEnabled val="1"/>
        </dgm:presLayoutVars>
      </dgm:prSet>
      <dgm:spPr/>
    </dgm:pt>
    <dgm:pt modelId="{C57869CB-EE05-41BF-8EAB-D300381AB8EB}" type="pres">
      <dgm:prSet presAssocID="{5C4AF840-A319-4528-8308-23C4E5EB6D60}" presName="bgRect" presStyleLbl="bgAccFollowNode1" presStyleIdx="2" presStyleCnt="4"/>
      <dgm:spPr/>
    </dgm:pt>
    <dgm:pt modelId="{A740DDD7-D19A-448E-85F1-41CED3001E5E}" type="pres">
      <dgm:prSet presAssocID="{626DA329-A16C-4BF7-8774-0D607CF7EEE6}" presName="sibTransNodeCircle" presStyleLbl="alignNode1" presStyleIdx="4" presStyleCnt="8">
        <dgm:presLayoutVars>
          <dgm:chMax val="0"/>
          <dgm:bulletEnabled/>
        </dgm:presLayoutVars>
      </dgm:prSet>
      <dgm:spPr/>
    </dgm:pt>
    <dgm:pt modelId="{21E29008-3355-4A3A-B990-9C8718145B2A}" type="pres">
      <dgm:prSet presAssocID="{5C4AF840-A319-4528-8308-23C4E5EB6D60}" presName="bottomLine" presStyleLbl="alignNode1" presStyleIdx="5" presStyleCnt="8">
        <dgm:presLayoutVars/>
      </dgm:prSet>
      <dgm:spPr/>
    </dgm:pt>
    <dgm:pt modelId="{BD0E771B-C2D4-4F8E-91FA-723FD4C5B2E3}" type="pres">
      <dgm:prSet presAssocID="{5C4AF840-A319-4528-8308-23C4E5EB6D60}" presName="nodeText" presStyleLbl="bgAccFollowNode1" presStyleIdx="2" presStyleCnt="4">
        <dgm:presLayoutVars>
          <dgm:bulletEnabled val="1"/>
        </dgm:presLayoutVars>
      </dgm:prSet>
      <dgm:spPr/>
    </dgm:pt>
    <dgm:pt modelId="{273B77B8-9F37-49FA-B929-92BFADD28F6E}" type="pres">
      <dgm:prSet presAssocID="{626DA329-A16C-4BF7-8774-0D607CF7EEE6}" presName="sibTrans" presStyleCnt="0"/>
      <dgm:spPr/>
    </dgm:pt>
    <dgm:pt modelId="{C1641B41-9A72-4FBB-B5BD-FC1CAF01BA5B}" type="pres">
      <dgm:prSet presAssocID="{983C45E7-3A35-4BB8-ACFE-0E956330E6EF}" presName="compositeNode" presStyleCnt="0">
        <dgm:presLayoutVars>
          <dgm:bulletEnabled val="1"/>
        </dgm:presLayoutVars>
      </dgm:prSet>
      <dgm:spPr/>
    </dgm:pt>
    <dgm:pt modelId="{C2583F88-F148-4523-AC42-6CEFD19EBF51}" type="pres">
      <dgm:prSet presAssocID="{983C45E7-3A35-4BB8-ACFE-0E956330E6EF}" presName="bgRect" presStyleLbl="bgAccFollowNode1" presStyleIdx="3" presStyleCnt="4"/>
      <dgm:spPr/>
    </dgm:pt>
    <dgm:pt modelId="{70DF66FE-9454-4572-A8AB-183FB369505F}" type="pres">
      <dgm:prSet presAssocID="{4747A280-3EF7-4B3E-B729-7DCBD944C6D8}" presName="sibTransNodeCircle" presStyleLbl="alignNode1" presStyleIdx="6" presStyleCnt="8">
        <dgm:presLayoutVars>
          <dgm:chMax val="0"/>
          <dgm:bulletEnabled/>
        </dgm:presLayoutVars>
      </dgm:prSet>
      <dgm:spPr/>
    </dgm:pt>
    <dgm:pt modelId="{64DA2CF3-1EFF-4A00-8E91-32FAA9527E25}" type="pres">
      <dgm:prSet presAssocID="{983C45E7-3A35-4BB8-ACFE-0E956330E6EF}" presName="bottomLine" presStyleLbl="alignNode1" presStyleIdx="7" presStyleCnt="8">
        <dgm:presLayoutVars/>
      </dgm:prSet>
      <dgm:spPr/>
    </dgm:pt>
    <dgm:pt modelId="{7780AAF7-4D34-4B6F-8BC3-945B9346B6BF}" type="pres">
      <dgm:prSet presAssocID="{983C45E7-3A35-4BB8-ACFE-0E956330E6EF}" presName="nodeText" presStyleLbl="bgAccFollowNode1" presStyleIdx="3" presStyleCnt="4">
        <dgm:presLayoutVars>
          <dgm:bulletEnabled val="1"/>
        </dgm:presLayoutVars>
      </dgm:prSet>
      <dgm:spPr/>
    </dgm:pt>
  </dgm:ptLst>
  <dgm:cxnLst>
    <dgm:cxn modelId="{CD04E00E-22CA-4098-B14A-67DAEEF53A42}" type="presOf" srcId="{983C45E7-3A35-4BB8-ACFE-0E956330E6EF}" destId="{C2583F88-F148-4523-AC42-6CEFD19EBF51}" srcOrd="0" destOrd="0" presId="urn:microsoft.com/office/officeart/2016/7/layout/BasicLinearProcessNumbered"/>
    <dgm:cxn modelId="{49755E21-F067-4EC3-9967-6D20F47CC3F2}" type="presOf" srcId="{71846288-EB54-460E-82ED-59ED8053BB16}" destId="{9B8D137A-8CCB-4EC8-AA52-67B054DC3DDD}" srcOrd="0" destOrd="0" presId="urn:microsoft.com/office/officeart/2016/7/layout/BasicLinearProcessNumbered"/>
    <dgm:cxn modelId="{C8E0963D-F4F9-499B-A099-E64E49E85999}" type="presOf" srcId="{983C45E7-3A35-4BB8-ACFE-0E956330E6EF}" destId="{7780AAF7-4D34-4B6F-8BC3-945B9346B6BF}" srcOrd="1" destOrd="0" presId="urn:microsoft.com/office/officeart/2016/7/layout/BasicLinearProcessNumbered"/>
    <dgm:cxn modelId="{C699123E-ABCF-4B10-8E50-8A1FF38B1D55}" type="presOf" srcId="{5C4AF840-A319-4528-8308-23C4E5EB6D60}" destId="{BD0E771B-C2D4-4F8E-91FA-723FD4C5B2E3}" srcOrd="1" destOrd="0" presId="urn:microsoft.com/office/officeart/2016/7/layout/BasicLinearProcessNumbered"/>
    <dgm:cxn modelId="{F2DAEB6A-83C6-40EA-8234-7A9E9F4D4F04}" type="presOf" srcId="{E0050F11-B25D-4591-BCB0-55EDFA25A3B9}" destId="{16E0A41D-8D40-4A3A-85FA-305FC5B5C5E0}" srcOrd="0" destOrd="0" presId="urn:microsoft.com/office/officeart/2016/7/layout/BasicLinearProcessNumbered"/>
    <dgm:cxn modelId="{B21A3C76-49BF-4B58-885B-45D4DE2FC282}" srcId="{55BCC6C3-B58B-4380-B42C-8642836DEC19}" destId="{983C45E7-3A35-4BB8-ACFE-0E956330E6EF}" srcOrd="3" destOrd="0" parTransId="{8D0E3256-ABF2-466F-AE4B-847643F37374}" sibTransId="{4747A280-3EF7-4B3E-B729-7DCBD944C6D8}"/>
    <dgm:cxn modelId="{7F14D076-4F73-4439-94A8-48F76F7FD730}" type="presOf" srcId="{3C45D50E-6270-41DF-A7BB-E366D3FE92DC}" destId="{8E3BD358-BCDB-45A4-9F9B-68C54BB17349}" srcOrd="0" destOrd="0" presId="urn:microsoft.com/office/officeart/2016/7/layout/BasicLinearProcessNumbered"/>
    <dgm:cxn modelId="{BDAED281-D1B8-403C-A3DA-7612B4F9978B}" srcId="{55BCC6C3-B58B-4380-B42C-8642836DEC19}" destId="{5C4AF840-A319-4528-8308-23C4E5EB6D60}" srcOrd="2" destOrd="0" parTransId="{480F2546-27D3-488B-A650-35A638FCD019}" sibTransId="{626DA329-A16C-4BF7-8774-0D607CF7EEE6}"/>
    <dgm:cxn modelId="{C17A3F99-5E53-4880-B34F-8E2D7D939345}" type="presOf" srcId="{3C45D50E-6270-41DF-A7BB-E366D3FE92DC}" destId="{58FA1FDF-A11C-495B-8947-CCE0A1E7223C}" srcOrd="1" destOrd="0" presId="urn:microsoft.com/office/officeart/2016/7/layout/BasicLinearProcessNumbered"/>
    <dgm:cxn modelId="{886EC099-01E0-4748-A9EC-6A89BD8B7DCC}" srcId="{55BCC6C3-B58B-4380-B42C-8642836DEC19}" destId="{D1DE7B26-3277-477F-BC93-14D2EDDEB1EF}" srcOrd="0" destOrd="0" parTransId="{17D575BD-1F5F-4934-9635-78BE218F26AD}" sibTransId="{71846288-EB54-460E-82ED-59ED8053BB16}"/>
    <dgm:cxn modelId="{836139A0-3AE7-4764-9732-FFCCA3ED64EC}" type="presOf" srcId="{D1DE7B26-3277-477F-BC93-14D2EDDEB1EF}" destId="{BBB2FA7B-47D4-4763-A923-9F22054A8BD1}" srcOrd="0" destOrd="0" presId="urn:microsoft.com/office/officeart/2016/7/layout/BasicLinearProcessNumbered"/>
    <dgm:cxn modelId="{70EFFAB2-9EE0-434E-B295-B5F0579C5E02}" type="presOf" srcId="{5C4AF840-A319-4528-8308-23C4E5EB6D60}" destId="{C57869CB-EE05-41BF-8EAB-D300381AB8EB}" srcOrd="0" destOrd="0" presId="urn:microsoft.com/office/officeart/2016/7/layout/BasicLinearProcessNumbered"/>
    <dgm:cxn modelId="{9F2951C0-72E0-4C65-810B-A30CD310F8EC}" type="presOf" srcId="{4747A280-3EF7-4B3E-B729-7DCBD944C6D8}" destId="{70DF66FE-9454-4572-A8AB-183FB369505F}" srcOrd="0" destOrd="0" presId="urn:microsoft.com/office/officeart/2016/7/layout/BasicLinearProcessNumbered"/>
    <dgm:cxn modelId="{515906C4-02CF-4C0F-899E-F0B86B959D42}" type="presOf" srcId="{626DA329-A16C-4BF7-8774-0D607CF7EEE6}" destId="{A740DDD7-D19A-448E-85F1-41CED3001E5E}" srcOrd="0" destOrd="0" presId="urn:microsoft.com/office/officeart/2016/7/layout/BasicLinearProcessNumbered"/>
    <dgm:cxn modelId="{E720F2C9-EBBF-4CD6-80EA-3DEB6BF0F41F}" type="presOf" srcId="{D1DE7B26-3277-477F-BC93-14D2EDDEB1EF}" destId="{E3F711FA-9F8F-4225-B2A5-B88719E93200}" srcOrd="1" destOrd="0" presId="urn:microsoft.com/office/officeart/2016/7/layout/BasicLinearProcessNumbered"/>
    <dgm:cxn modelId="{E63076EC-C681-440E-AC8B-EEFD236124D6}" srcId="{55BCC6C3-B58B-4380-B42C-8642836DEC19}" destId="{3C45D50E-6270-41DF-A7BB-E366D3FE92DC}" srcOrd="1" destOrd="0" parTransId="{F0D032F5-6F1C-4A20-AC70-0DA11BF24817}" sibTransId="{E0050F11-B25D-4591-BCB0-55EDFA25A3B9}"/>
    <dgm:cxn modelId="{A1FF44FF-CECB-4560-94F3-C49D457D574C}" type="presOf" srcId="{55BCC6C3-B58B-4380-B42C-8642836DEC19}" destId="{83384E55-621F-4311-B9C1-130979C875DD}" srcOrd="0" destOrd="0" presId="urn:microsoft.com/office/officeart/2016/7/layout/BasicLinearProcessNumbered"/>
    <dgm:cxn modelId="{68A95833-EA63-4F93-A6A5-B86950D55EEF}" type="presParOf" srcId="{83384E55-621F-4311-B9C1-130979C875DD}" destId="{9182D5E7-0FCC-4E31-B668-EF181BD43881}" srcOrd="0" destOrd="0" presId="urn:microsoft.com/office/officeart/2016/7/layout/BasicLinearProcessNumbered"/>
    <dgm:cxn modelId="{43194379-207A-4CD1-85F7-298AAE9722BE}" type="presParOf" srcId="{9182D5E7-0FCC-4E31-B668-EF181BD43881}" destId="{BBB2FA7B-47D4-4763-A923-9F22054A8BD1}" srcOrd="0" destOrd="0" presId="urn:microsoft.com/office/officeart/2016/7/layout/BasicLinearProcessNumbered"/>
    <dgm:cxn modelId="{CAA902FD-9B9C-4807-9B82-D01C0DD1F100}" type="presParOf" srcId="{9182D5E7-0FCC-4E31-B668-EF181BD43881}" destId="{9B8D137A-8CCB-4EC8-AA52-67B054DC3DDD}" srcOrd="1" destOrd="0" presId="urn:microsoft.com/office/officeart/2016/7/layout/BasicLinearProcessNumbered"/>
    <dgm:cxn modelId="{96CDB04D-0E25-4267-AD30-6361A656CD03}" type="presParOf" srcId="{9182D5E7-0FCC-4E31-B668-EF181BD43881}" destId="{676B2713-194E-4744-A98C-68193C9D8726}" srcOrd="2" destOrd="0" presId="urn:microsoft.com/office/officeart/2016/7/layout/BasicLinearProcessNumbered"/>
    <dgm:cxn modelId="{B96E9612-3B4F-4192-BC36-3318DE1EC0EE}" type="presParOf" srcId="{9182D5E7-0FCC-4E31-B668-EF181BD43881}" destId="{E3F711FA-9F8F-4225-B2A5-B88719E93200}" srcOrd="3" destOrd="0" presId="urn:microsoft.com/office/officeart/2016/7/layout/BasicLinearProcessNumbered"/>
    <dgm:cxn modelId="{92C8775B-0E9F-43A8-BB8C-C989B16E063E}" type="presParOf" srcId="{83384E55-621F-4311-B9C1-130979C875DD}" destId="{81A85667-8E08-4B56-8960-B9CE85203DCF}" srcOrd="1" destOrd="0" presId="urn:microsoft.com/office/officeart/2016/7/layout/BasicLinearProcessNumbered"/>
    <dgm:cxn modelId="{B18B9B14-60B4-4242-A987-D92C76456DB7}" type="presParOf" srcId="{83384E55-621F-4311-B9C1-130979C875DD}" destId="{11BE621D-6F18-489B-9F7A-D34EB861A9F9}" srcOrd="2" destOrd="0" presId="urn:microsoft.com/office/officeart/2016/7/layout/BasicLinearProcessNumbered"/>
    <dgm:cxn modelId="{BF8C7E96-E437-4D69-A801-02E42446B117}" type="presParOf" srcId="{11BE621D-6F18-489B-9F7A-D34EB861A9F9}" destId="{8E3BD358-BCDB-45A4-9F9B-68C54BB17349}" srcOrd="0" destOrd="0" presId="urn:microsoft.com/office/officeart/2016/7/layout/BasicLinearProcessNumbered"/>
    <dgm:cxn modelId="{4D2E761A-AA7F-4069-A9CD-0539B455526F}" type="presParOf" srcId="{11BE621D-6F18-489B-9F7A-D34EB861A9F9}" destId="{16E0A41D-8D40-4A3A-85FA-305FC5B5C5E0}" srcOrd="1" destOrd="0" presId="urn:microsoft.com/office/officeart/2016/7/layout/BasicLinearProcessNumbered"/>
    <dgm:cxn modelId="{EFF32E43-E8B4-4B25-8866-B620F9EE19D6}" type="presParOf" srcId="{11BE621D-6F18-489B-9F7A-D34EB861A9F9}" destId="{DE32CDF7-2CE6-4C0B-B18F-29140F155040}" srcOrd="2" destOrd="0" presId="urn:microsoft.com/office/officeart/2016/7/layout/BasicLinearProcessNumbered"/>
    <dgm:cxn modelId="{F88DF6AE-527F-413D-94BA-DB8E8B279B80}" type="presParOf" srcId="{11BE621D-6F18-489B-9F7A-D34EB861A9F9}" destId="{58FA1FDF-A11C-495B-8947-CCE0A1E7223C}" srcOrd="3" destOrd="0" presId="urn:microsoft.com/office/officeart/2016/7/layout/BasicLinearProcessNumbered"/>
    <dgm:cxn modelId="{E196C185-0F8A-475F-8930-547D7066E1D9}" type="presParOf" srcId="{83384E55-621F-4311-B9C1-130979C875DD}" destId="{7ABF8A68-2E4D-4B60-956D-E7AE73267902}" srcOrd="3" destOrd="0" presId="urn:microsoft.com/office/officeart/2016/7/layout/BasicLinearProcessNumbered"/>
    <dgm:cxn modelId="{19ED4D64-D45D-44BE-8CFF-D96974CBA980}" type="presParOf" srcId="{83384E55-621F-4311-B9C1-130979C875DD}" destId="{4B69A841-6BF0-473D-92DF-92C5EF9F5DAF}" srcOrd="4" destOrd="0" presId="urn:microsoft.com/office/officeart/2016/7/layout/BasicLinearProcessNumbered"/>
    <dgm:cxn modelId="{6FCF54AE-C28E-4F7B-A1D7-2B4A6BA4D889}" type="presParOf" srcId="{4B69A841-6BF0-473D-92DF-92C5EF9F5DAF}" destId="{C57869CB-EE05-41BF-8EAB-D300381AB8EB}" srcOrd="0" destOrd="0" presId="urn:microsoft.com/office/officeart/2016/7/layout/BasicLinearProcessNumbered"/>
    <dgm:cxn modelId="{E939A63F-3ECE-4230-88E1-C6C7FD72D3EC}" type="presParOf" srcId="{4B69A841-6BF0-473D-92DF-92C5EF9F5DAF}" destId="{A740DDD7-D19A-448E-85F1-41CED3001E5E}" srcOrd="1" destOrd="0" presId="urn:microsoft.com/office/officeart/2016/7/layout/BasicLinearProcessNumbered"/>
    <dgm:cxn modelId="{F1C9A713-23D0-475D-A890-ED9B45CB33D2}" type="presParOf" srcId="{4B69A841-6BF0-473D-92DF-92C5EF9F5DAF}" destId="{21E29008-3355-4A3A-B990-9C8718145B2A}" srcOrd="2" destOrd="0" presId="urn:microsoft.com/office/officeart/2016/7/layout/BasicLinearProcessNumbered"/>
    <dgm:cxn modelId="{790647A4-3879-4B53-9254-B2A66E7741B2}" type="presParOf" srcId="{4B69A841-6BF0-473D-92DF-92C5EF9F5DAF}" destId="{BD0E771B-C2D4-4F8E-91FA-723FD4C5B2E3}" srcOrd="3" destOrd="0" presId="urn:microsoft.com/office/officeart/2016/7/layout/BasicLinearProcessNumbered"/>
    <dgm:cxn modelId="{1200F93B-81B6-449F-9635-D9068CEDFBE6}" type="presParOf" srcId="{83384E55-621F-4311-B9C1-130979C875DD}" destId="{273B77B8-9F37-49FA-B929-92BFADD28F6E}" srcOrd="5" destOrd="0" presId="urn:microsoft.com/office/officeart/2016/7/layout/BasicLinearProcessNumbered"/>
    <dgm:cxn modelId="{E941E000-599B-4F57-BF0A-778C5531F858}" type="presParOf" srcId="{83384E55-621F-4311-B9C1-130979C875DD}" destId="{C1641B41-9A72-4FBB-B5BD-FC1CAF01BA5B}" srcOrd="6" destOrd="0" presId="urn:microsoft.com/office/officeart/2016/7/layout/BasicLinearProcessNumbered"/>
    <dgm:cxn modelId="{7F6E919F-40A1-4C8D-8297-6CAC607AE9E2}" type="presParOf" srcId="{C1641B41-9A72-4FBB-B5BD-FC1CAF01BA5B}" destId="{C2583F88-F148-4523-AC42-6CEFD19EBF51}" srcOrd="0" destOrd="0" presId="urn:microsoft.com/office/officeart/2016/7/layout/BasicLinearProcessNumbered"/>
    <dgm:cxn modelId="{D28B57DF-C25B-4FAA-B6D1-E9F8F747CDCD}" type="presParOf" srcId="{C1641B41-9A72-4FBB-B5BD-FC1CAF01BA5B}" destId="{70DF66FE-9454-4572-A8AB-183FB369505F}" srcOrd="1" destOrd="0" presId="urn:microsoft.com/office/officeart/2016/7/layout/BasicLinearProcessNumbered"/>
    <dgm:cxn modelId="{0C2E4376-7F20-4C7F-9856-EDCB535147C2}" type="presParOf" srcId="{C1641B41-9A72-4FBB-B5BD-FC1CAF01BA5B}" destId="{64DA2CF3-1EFF-4A00-8E91-32FAA9527E25}" srcOrd="2" destOrd="0" presId="urn:microsoft.com/office/officeart/2016/7/layout/BasicLinearProcessNumbered"/>
    <dgm:cxn modelId="{F7DEC26B-7923-4DA1-9C53-D89855568000}" type="presParOf" srcId="{C1641B41-9A72-4FBB-B5BD-FC1CAF01BA5B}" destId="{7780AAF7-4D34-4B6F-8BC3-945B9346B6BF}"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D3D4052-C520-4F2C-B147-715792EE5499}"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US"/>
        </a:p>
      </dgm:t>
    </dgm:pt>
    <dgm:pt modelId="{A6A0BBE7-8A9F-46D8-A325-304C2BCC7370}">
      <dgm:prSet phldrT="[Text]"/>
      <dgm:spPr/>
      <dgm:t>
        <a:bodyPr/>
        <a:lstStyle/>
        <a:p>
          <a:r>
            <a:rPr lang="en-US" u="sng" dirty="0"/>
            <a:t>Who are “Good” Family Candidates</a:t>
          </a:r>
        </a:p>
      </dgm:t>
    </dgm:pt>
    <dgm:pt modelId="{BD237460-7AC2-4B65-A962-05F815CC98E9}" type="parTrans" cxnId="{5B8E47C5-775E-42DE-952D-809AEF512E91}">
      <dgm:prSet/>
      <dgm:spPr/>
      <dgm:t>
        <a:bodyPr/>
        <a:lstStyle/>
        <a:p>
          <a:endParaRPr lang="en-US"/>
        </a:p>
      </dgm:t>
    </dgm:pt>
    <dgm:pt modelId="{720195DD-66D8-4050-81C7-85AB6AA59B04}" type="sibTrans" cxnId="{5B8E47C5-775E-42DE-952D-809AEF512E91}">
      <dgm:prSet/>
      <dgm:spPr/>
      <dgm:t>
        <a:bodyPr/>
        <a:lstStyle/>
        <a:p>
          <a:endParaRPr lang="en-US"/>
        </a:p>
      </dgm:t>
    </dgm:pt>
    <dgm:pt modelId="{4C8E5BDE-D569-489E-873C-BDF7AD423F4B}">
      <dgm:prSet phldrT="[Text]"/>
      <dgm:spPr/>
      <dgm:t>
        <a:bodyPr/>
        <a:lstStyle/>
        <a:p>
          <a:r>
            <a:rPr lang="en-US" dirty="0"/>
            <a:t>Leveraging existing family knowledge and lived experience</a:t>
          </a:r>
        </a:p>
      </dgm:t>
    </dgm:pt>
    <dgm:pt modelId="{19ABC74D-6AD6-43C6-9352-5F8AE562FDEB}" type="parTrans" cxnId="{30FB98A6-4854-40CB-A5BB-1DBE46973419}">
      <dgm:prSet/>
      <dgm:spPr/>
      <dgm:t>
        <a:bodyPr/>
        <a:lstStyle/>
        <a:p>
          <a:endParaRPr lang="en-US"/>
        </a:p>
      </dgm:t>
    </dgm:pt>
    <dgm:pt modelId="{D2C5851C-B727-4B02-8B79-1B6F4717A0AB}" type="sibTrans" cxnId="{30FB98A6-4854-40CB-A5BB-1DBE46973419}">
      <dgm:prSet/>
      <dgm:spPr/>
      <dgm:t>
        <a:bodyPr/>
        <a:lstStyle/>
        <a:p>
          <a:endParaRPr lang="en-US"/>
        </a:p>
      </dgm:t>
    </dgm:pt>
    <dgm:pt modelId="{1420F2F9-2E5B-4E3D-96BF-13E2F5A21FF9}">
      <dgm:prSet phldrT="[Text]"/>
      <dgm:spPr/>
      <dgm:t>
        <a:bodyPr/>
        <a:lstStyle/>
        <a:p>
          <a:r>
            <a:rPr lang="en-US" dirty="0"/>
            <a:t>Flexibility and avoid one-size-fits-all criteria</a:t>
          </a:r>
        </a:p>
      </dgm:t>
    </dgm:pt>
    <dgm:pt modelId="{56ED4DF4-8A95-4CDE-BF7F-FC169951ECF6}" type="parTrans" cxnId="{9272AD18-0D35-4AD2-BF8A-4D306D8AC5A2}">
      <dgm:prSet/>
      <dgm:spPr/>
      <dgm:t>
        <a:bodyPr/>
        <a:lstStyle/>
        <a:p>
          <a:endParaRPr lang="en-US"/>
        </a:p>
      </dgm:t>
    </dgm:pt>
    <dgm:pt modelId="{98D5AAA3-AB27-4189-A6EE-1155FBD64346}" type="sibTrans" cxnId="{9272AD18-0D35-4AD2-BF8A-4D306D8AC5A2}">
      <dgm:prSet/>
      <dgm:spPr/>
      <dgm:t>
        <a:bodyPr/>
        <a:lstStyle/>
        <a:p>
          <a:endParaRPr lang="en-US"/>
        </a:p>
      </dgm:t>
    </dgm:pt>
    <dgm:pt modelId="{5AD868C3-2EDD-40ED-B545-9D73F569BBCF}">
      <dgm:prSet phldrT="[Text]"/>
      <dgm:spPr/>
      <dgm:t>
        <a:bodyPr/>
        <a:lstStyle/>
        <a:p>
          <a:r>
            <a:rPr lang="en-US" u="sng" dirty="0"/>
            <a:t>Importance of Individual Education Sessions</a:t>
          </a:r>
        </a:p>
      </dgm:t>
    </dgm:pt>
    <dgm:pt modelId="{A31BC7C2-F767-4337-A911-468B13D3E8CA}" type="parTrans" cxnId="{3DA125D4-6913-4C59-831E-34AA31FFEB12}">
      <dgm:prSet/>
      <dgm:spPr/>
      <dgm:t>
        <a:bodyPr/>
        <a:lstStyle/>
        <a:p>
          <a:endParaRPr lang="en-US"/>
        </a:p>
      </dgm:t>
    </dgm:pt>
    <dgm:pt modelId="{DF1E5023-B5C5-4D3A-BC46-CA7BCC00C121}" type="sibTrans" cxnId="{3DA125D4-6913-4C59-831E-34AA31FFEB12}">
      <dgm:prSet/>
      <dgm:spPr/>
      <dgm:t>
        <a:bodyPr/>
        <a:lstStyle/>
        <a:p>
          <a:endParaRPr lang="en-US"/>
        </a:p>
      </dgm:t>
    </dgm:pt>
    <dgm:pt modelId="{22D7ADCD-24C2-4163-A4DB-96149085F64B}">
      <dgm:prSet phldrT="[Text]"/>
      <dgm:spPr/>
      <dgm:t>
        <a:bodyPr/>
        <a:lstStyle/>
        <a:p>
          <a:r>
            <a:rPr lang="en-US" dirty="0"/>
            <a:t>CATCH participants have a year head start</a:t>
          </a:r>
        </a:p>
      </dgm:t>
    </dgm:pt>
    <dgm:pt modelId="{3BB14053-8C5A-4AB4-B3ED-07220BA7DB5A}" type="parTrans" cxnId="{A7BACA52-698E-4CB6-A2B0-CCA25A444445}">
      <dgm:prSet/>
      <dgm:spPr/>
      <dgm:t>
        <a:bodyPr/>
        <a:lstStyle/>
        <a:p>
          <a:endParaRPr lang="en-US"/>
        </a:p>
      </dgm:t>
    </dgm:pt>
    <dgm:pt modelId="{9B78BE5C-9417-4FE2-B9F5-8BB64472AFDA}" type="sibTrans" cxnId="{A7BACA52-698E-4CB6-A2B0-CCA25A444445}">
      <dgm:prSet/>
      <dgm:spPr/>
      <dgm:t>
        <a:bodyPr/>
        <a:lstStyle/>
        <a:p>
          <a:endParaRPr lang="en-US"/>
        </a:p>
      </dgm:t>
    </dgm:pt>
    <dgm:pt modelId="{94B50457-4511-4C14-A105-C90B7F080A82}">
      <dgm:prSet phldrT="[Text]"/>
      <dgm:spPr/>
      <dgm:t>
        <a:bodyPr/>
        <a:lstStyle/>
        <a:p>
          <a:r>
            <a:rPr lang="en-US" dirty="0"/>
            <a:t>Need to provide baseline education and establish relationships with family before we bring them and CATCH participants together.</a:t>
          </a:r>
        </a:p>
      </dgm:t>
    </dgm:pt>
    <dgm:pt modelId="{17FA7EFB-7A14-413E-8A9C-5FCA678F2D5C}" type="parTrans" cxnId="{6F719551-A4E4-4411-ABC9-E782AEFAB314}">
      <dgm:prSet/>
      <dgm:spPr/>
      <dgm:t>
        <a:bodyPr/>
        <a:lstStyle/>
        <a:p>
          <a:endParaRPr lang="en-US"/>
        </a:p>
      </dgm:t>
    </dgm:pt>
    <dgm:pt modelId="{FE23ECE2-11C6-4562-8A93-F0029BB6BD73}" type="sibTrans" cxnId="{6F719551-A4E4-4411-ABC9-E782AEFAB314}">
      <dgm:prSet/>
      <dgm:spPr/>
      <dgm:t>
        <a:bodyPr/>
        <a:lstStyle/>
        <a:p>
          <a:endParaRPr lang="en-US"/>
        </a:p>
      </dgm:t>
    </dgm:pt>
    <dgm:pt modelId="{D8D292AC-67ED-4098-98F5-8B2D0CEA2D19}">
      <dgm:prSet phldrT="[Text]"/>
      <dgm:spPr/>
      <dgm:t>
        <a:bodyPr/>
        <a:lstStyle/>
        <a:p>
          <a:r>
            <a:rPr lang="en-US" u="sng" dirty="0"/>
            <a:t>Goals for Family Therapy </a:t>
          </a:r>
        </a:p>
      </dgm:t>
    </dgm:pt>
    <dgm:pt modelId="{6E339F7B-9381-4F35-B9B0-D45682FA6BB3}" type="parTrans" cxnId="{5AD9AC8D-CF1F-4DAA-AE8E-68EE362C41B0}">
      <dgm:prSet/>
      <dgm:spPr/>
      <dgm:t>
        <a:bodyPr/>
        <a:lstStyle/>
        <a:p>
          <a:endParaRPr lang="en-US"/>
        </a:p>
      </dgm:t>
    </dgm:pt>
    <dgm:pt modelId="{700B961C-7A73-41EE-96CA-7D920C63837D}" type="sibTrans" cxnId="{5AD9AC8D-CF1F-4DAA-AE8E-68EE362C41B0}">
      <dgm:prSet/>
      <dgm:spPr/>
      <dgm:t>
        <a:bodyPr/>
        <a:lstStyle/>
        <a:p>
          <a:endParaRPr lang="en-US"/>
        </a:p>
      </dgm:t>
    </dgm:pt>
    <dgm:pt modelId="{1E44A749-8015-437D-AFFA-14A8345373DE}">
      <dgm:prSet phldrT="[Text]"/>
      <dgm:spPr/>
      <dgm:t>
        <a:bodyPr/>
        <a:lstStyle/>
        <a:p>
          <a:r>
            <a:rPr lang="en-US" dirty="0"/>
            <a:t>Treatment Knowledge permeated to other members </a:t>
          </a:r>
        </a:p>
      </dgm:t>
    </dgm:pt>
    <dgm:pt modelId="{B5C597EE-618A-4F7A-B2EC-0B62E1FF2174}" type="parTrans" cxnId="{195F92E8-F361-4D66-9A8D-6EC1DB7A1A0D}">
      <dgm:prSet/>
      <dgm:spPr/>
      <dgm:t>
        <a:bodyPr/>
        <a:lstStyle/>
        <a:p>
          <a:endParaRPr lang="en-US"/>
        </a:p>
      </dgm:t>
    </dgm:pt>
    <dgm:pt modelId="{ED966808-5D43-4FA4-B1E9-564D5991ECB2}" type="sibTrans" cxnId="{195F92E8-F361-4D66-9A8D-6EC1DB7A1A0D}">
      <dgm:prSet/>
      <dgm:spPr/>
      <dgm:t>
        <a:bodyPr/>
        <a:lstStyle/>
        <a:p>
          <a:endParaRPr lang="en-US"/>
        </a:p>
      </dgm:t>
    </dgm:pt>
    <dgm:pt modelId="{4A25FB5F-94EF-43F3-8591-EA746E19ECA2}">
      <dgm:prSet phldrT="[Text]"/>
      <dgm:spPr/>
      <dgm:t>
        <a:bodyPr/>
        <a:lstStyle/>
        <a:p>
          <a:r>
            <a:rPr lang="en-US" dirty="0"/>
            <a:t>New Roles, Norms, and Interaction Patterns between Members </a:t>
          </a:r>
        </a:p>
      </dgm:t>
    </dgm:pt>
    <dgm:pt modelId="{7B84B93F-87CE-4A88-89FE-4D2E0C47BED5}" type="parTrans" cxnId="{7633DB5A-550E-4DD2-90CD-C38E427D8099}">
      <dgm:prSet/>
      <dgm:spPr/>
      <dgm:t>
        <a:bodyPr/>
        <a:lstStyle/>
        <a:p>
          <a:endParaRPr lang="en-US"/>
        </a:p>
      </dgm:t>
    </dgm:pt>
    <dgm:pt modelId="{19C7C41D-7860-4700-8002-AE90ACB57236}" type="sibTrans" cxnId="{7633DB5A-550E-4DD2-90CD-C38E427D8099}">
      <dgm:prSet/>
      <dgm:spPr/>
      <dgm:t>
        <a:bodyPr/>
        <a:lstStyle/>
        <a:p>
          <a:endParaRPr lang="en-US"/>
        </a:p>
      </dgm:t>
    </dgm:pt>
    <dgm:pt modelId="{0B5912C8-4544-434F-98A3-7345AEF57E29}">
      <dgm:prSet phldrT="[Text]"/>
      <dgm:spPr/>
      <dgm:t>
        <a:bodyPr/>
        <a:lstStyle/>
        <a:p>
          <a:r>
            <a:rPr lang="en-US" dirty="0"/>
            <a:t>Interrupt Intergenerational Patterns / Repair Prior Relational Damage</a:t>
          </a:r>
        </a:p>
      </dgm:t>
    </dgm:pt>
    <dgm:pt modelId="{E886C884-EA7E-4563-957F-0788D9B8B743}" type="parTrans" cxnId="{DB17872C-53F6-4A7B-BAA3-CF79BE3F1754}">
      <dgm:prSet/>
      <dgm:spPr/>
      <dgm:t>
        <a:bodyPr/>
        <a:lstStyle/>
        <a:p>
          <a:endParaRPr lang="en-US"/>
        </a:p>
      </dgm:t>
    </dgm:pt>
    <dgm:pt modelId="{BF3DEE68-D267-4E10-AA31-7A3B5E8735D9}" type="sibTrans" cxnId="{DB17872C-53F6-4A7B-BAA3-CF79BE3F1754}">
      <dgm:prSet/>
      <dgm:spPr/>
      <dgm:t>
        <a:bodyPr/>
        <a:lstStyle/>
        <a:p>
          <a:endParaRPr lang="en-US"/>
        </a:p>
      </dgm:t>
    </dgm:pt>
    <dgm:pt modelId="{7CE79AD8-4F3C-4B9A-B9CA-7063436590FB}" type="pres">
      <dgm:prSet presAssocID="{4D3D4052-C520-4F2C-B147-715792EE5499}" presName="linear" presStyleCnt="0">
        <dgm:presLayoutVars>
          <dgm:dir/>
          <dgm:resizeHandles val="exact"/>
        </dgm:presLayoutVars>
      </dgm:prSet>
      <dgm:spPr/>
    </dgm:pt>
    <dgm:pt modelId="{5D79DBAF-AF10-47EB-B20F-64EC1C63F5D1}" type="pres">
      <dgm:prSet presAssocID="{A6A0BBE7-8A9F-46D8-A325-304C2BCC7370}" presName="comp" presStyleCnt="0"/>
      <dgm:spPr/>
    </dgm:pt>
    <dgm:pt modelId="{E4273841-E14D-433A-9BB8-2BC16947D509}" type="pres">
      <dgm:prSet presAssocID="{A6A0BBE7-8A9F-46D8-A325-304C2BCC7370}" presName="box" presStyleLbl="node1" presStyleIdx="0" presStyleCnt="3"/>
      <dgm:spPr/>
    </dgm:pt>
    <dgm:pt modelId="{28B3F567-5910-422C-87E4-2D3A1FA29B15}" type="pres">
      <dgm:prSet presAssocID="{A6A0BBE7-8A9F-46D8-A325-304C2BCC7370}"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9000" b="-29000"/>
          </a:stretch>
        </a:blipFill>
      </dgm:spPr>
      <dgm:extLst>
        <a:ext uri="{E40237B7-FDA0-4F09-8148-C483321AD2D9}">
          <dgm14:cNvPr xmlns:dgm14="http://schemas.microsoft.com/office/drawing/2010/diagram" id="0" name="" descr="Group brainstorm with solid fill"/>
        </a:ext>
      </dgm:extLst>
    </dgm:pt>
    <dgm:pt modelId="{955E55C7-E883-45B4-886E-49735C598E63}" type="pres">
      <dgm:prSet presAssocID="{A6A0BBE7-8A9F-46D8-A325-304C2BCC7370}" presName="text" presStyleLbl="node1" presStyleIdx="0" presStyleCnt="3">
        <dgm:presLayoutVars>
          <dgm:bulletEnabled val="1"/>
        </dgm:presLayoutVars>
      </dgm:prSet>
      <dgm:spPr/>
    </dgm:pt>
    <dgm:pt modelId="{D6741562-CA08-4881-A285-63FF5273FB2C}" type="pres">
      <dgm:prSet presAssocID="{720195DD-66D8-4050-81C7-85AB6AA59B04}" presName="spacer" presStyleCnt="0"/>
      <dgm:spPr/>
    </dgm:pt>
    <dgm:pt modelId="{BA92EF28-9D58-4810-9112-C20548898DC8}" type="pres">
      <dgm:prSet presAssocID="{5AD868C3-2EDD-40ED-B545-9D73F569BBCF}" presName="comp" presStyleCnt="0"/>
      <dgm:spPr/>
    </dgm:pt>
    <dgm:pt modelId="{C3FC4EE6-8F48-4A10-8682-32DD26945491}" type="pres">
      <dgm:prSet presAssocID="{5AD868C3-2EDD-40ED-B545-9D73F569BBCF}" presName="box" presStyleLbl="node1" presStyleIdx="1" presStyleCnt="3"/>
      <dgm:spPr/>
    </dgm:pt>
    <dgm:pt modelId="{F5966BAE-6AF0-47DA-B994-4DC37F7545F4}" type="pres">
      <dgm:prSet presAssocID="{5AD868C3-2EDD-40ED-B545-9D73F569BBCF}" presName="img"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9000" b="-29000"/>
          </a:stretch>
        </a:blipFill>
      </dgm:spPr>
      <dgm:extLst>
        <a:ext uri="{E40237B7-FDA0-4F09-8148-C483321AD2D9}">
          <dgm14:cNvPr xmlns:dgm14="http://schemas.microsoft.com/office/drawing/2010/diagram" id="0" name="" descr="Classroom outline"/>
        </a:ext>
      </dgm:extLst>
    </dgm:pt>
    <dgm:pt modelId="{E71F6002-87C4-4542-A52B-A6E61E4539F9}" type="pres">
      <dgm:prSet presAssocID="{5AD868C3-2EDD-40ED-B545-9D73F569BBCF}" presName="text" presStyleLbl="node1" presStyleIdx="1" presStyleCnt="3">
        <dgm:presLayoutVars>
          <dgm:bulletEnabled val="1"/>
        </dgm:presLayoutVars>
      </dgm:prSet>
      <dgm:spPr/>
    </dgm:pt>
    <dgm:pt modelId="{C3F4E996-2B55-4174-BE73-BC77EEB99866}" type="pres">
      <dgm:prSet presAssocID="{DF1E5023-B5C5-4D3A-BC46-CA7BCC00C121}" presName="spacer" presStyleCnt="0"/>
      <dgm:spPr/>
    </dgm:pt>
    <dgm:pt modelId="{1FA608D0-6464-4A17-BE83-91E2DDB3C278}" type="pres">
      <dgm:prSet presAssocID="{D8D292AC-67ED-4098-98F5-8B2D0CEA2D19}" presName="comp" presStyleCnt="0"/>
      <dgm:spPr/>
    </dgm:pt>
    <dgm:pt modelId="{6B8299E9-E854-480F-8911-1DB409140095}" type="pres">
      <dgm:prSet presAssocID="{D8D292AC-67ED-4098-98F5-8B2D0CEA2D19}" presName="box" presStyleLbl="node1" presStyleIdx="2" presStyleCnt="3"/>
      <dgm:spPr/>
    </dgm:pt>
    <dgm:pt modelId="{C9058ACA-B814-4948-ADA8-07808CA95DFE}" type="pres">
      <dgm:prSet presAssocID="{D8D292AC-67ED-4098-98F5-8B2D0CEA2D19}" presName="img"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9000" b="-29000"/>
          </a:stretch>
        </a:blipFill>
      </dgm:spPr>
      <dgm:extLst>
        <a:ext uri="{E40237B7-FDA0-4F09-8148-C483321AD2D9}">
          <dgm14:cNvPr xmlns:dgm14="http://schemas.microsoft.com/office/drawing/2010/diagram" id="0" name="" descr="Business Growth with solid fill"/>
        </a:ext>
      </dgm:extLst>
    </dgm:pt>
    <dgm:pt modelId="{48FF5BF0-7D5E-4D96-ABAA-12944A7B5952}" type="pres">
      <dgm:prSet presAssocID="{D8D292AC-67ED-4098-98F5-8B2D0CEA2D19}" presName="text" presStyleLbl="node1" presStyleIdx="2" presStyleCnt="3">
        <dgm:presLayoutVars>
          <dgm:bulletEnabled val="1"/>
        </dgm:presLayoutVars>
      </dgm:prSet>
      <dgm:spPr/>
    </dgm:pt>
  </dgm:ptLst>
  <dgm:cxnLst>
    <dgm:cxn modelId="{5AF6F70A-51CD-48BD-90ED-D472B7BACDEC}" type="presOf" srcId="{94B50457-4511-4C14-A105-C90B7F080A82}" destId="{C3FC4EE6-8F48-4A10-8682-32DD26945491}" srcOrd="0" destOrd="2" presId="urn:microsoft.com/office/officeart/2005/8/layout/vList4"/>
    <dgm:cxn modelId="{2CA26B0F-B44C-457A-BAD3-F565C879F414}" type="presOf" srcId="{94B50457-4511-4C14-A105-C90B7F080A82}" destId="{E71F6002-87C4-4542-A52B-A6E61E4539F9}" srcOrd="1" destOrd="2" presId="urn:microsoft.com/office/officeart/2005/8/layout/vList4"/>
    <dgm:cxn modelId="{38E8F114-546A-46C1-913C-F1E0298B52F8}" type="presOf" srcId="{4C8E5BDE-D569-489E-873C-BDF7AD423F4B}" destId="{955E55C7-E883-45B4-886E-49735C598E63}" srcOrd="1" destOrd="1" presId="urn:microsoft.com/office/officeart/2005/8/layout/vList4"/>
    <dgm:cxn modelId="{BB4B8515-B775-487B-A9F2-4A82818C0BFE}" type="presOf" srcId="{D8D292AC-67ED-4098-98F5-8B2D0CEA2D19}" destId="{6B8299E9-E854-480F-8911-1DB409140095}" srcOrd="0" destOrd="0" presId="urn:microsoft.com/office/officeart/2005/8/layout/vList4"/>
    <dgm:cxn modelId="{9272AD18-0D35-4AD2-BF8A-4D306D8AC5A2}" srcId="{A6A0BBE7-8A9F-46D8-A325-304C2BCC7370}" destId="{1420F2F9-2E5B-4E3D-96BF-13E2F5A21FF9}" srcOrd="1" destOrd="0" parTransId="{56ED4DF4-8A95-4CDE-BF7F-FC169951ECF6}" sibTransId="{98D5AAA3-AB27-4189-A6EE-1155FBD64346}"/>
    <dgm:cxn modelId="{59C2B819-8FFA-4DA5-8DAD-266AEB949D61}" type="presOf" srcId="{4A25FB5F-94EF-43F3-8591-EA746E19ECA2}" destId="{6B8299E9-E854-480F-8911-1DB409140095}" srcOrd="0" destOrd="2" presId="urn:microsoft.com/office/officeart/2005/8/layout/vList4"/>
    <dgm:cxn modelId="{A5942F1F-0D82-4E16-93F5-482A7A50B295}" type="presOf" srcId="{0B5912C8-4544-434F-98A3-7345AEF57E29}" destId="{48FF5BF0-7D5E-4D96-ABAA-12944A7B5952}" srcOrd="1" destOrd="3" presId="urn:microsoft.com/office/officeart/2005/8/layout/vList4"/>
    <dgm:cxn modelId="{0F775922-890B-4BF0-924B-862103E7F013}" type="presOf" srcId="{22D7ADCD-24C2-4163-A4DB-96149085F64B}" destId="{E71F6002-87C4-4542-A52B-A6E61E4539F9}" srcOrd="1" destOrd="1" presId="urn:microsoft.com/office/officeart/2005/8/layout/vList4"/>
    <dgm:cxn modelId="{BB20F829-AA04-427E-8EA0-9CAA8F3419C3}" type="presOf" srcId="{1E44A749-8015-437D-AFFA-14A8345373DE}" destId="{48FF5BF0-7D5E-4D96-ABAA-12944A7B5952}" srcOrd="1" destOrd="1" presId="urn:microsoft.com/office/officeart/2005/8/layout/vList4"/>
    <dgm:cxn modelId="{DB17872C-53F6-4A7B-BAA3-CF79BE3F1754}" srcId="{D8D292AC-67ED-4098-98F5-8B2D0CEA2D19}" destId="{0B5912C8-4544-434F-98A3-7345AEF57E29}" srcOrd="2" destOrd="0" parTransId="{E886C884-EA7E-4563-957F-0788D9B8B743}" sibTransId="{BF3DEE68-D267-4E10-AA31-7A3B5E8735D9}"/>
    <dgm:cxn modelId="{E54D942F-7FE7-47F7-973C-B70606B6C880}" type="presOf" srcId="{4A25FB5F-94EF-43F3-8591-EA746E19ECA2}" destId="{48FF5BF0-7D5E-4D96-ABAA-12944A7B5952}" srcOrd="1" destOrd="2" presId="urn:microsoft.com/office/officeart/2005/8/layout/vList4"/>
    <dgm:cxn modelId="{AC011431-ADB6-4390-AB3E-540FCE2890F4}" type="presOf" srcId="{0B5912C8-4544-434F-98A3-7345AEF57E29}" destId="{6B8299E9-E854-480F-8911-1DB409140095}" srcOrd="0" destOrd="3" presId="urn:microsoft.com/office/officeart/2005/8/layout/vList4"/>
    <dgm:cxn modelId="{5FDF374E-1FE1-4FC3-B5E9-31960E29223B}" type="presOf" srcId="{5AD868C3-2EDD-40ED-B545-9D73F569BBCF}" destId="{E71F6002-87C4-4542-A52B-A6E61E4539F9}" srcOrd="1" destOrd="0" presId="urn:microsoft.com/office/officeart/2005/8/layout/vList4"/>
    <dgm:cxn modelId="{6F719551-A4E4-4411-ABC9-E782AEFAB314}" srcId="{5AD868C3-2EDD-40ED-B545-9D73F569BBCF}" destId="{94B50457-4511-4C14-A105-C90B7F080A82}" srcOrd="1" destOrd="0" parTransId="{17FA7EFB-7A14-413E-8A9C-5FCA678F2D5C}" sibTransId="{FE23ECE2-11C6-4562-8A93-F0029BB6BD73}"/>
    <dgm:cxn modelId="{A7BACA52-698E-4CB6-A2B0-CCA25A444445}" srcId="{5AD868C3-2EDD-40ED-B545-9D73F569BBCF}" destId="{22D7ADCD-24C2-4163-A4DB-96149085F64B}" srcOrd="0" destOrd="0" parTransId="{3BB14053-8C5A-4AB4-B3ED-07220BA7DB5A}" sibTransId="{9B78BE5C-9417-4FE2-B9F5-8BB64472AFDA}"/>
    <dgm:cxn modelId="{2F2F5A55-E9FF-43E9-BCBD-8D9C67FA6AE2}" type="presOf" srcId="{A6A0BBE7-8A9F-46D8-A325-304C2BCC7370}" destId="{955E55C7-E883-45B4-886E-49735C598E63}" srcOrd="1" destOrd="0" presId="urn:microsoft.com/office/officeart/2005/8/layout/vList4"/>
    <dgm:cxn modelId="{7633DB5A-550E-4DD2-90CD-C38E427D8099}" srcId="{D8D292AC-67ED-4098-98F5-8B2D0CEA2D19}" destId="{4A25FB5F-94EF-43F3-8591-EA746E19ECA2}" srcOrd="1" destOrd="0" parTransId="{7B84B93F-87CE-4A88-89FE-4D2E0C47BED5}" sibTransId="{19C7C41D-7860-4700-8002-AE90ACB57236}"/>
    <dgm:cxn modelId="{5AD9AC8D-CF1F-4DAA-AE8E-68EE362C41B0}" srcId="{4D3D4052-C520-4F2C-B147-715792EE5499}" destId="{D8D292AC-67ED-4098-98F5-8B2D0CEA2D19}" srcOrd="2" destOrd="0" parTransId="{6E339F7B-9381-4F35-B9B0-D45682FA6BB3}" sibTransId="{700B961C-7A73-41EE-96CA-7D920C63837D}"/>
    <dgm:cxn modelId="{7042318F-F373-4208-A4A8-822709008E16}" type="presOf" srcId="{A6A0BBE7-8A9F-46D8-A325-304C2BCC7370}" destId="{E4273841-E14D-433A-9BB8-2BC16947D509}" srcOrd="0" destOrd="0" presId="urn:microsoft.com/office/officeart/2005/8/layout/vList4"/>
    <dgm:cxn modelId="{B6DC7590-3B1D-4E7C-9E83-0A898A6ACD50}" type="presOf" srcId="{22D7ADCD-24C2-4163-A4DB-96149085F64B}" destId="{C3FC4EE6-8F48-4A10-8682-32DD26945491}" srcOrd="0" destOrd="1" presId="urn:microsoft.com/office/officeart/2005/8/layout/vList4"/>
    <dgm:cxn modelId="{30FB98A6-4854-40CB-A5BB-1DBE46973419}" srcId="{A6A0BBE7-8A9F-46D8-A325-304C2BCC7370}" destId="{4C8E5BDE-D569-489E-873C-BDF7AD423F4B}" srcOrd="0" destOrd="0" parTransId="{19ABC74D-6AD6-43C6-9352-5F8AE562FDEB}" sibTransId="{D2C5851C-B727-4B02-8B79-1B6F4717A0AB}"/>
    <dgm:cxn modelId="{5B8E47C5-775E-42DE-952D-809AEF512E91}" srcId="{4D3D4052-C520-4F2C-B147-715792EE5499}" destId="{A6A0BBE7-8A9F-46D8-A325-304C2BCC7370}" srcOrd="0" destOrd="0" parTransId="{BD237460-7AC2-4B65-A962-05F815CC98E9}" sibTransId="{720195DD-66D8-4050-81C7-85AB6AA59B04}"/>
    <dgm:cxn modelId="{BEE203C9-9F3B-4A43-9534-6253F2656F05}" type="presOf" srcId="{5AD868C3-2EDD-40ED-B545-9D73F569BBCF}" destId="{C3FC4EE6-8F48-4A10-8682-32DD26945491}" srcOrd="0" destOrd="0" presId="urn:microsoft.com/office/officeart/2005/8/layout/vList4"/>
    <dgm:cxn modelId="{052296D2-19AB-4DD6-84DA-5C5455243AE2}" type="presOf" srcId="{4D3D4052-C520-4F2C-B147-715792EE5499}" destId="{7CE79AD8-4F3C-4B9A-B9CA-7063436590FB}" srcOrd="0" destOrd="0" presId="urn:microsoft.com/office/officeart/2005/8/layout/vList4"/>
    <dgm:cxn modelId="{3DA125D4-6913-4C59-831E-34AA31FFEB12}" srcId="{4D3D4052-C520-4F2C-B147-715792EE5499}" destId="{5AD868C3-2EDD-40ED-B545-9D73F569BBCF}" srcOrd="1" destOrd="0" parTransId="{A31BC7C2-F767-4337-A911-468B13D3E8CA}" sibTransId="{DF1E5023-B5C5-4D3A-BC46-CA7BCC00C121}"/>
    <dgm:cxn modelId="{00DA8CDB-A27D-46B6-949E-FF58C7A96713}" type="presOf" srcId="{D8D292AC-67ED-4098-98F5-8B2D0CEA2D19}" destId="{48FF5BF0-7D5E-4D96-ABAA-12944A7B5952}" srcOrd="1" destOrd="0" presId="urn:microsoft.com/office/officeart/2005/8/layout/vList4"/>
    <dgm:cxn modelId="{758C97DB-57F1-48E5-8298-DEE54D5A55BA}" type="presOf" srcId="{1E44A749-8015-437D-AFFA-14A8345373DE}" destId="{6B8299E9-E854-480F-8911-1DB409140095}" srcOrd="0" destOrd="1" presId="urn:microsoft.com/office/officeart/2005/8/layout/vList4"/>
    <dgm:cxn modelId="{43F27ADF-865D-4152-BEEF-1ACEF7529516}" type="presOf" srcId="{4C8E5BDE-D569-489E-873C-BDF7AD423F4B}" destId="{E4273841-E14D-433A-9BB8-2BC16947D509}" srcOrd="0" destOrd="1" presId="urn:microsoft.com/office/officeart/2005/8/layout/vList4"/>
    <dgm:cxn modelId="{195F92E8-F361-4D66-9A8D-6EC1DB7A1A0D}" srcId="{D8D292AC-67ED-4098-98F5-8B2D0CEA2D19}" destId="{1E44A749-8015-437D-AFFA-14A8345373DE}" srcOrd="0" destOrd="0" parTransId="{B5C597EE-618A-4F7A-B2EC-0B62E1FF2174}" sibTransId="{ED966808-5D43-4FA4-B1E9-564D5991ECB2}"/>
    <dgm:cxn modelId="{FCCDB1F1-66B6-4EC4-8A6B-DDC36A8899BB}" type="presOf" srcId="{1420F2F9-2E5B-4E3D-96BF-13E2F5A21FF9}" destId="{955E55C7-E883-45B4-886E-49735C598E63}" srcOrd="1" destOrd="2" presId="urn:microsoft.com/office/officeart/2005/8/layout/vList4"/>
    <dgm:cxn modelId="{29C382F4-D2C8-4B6F-80D9-1313696F3031}" type="presOf" srcId="{1420F2F9-2E5B-4E3D-96BF-13E2F5A21FF9}" destId="{E4273841-E14D-433A-9BB8-2BC16947D509}" srcOrd="0" destOrd="2" presId="urn:microsoft.com/office/officeart/2005/8/layout/vList4"/>
    <dgm:cxn modelId="{05E7B05F-E9FD-4296-9A38-29566F825529}" type="presParOf" srcId="{7CE79AD8-4F3C-4B9A-B9CA-7063436590FB}" destId="{5D79DBAF-AF10-47EB-B20F-64EC1C63F5D1}" srcOrd="0" destOrd="0" presId="urn:microsoft.com/office/officeart/2005/8/layout/vList4"/>
    <dgm:cxn modelId="{EE0BB80A-E5FC-4235-B275-98E92B555797}" type="presParOf" srcId="{5D79DBAF-AF10-47EB-B20F-64EC1C63F5D1}" destId="{E4273841-E14D-433A-9BB8-2BC16947D509}" srcOrd="0" destOrd="0" presId="urn:microsoft.com/office/officeart/2005/8/layout/vList4"/>
    <dgm:cxn modelId="{1061D6C5-7416-409B-B288-C2E4A38CA23F}" type="presParOf" srcId="{5D79DBAF-AF10-47EB-B20F-64EC1C63F5D1}" destId="{28B3F567-5910-422C-87E4-2D3A1FA29B15}" srcOrd="1" destOrd="0" presId="urn:microsoft.com/office/officeart/2005/8/layout/vList4"/>
    <dgm:cxn modelId="{B463CF14-BEA9-435A-8E4C-B269F3648421}" type="presParOf" srcId="{5D79DBAF-AF10-47EB-B20F-64EC1C63F5D1}" destId="{955E55C7-E883-45B4-886E-49735C598E63}" srcOrd="2" destOrd="0" presId="urn:microsoft.com/office/officeart/2005/8/layout/vList4"/>
    <dgm:cxn modelId="{64471FBF-A347-4378-8662-E61B903788A6}" type="presParOf" srcId="{7CE79AD8-4F3C-4B9A-B9CA-7063436590FB}" destId="{D6741562-CA08-4881-A285-63FF5273FB2C}" srcOrd="1" destOrd="0" presId="urn:microsoft.com/office/officeart/2005/8/layout/vList4"/>
    <dgm:cxn modelId="{1153642D-CC7B-4BAF-8802-8B14384A1186}" type="presParOf" srcId="{7CE79AD8-4F3C-4B9A-B9CA-7063436590FB}" destId="{BA92EF28-9D58-4810-9112-C20548898DC8}" srcOrd="2" destOrd="0" presId="urn:microsoft.com/office/officeart/2005/8/layout/vList4"/>
    <dgm:cxn modelId="{27B209D9-AABE-4B69-A4B3-4CA36D6518DB}" type="presParOf" srcId="{BA92EF28-9D58-4810-9112-C20548898DC8}" destId="{C3FC4EE6-8F48-4A10-8682-32DD26945491}" srcOrd="0" destOrd="0" presId="urn:microsoft.com/office/officeart/2005/8/layout/vList4"/>
    <dgm:cxn modelId="{CF99B0C1-7A5B-420F-8684-C34EB8B3ECDA}" type="presParOf" srcId="{BA92EF28-9D58-4810-9112-C20548898DC8}" destId="{F5966BAE-6AF0-47DA-B994-4DC37F7545F4}" srcOrd="1" destOrd="0" presId="urn:microsoft.com/office/officeart/2005/8/layout/vList4"/>
    <dgm:cxn modelId="{F1CF6307-91E6-4607-9E72-07FE4232B284}" type="presParOf" srcId="{BA92EF28-9D58-4810-9112-C20548898DC8}" destId="{E71F6002-87C4-4542-A52B-A6E61E4539F9}" srcOrd="2" destOrd="0" presId="urn:microsoft.com/office/officeart/2005/8/layout/vList4"/>
    <dgm:cxn modelId="{69935441-6698-4A80-9FAA-E9700E678511}" type="presParOf" srcId="{7CE79AD8-4F3C-4B9A-B9CA-7063436590FB}" destId="{C3F4E996-2B55-4174-BE73-BC77EEB99866}" srcOrd="3" destOrd="0" presId="urn:microsoft.com/office/officeart/2005/8/layout/vList4"/>
    <dgm:cxn modelId="{90028424-FB61-4CAD-A7DB-506F7FBA9E3F}" type="presParOf" srcId="{7CE79AD8-4F3C-4B9A-B9CA-7063436590FB}" destId="{1FA608D0-6464-4A17-BE83-91E2DDB3C278}" srcOrd="4" destOrd="0" presId="urn:microsoft.com/office/officeart/2005/8/layout/vList4"/>
    <dgm:cxn modelId="{F0715C0F-F55D-49CC-A463-E5B2CE8FB87C}" type="presParOf" srcId="{1FA608D0-6464-4A17-BE83-91E2DDB3C278}" destId="{6B8299E9-E854-480F-8911-1DB409140095}" srcOrd="0" destOrd="0" presId="urn:microsoft.com/office/officeart/2005/8/layout/vList4"/>
    <dgm:cxn modelId="{5C6B2685-5C67-4F2B-8C83-404816CED7F2}" type="presParOf" srcId="{1FA608D0-6464-4A17-BE83-91E2DDB3C278}" destId="{C9058ACA-B814-4948-ADA8-07808CA95DFE}" srcOrd="1" destOrd="0" presId="urn:microsoft.com/office/officeart/2005/8/layout/vList4"/>
    <dgm:cxn modelId="{2BA860C2-21B0-4AE8-99CB-8B86DC152073}" type="presParOf" srcId="{1FA608D0-6464-4A17-BE83-91E2DDB3C278}" destId="{48FF5BF0-7D5E-4D96-ABAA-12944A7B595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B150AF0-3971-41AE-ABB6-0AD96C23E3B4}" type="doc">
      <dgm:prSet loTypeId="urn:microsoft.com/office/officeart/2018/5/layout/CenteredIconLabelDescriptionList" loCatId="icon" qsTypeId="urn:microsoft.com/office/officeart/2005/8/quickstyle/simple1" qsCatId="simple" csTypeId="urn:microsoft.com/office/officeart/2005/8/colors/colorful2" csCatId="colorful" phldr="1"/>
      <dgm:spPr/>
      <dgm:t>
        <a:bodyPr/>
        <a:lstStyle/>
        <a:p>
          <a:endParaRPr lang="en-US"/>
        </a:p>
      </dgm:t>
    </dgm:pt>
    <dgm:pt modelId="{82363A25-F90C-478B-BC67-F8B4B2935475}">
      <dgm:prSet phldrT="[Text]"/>
      <dgm:spPr/>
      <dgm:t>
        <a:bodyPr/>
        <a:lstStyle/>
        <a:p>
          <a:pPr>
            <a:lnSpc>
              <a:spcPct val="100000"/>
            </a:lnSpc>
            <a:defRPr b="1"/>
          </a:pPr>
          <a:r>
            <a:rPr lang="en-US" dirty="0"/>
            <a:t>Phase 1</a:t>
          </a:r>
        </a:p>
      </dgm:t>
    </dgm:pt>
    <dgm:pt modelId="{09130792-86B3-4C65-83FD-50C53709C283}" type="parTrans" cxnId="{BD5332BD-79BC-472C-8013-128428753C24}">
      <dgm:prSet/>
      <dgm:spPr/>
      <dgm:t>
        <a:bodyPr/>
        <a:lstStyle/>
        <a:p>
          <a:endParaRPr lang="en-US"/>
        </a:p>
      </dgm:t>
    </dgm:pt>
    <dgm:pt modelId="{02BD1421-2E3D-4806-B0E7-D710B03AB64C}" type="sibTrans" cxnId="{BD5332BD-79BC-472C-8013-128428753C24}">
      <dgm:prSet/>
      <dgm:spPr/>
      <dgm:t>
        <a:bodyPr/>
        <a:lstStyle/>
        <a:p>
          <a:endParaRPr lang="en-US"/>
        </a:p>
      </dgm:t>
    </dgm:pt>
    <dgm:pt modelId="{23242291-2F13-4E4C-A700-2F81329E0873}">
      <dgm:prSet phldrT="[Text]"/>
      <dgm:spPr/>
      <dgm:t>
        <a:bodyPr/>
        <a:lstStyle/>
        <a:p>
          <a:pPr>
            <a:lnSpc>
              <a:spcPct val="100000"/>
            </a:lnSpc>
          </a:pPr>
          <a:r>
            <a:rPr lang="en-US" u="sng" dirty="0"/>
            <a:t>Support with Recruitment</a:t>
          </a:r>
        </a:p>
      </dgm:t>
    </dgm:pt>
    <dgm:pt modelId="{EDE68DE7-5862-46D3-9586-A8E41056FAC9}" type="parTrans" cxnId="{D7216972-CFA9-4C71-8A9D-4D88E4A2E25F}">
      <dgm:prSet/>
      <dgm:spPr/>
      <dgm:t>
        <a:bodyPr/>
        <a:lstStyle/>
        <a:p>
          <a:endParaRPr lang="en-US"/>
        </a:p>
      </dgm:t>
    </dgm:pt>
    <dgm:pt modelId="{232ED498-5959-4F78-A7C4-646620C53023}" type="sibTrans" cxnId="{D7216972-CFA9-4C71-8A9D-4D88E4A2E25F}">
      <dgm:prSet/>
      <dgm:spPr/>
      <dgm:t>
        <a:bodyPr/>
        <a:lstStyle/>
        <a:p>
          <a:endParaRPr lang="en-US"/>
        </a:p>
      </dgm:t>
    </dgm:pt>
    <dgm:pt modelId="{D6279397-462B-4E0C-A15B-1C13FA385C20}">
      <dgm:prSet phldrT="[Text]"/>
      <dgm:spPr/>
      <dgm:t>
        <a:bodyPr/>
        <a:lstStyle/>
        <a:p>
          <a:pPr>
            <a:lnSpc>
              <a:spcPct val="100000"/>
            </a:lnSpc>
          </a:pPr>
          <a:r>
            <a:rPr lang="en-US" u="sng" dirty="0"/>
            <a:t>No shared decision-making or information sharing</a:t>
          </a:r>
        </a:p>
      </dgm:t>
    </dgm:pt>
    <dgm:pt modelId="{04BDD912-0798-4891-A18B-6F119B16BAAC}" type="parTrans" cxnId="{469BA73B-EE4E-4DD6-8800-BBA006B18DD3}">
      <dgm:prSet/>
      <dgm:spPr/>
      <dgm:t>
        <a:bodyPr/>
        <a:lstStyle/>
        <a:p>
          <a:endParaRPr lang="en-US"/>
        </a:p>
      </dgm:t>
    </dgm:pt>
    <dgm:pt modelId="{AA5C75D9-0272-4248-B7A6-2D6718214B58}" type="sibTrans" cxnId="{469BA73B-EE4E-4DD6-8800-BBA006B18DD3}">
      <dgm:prSet/>
      <dgm:spPr/>
      <dgm:t>
        <a:bodyPr/>
        <a:lstStyle/>
        <a:p>
          <a:endParaRPr lang="en-US"/>
        </a:p>
      </dgm:t>
    </dgm:pt>
    <dgm:pt modelId="{01566197-5CC5-4694-BBD1-AE78407B6599}">
      <dgm:prSet phldrT="[Text]"/>
      <dgm:spPr/>
      <dgm:t>
        <a:bodyPr/>
        <a:lstStyle/>
        <a:p>
          <a:pPr>
            <a:lnSpc>
              <a:spcPct val="100000"/>
            </a:lnSpc>
            <a:defRPr b="1"/>
          </a:pPr>
          <a:r>
            <a:rPr lang="en-US" dirty="0"/>
            <a:t>Phase 2</a:t>
          </a:r>
        </a:p>
      </dgm:t>
    </dgm:pt>
    <dgm:pt modelId="{C2F6D301-9FFA-4D2B-91AD-E899E2C8ACCA}" type="parTrans" cxnId="{1E901758-263E-44BE-B6B3-B83CA7F7F749}">
      <dgm:prSet/>
      <dgm:spPr/>
      <dgm:t>
        <a:bodyPr/>
        <a:lstStyle/>
        <a:p>
          <a:endParaRPr lang="en-US"/>
        </a:p>
      </dgm:t>
    </dgm:pt>
    <dgm:pt modelId="{68F894CE-4F28-49BC-AD9F-6A0728F2FDAC}" type="sibTrans" cxnId="{1E901758-263E-44BE-B6B3-B83CA7F7F749}">
      <dgm:prSet/>
      <dgm:spPr/>
      <dgm:t>
        <a:bodyPr/>
        <a:lstStyle/>
        <a:p>
          <a:endParaRPr lang="en-US"/>
        </a:p>
      </dgm:t>
    </dgm:pt>
    <dgm:pt modelId="{EE27855A-7E02-4A7E-9852-7EA6D3DACE0C}">
      <dgm:prSet phldrT="[Text]"/>
      <dgm:spPr/>
      <dgm:t>
        <a:bodyPr/>
        <a:lstStyle/>
        <a:p>
          <a:pPr>
            <a:lnSpc>
              <a:spcPct val="100000"/>
            </a:lnSpc>
          </a:pPr>
          <a:r>
            <a:rPr lang="en-US" u="sng" dirty="0"/>
            <a:t>Collaborating on recruitment and data collection efforts</a:t>
          </a:r>
        </a:p>
      </dgm:t>
    </dgm:pt>
    <dgm:pt modelId="{6F86E285-9152-4787-A2E2-CE6F24BB1DDB}" type="parTrans" cxnId="{319B34D7-DD82-4613-BFF5-EAC4928F2A83}">
      <dgm:prSet/>
      <dgm:spPr/>
      <dgm:t>
        <a:bodyPr/>
        <a:lstStyle/>
        <a:p>
          <a:endParaRPr lang="en-US"/>
        </a:p>
      </dgm:t>
    </dgm:pt>
    <dgm:pt modelId="{0A226675-E1A4-4194-A33F-933E2622A79D}" type="sibTrans" cxnId="{319B34D7-DD82-4613-BFF5-EAC4928F2A83}">
      <dgm:prSet/>
      <dgm:spPr/>
      <dgm:t>
        <a:bodyPr/>
        <a:lstStyle/>
        <a:p>
          <a:endParaRPr lang="en-US"/>
        </a:p>
      </dgm:t>
    </dgm:pt>
    <dgm:pt modelId="{B76D9194-85A0-41D3-8E69-77A332016897}">
      <dgm:prSet phldrT="[Text]"/>
      <dgm:spPr/>
      <dgm:t>
        <a:bodyPr/>
        <a:lstStyle/>
        <a:p>
          <a:pPr>
            <a:lnSpc>
              <a:spcPct val="100000"/>
            </a:lnSpc>
          </a:pPr>
          <a:r>
            <a:rPr lang="en-US" u="sng" dirty="0"/>
            <a:t>Collaboration on decision-making regarding recruitment and research practices</a:t>
          </a:r>
        </a:p>
      </dgm:t>
    </dgm:pt>
    <dgm:pt modelId="{C5D75C2A-1BEC-4312-AEF0-FF91613F2DB1}" type="parTrans" cxnId="{3C87AC91-DFFD-4742-B26A-07A143C89640}">
      <dgm:prSet/>
      <dgm:spPr/>
      <dgm:t>
        <a:bodyPr/>
        <a:lstStyle/>
        <a:p>
          <a:endParaRPr lang="en-US"/>
        </a:p>
      </dgm:t>
    </dgm:pt>
    <dgm:pt modelId="{FCBAB084-BF2B-4F7F-A60A-C592C7F17EDC}" type="sibTrans" cxnId="{3C87AC91-DFFD-4742-B26A-07A143C89640}">
      <dgm:prSet/>
      <dgm:spPr/>
      <dgm:t>
        <a:bodyPr/>
        <a:lstStyle/>
        <a:p>
          <a:endParaRPr lang="en-US"/>
        </a:p>
      </dgm:t>
    </dgm:pt>
    <dgm:pt modelId="{CD613963-56F8-41A4-8F5F-5F68D0810EE4}">
      <dgm:prSet phldrT="[Text]"/>
      <dgm:spPr/>
      <dgm:t>
        <a:bodyPr/>
        <a:lstStyle/>
        <a:p>
          <a:pPr>
            <a:lnSpc>
              <a:spcPct val="100000"/>
            </a:lnSpc>
            <a:defRPr b="1"/>
          </a:pPr>
          <a:r>
            <a:rPr lang="en-US" dirty="0"/>
            <a:t>Phase 3</a:t>
          </a:r>
        </a:p>
      </dgm:t>
    </dgm:pt>
    <dgm:pt modelId="{A132EE01-88E9-4D04-A496-F895130DF74D}" type="parTrans" cxnId="{4DECCD0B-DD60-40D3-A17B-A346F8F06C59}">
      <dgm:prSet/>
      <dgm:spPr/>
      <dgm:t>
        <a:bodyPr/>
        <a:lstStyle/>
        <a:p>
          <a:endParaRPr lang="en-US"/>
        </a:p>
      </dgm:t>
    </dgm:pt>
    <dgm:pt modelId="{F55DA0BE-E40A-46CF-9611-2BEEA972B92B}" type="sibTrans" cxnId="{4DECCD0B-DD60-40D3-A17B-A346F8F06C59}">
      <dgm:prSet/>
      <dgm:spPr/>
      <dgm:t>
        <a:bodyPr/>
        <a:lstStyle/>
        <a:p>
          <a:endParaRPr lang="en-US"/>
        </a:p>
      </dgm:t>
    </dgm:pt>
    <dgm:pt modelId="{6844A62C-4F09-43B7-8BCE-BE54E2E2C580}">
      <dgm:prSet phldrT="[Text]"/>
      <dgm:spPr/>
      <dgm:t>
        <a:bodyPr/>
        <a:lstStyle/>
        <a:p>
          <a:pPr>
            <a:lnSpc>
              <a:spcPct val="100000"/>
            </a:lnSpc>
          </a:pPr>
          <a:r>
            <a:rPr lang="en-US" u="sng" dirty="0"/>
            <a:t>Elevating and incorporating individuals with lived experience into our work</a:t>
          </a:r>
        </a:p>
      </dgm:t>
    </dgm:pt>
    <dgm:pt modelId="{BFCA7D6A-0F4E-4AFC-8780-A3574ED23784}" type="parTrans" cxnId="{ED38D491-7DFF-4934-97AF-E2B415B114E1}">
      <dgm:prSet/>
      <dgm:spPr/>
      <dgm:t>
        <a:bodyPr/>
        <a:lstStyle/>
        <a:p>
          <a:endParaRPr lang="en-US"/>
        </a:p>
      </dgm:t>
    </dgm:pt>
    <dgm:pt modelId="{7A074129-1073-4F49-BE0D-B890DC29D3DE}" type="sibTrans" cxnId="{ED38D491-7DFF-4934-97AF-E2B415B114E1}">
      <dgm:prSet/>
      <dgm:spPr/>
      <dgm:t>
        <a:bodyPr/>
        <a:lstStyle/>
        <a:p>
          <a:endParaRPr lang="en-US"/>
        </a:p>
      </dgm:t>
    </dgm:pt>
    <dgm:pt modelId="{24D1271F-E4C7-4054-BBC3-FCC13D41406B}">
      <dgm:prSet phldrT="[Text]"/>
      <dgm:spPr/>
      <dgm:t>
        <a:bodyPr/>
        <a:lstStyle/>
        <a:p>
          <a:pPr>
            <a:lnSpc>
              <a:spcPct val="100000"/>
            </a:lnSpc>
          </a:pPr>
          <a:r>
            <a:rPr lang="en-US" u="sng" dirty="0"/>
            <a:t>No insights into research questions or study design</a:t>
          </a:r>
        </a:p>
      </dgm:t>
    </dgm:pt>
    <dgm:pt modelId="{6EFB9526-C52A-4DDA-9775-2A4A58AC23BC}" type="parTrans" cxnId="{E938FD99-E324-48C3-AFB6-953B78A33FEA}">
      <dgm:prSet/>
      <dgm:spPr/>
      <dgm:t>
        <a:bodyPr/>
        <a:lstStyle/>
        <a:p>
          <a:endParaRPr lang="en-US"/>
        </a:p>
      </dgm:t>
    </dgm:pt>
    <dgm:pt modelId="{D8F00968-600A-45E0-AB4E-ABCE4E2DF353}" type="sibTrans" cxnId="{E938FD99-E324-48C3-AFB6-953B78A33FEA}">
      <dgm:prSet/>
      <dgm:spPr/>
      <dgm:t>
        <a:bodyPr/>
        <a:lstStyle/>
        <a:p>
          <a:endParaRPr lang="en-US"/>
        </a:p>
      </dgm:t>
    </dgm:pt>
    <dgm:pt modelId="{28A79E5A-4AD7-41F5-BC26-54408B136D9E}">
      <dgm:prSet phldrT="[Text]"/>
      <dgm:spPr/>
      <dgm:t>
        <a:bodyPr/>
        <a:lstStyle/>
        <a:p>
          <a:pPr>
            <a:lnSpc>
              <a:spcPct val="100000"/>
            </a:lnSpc>
          </a:pPr>
          <a:r>
            <a:rPr lang="en-US" u="sng" dirty="0"/>
            <a:t>Shared decision-making on research questions </a:t>
          </a:r>
        </a:p>
      </dgm:t>
    </dgm:pt>
    <dgm:pt modelId="{78F7E819-F3EC-4C2B-B80E-60622FB607EA}" type="parTrans" cxnId="{4E4507AC-578C-4B2A-8FEE-3AB03048AE5C}">
      <dgm:prSet/>
      <dgm:spPr/>
      <dgm:t>
        <a:bodyPr/>
        <a:lstStyle/>
        <a:p>
          <a:endParaRPr lang="en-US"/>
        </a:p>
      </dgm:t>
    </dgm:pt>
    <dgm:pt modelId="{DE20738A-4E83-4A95-B316-68A483350EA3}" type="sibTrans" cxnId="{4E4507AC-578C-4B2A-8FEE-3AB03048AE5C}">
      <dgm:prSet/>
      <dgm:spPr/>
      <dgm:t>
        <a:bodyPr/>
        <a:lstStyle/>
        <a:p>
          <a:endParaRPr lang="en-US"/>
        </a:p>
      </dgm:t>
    </dgm:pt>
    <dgm:pt modelId="{FDC00031-BD47-4D21-B34D-54365309F3DC}">
      <dgm:prSet phldrT="[Text]"/>
      <dgm:spPr/>
      <dgm:t>
        <a:bodyPr/>
        <a:lstStyle/>
        <a:p>
          <a:pPr>
            <a:lnSpc>
              <a:spcPct val="100000"/>
            </a:lnSpc>
          </a:pPr>
          <a:r>
            <a:rPr lang="en-US" u="sng" dirty="0"/>
            <a:t>Equality in decision making; information sharing; research questions &amp; design</a:t>
          </a:r>
        </a:p>
      </dgm:t>
    </dgm:pt>
    <dgm:pt modelId="{90767B55-2B53-4778-90BE-EA9DE2FFC4AD}" type="parTrans" cxnId="{B2A0CBE1-F219-4C36-AC32-F74AAB2F6E3E}">
      <dgm:prSet/>
      <dgm:spPr/>
      <dgm:t>
        <a:bodyPr/>
        <a:lstStyle/>
        <a:p>
          <a:endParaRPr lang="en-US"/>
        </a:p>
      </dgm:t>
    </dgm:pt>
    <dgm:pt modelId="{B9ABBC51-2F90-4D46-B556-B658290B8FDB}" type="sibTrans" cxnId="{B2A0CBE1-F219-4C36-AC32-F74AAB2F6E3E}">
      <dgm:prSet/>
      <dgm:spPr/>
      <dgm:t>
        <a:bodyPr/>
        <a:lstStyle/>
        <a:p>
          <a:endParaRPr lang="en-US"/>
        </a:p>
      </dgm:t>
    </dgm:pt>
    <dgm:pt modelId="{E5294B92-3DAA-4589-AEB5-D8A438EFF1E7}" type="pres">
      <dgm:prSet presAssocID="{2B150AF0-3971-41AE-ABB6-0AD96C23E3B4}" presName="root" presStyleCnt="0">
        <dgm:presLayoutVars>
          <dgm:dir/>
          <dgm:resizeHandles val="exact"/>
        </dgm:presLayoutVars>
      </dgm:prSet>
      <dgm:spPr/>
    </dgm:pt>
    <dgm:pt modelId="{7E5AB2BF-658B-4C51-8F23-9284030159F0}" type="pres">
      <dgm:prSet presAssocID="{82363A25-F90C-478B-BC67-F8B4B2935475}" presName="compNode" presStyleCnt="0"/>
      <dgm:spPr/>
    </dgm:pt>
    <dgm:pt modelId="{0DA661BC-49DB-4DDB-8621-020585514849}" type="pres">
      <dgm:prSet presAssocID="{82363A25-F90C-478B-BC67-F8B4B293547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s"/>
        </a:ext>
      </dgm:extLst>
    </dgm:pt>
    <dgm:pt modelId="{D00E42CA-EC3D-43DA-9997-C447A44D7799}" type="pres">
      <dgm:prSet presAssocID="{82363A25-F90C-478B-BC67-F8B4B2935475}" presName="iconSpace" presStyleCnt="0"/>
      <dgm:spPr/>
    </dgm:pt>
    <dgm:pt modelId="{922099ED-29FB-41F7-B253-DE4AD6136397}" type="pres">
      <dgm:prSet presAssocID="{82363A25-F90C-478B-BC67-F8B4B2935475}" presName="parTx" presStyleLbl="revTx" presStyleIdx="0" presStyleCnt="6">
        <dgm:presLayoutVars>
          <dgm:chMax val="0"/>
          <dgm:chPref val="0"/>
        </dgm:presLayoutVars>
      </dgm:prSet>
      <dgm:spPr/>
    </dgm:pt>
    <dgm:pt modelId="{527F3A30-D850-4442-A9F4-295C202592FC}" type="pres">
      <dgm:prSet presAssocID="{82363A25-F90C-478B-BC67-F8B4B2935475}" presName="txSpace" presStyleCnt="0"/>
      <dgm:spPr/>
    </dgm:pt>
    <dgm:pt modelId="{55DA913C-FA38-4D01-BFC2-31BA1E9E7640}" type="pres">
      <dgm:prSet presAssocID="{82363A25-F90C-478B-BC67-F8B4B2935475}" presName="desTx" presStyleLbl="revTx" presStyleIdx="1" presStyleCnt="6">
        <dgm:presLayoutVars/>
      </dgm:prSet>
      <dgm:spPr/>
    </dgm:pt>
    <dgm:pt modelId="{E1209A52-3E7F-4602-8BFD-6E154C384AF7}" type="pres">
      <dgm:prSet presAssocID="{02BD1421-2E3D-4806-B0E7-D710B03AB64C}" presName="sibTrans" presStyleCnt="0"/>
      <dgm:spPr/>
    </dgm:pt>
    <dgm:pt modelId="{346F09BA-90E0-4398-9291-6FF799428F8B}" type="pres">
      <dgm:prSet presAssocID="{01566197-5CC5-4694-BBD1-AE78407B6599}" presName="compNode" presStyleCnt="0"/>
      <dgm:spPr/>
    </dgm:pt>
    <dgm:pt modelId="{CEE42E39-B027-4D30-B6B3-4B36E5803028}" type="pres">
      <dgm:prSet presAssocID="{01566197-5CC5-4694-BBD1-AE78407B659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FA6CFBA1-35B3-4C3E-A4FC-8521DE758E81}" type="pres">
      <dgm:prSet presAssocID="{01566197-5CC5-4694-BBD1-AE78407B6599}" presName="iconSpace" presStyleCnt="0"/>
      <dgm:spPr/>
    </dgm:pt>
    <dgm:pt modelId="{1ED232A8-D42C-4167-B817-530EC67D037B}" type="pres">
      <dgm:prSet presAssocID="{01566197-5CC5-4694-BBD1-AE78407B6599}" presName="parTx" presStyleLbl="revTx" presStyleIdx="2" presStyleCnt="6">
        <dgm:presLayoutVars>
          <dgm:chMax val="0"/>
          <dgm:chPref val="0"/>
        </dgm:presLayoutVars>
      </dgm:prSet>
      <dgm:spPr/>
    </dgm:pt>
    <dgm:pt modelId="{6CC4A6F5-9A14-4C3F-BB9C-06458D5A0AF7}" type="pres">
      <dgm:prSet presAssocID="{01566197-5CC5-4694-BBD1-AE78407B6599}" presName="txSpace" presStyleCnt="0"/>
      <dgm:spPr/>
    </dgm:pt>
    <dgm:pt modelId="{8637144E-D824-4F68-BDA5-5B2156438560}" type="pres">
      <dgm:prSet presAssocID="{01566197-5CC5-4694-BBD1-AE78407B6599}" presName="desTx" presStyleLbl="revTx" presStyleIdx="3" presStyleCnt="6">
        <dgm:presLayoutVars/>
      </dgm:prSet>
      <dgm:spPr/>
    </dgm:pt>
    <dgm:pt modelId="{939A7AFB-D1DF-4522-A09B-ED95E404EB16}" type="pres">
      <dgm:prSet presAssocID="{68F894CE-4F28-49BC-AD9F-6A0728F2FDAC}" presName="sibTrans" presStyleCnt="0"/>
      <dgm:spPr/>
    </dgm:pt>
    <dgm:pt modelId="{12B6CC05-82FC-44E4-A12D-C0A1D80716D0}" type="pres">
      <dgm:prSet presAssocID="{CD613963-56F8-41A4-8F5F-5F68D0810EE4}" presName="compNode" presStyleCnt="0"/>
      <dgm:spPr/>
    </dgm:pt>
    <dgm:pt modelId="{EFD3AB42-A468-40EB-9318-86AA1CE637FD}" type="pres">
      <dgm:prSet presAssocID="{CD613963-56F8-41A4-8F5F-5F68D0810EE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eting"/>
        </a:ext>
      </dgm:extLst>
    </dgm:pt>
    <dgm:pt modelId="{7191B942-1917-4934-8BD2-62BC40CB7A80}" type="pres">
      <dgm:prSet presAssocID="{CD613963-56F8-41A4-8F5F-5F68D0810EE4}" presName="iconSpace" presStyleCnt="0"/>
      <dgm:spPr/>
    </dgm:pt>
    <dgm:pt modelId="{860E4BE8-90C3-4825-A38D-BECCC8DFCF21}" type="pres">
      <dgm:prSet presAssocID="{CD613963-56F8-41A4-8F5F-5F68D0810EE4}" presName="parTx" presStyleLbl="revTx" presStyleIdx="4" presStyleCnt="6">
        <dgm:presLayoutVars>
          <dgm:chMax val="0"/>
          <dgm:chPref val="0"/>
        </dgm:presLayoutVars>
      </dgm:prSet>
      <dgm:spPr/>
    </dgm:pt>
    <dgm:pt modelId="{7DCD0FE6-053A-45D7-84E2-0CDC435F6A84}" type="pres">
      <dgm:prSet presAssocID="{CD613963-56F8-41A4-8F5F-5F68D0810EE4}" presName="txSpace" presStyleCnt="0"/>
      <dgm:spPr/>
    </dgm:pt>
    <dgm:pt modelId="{F391CDFF-C3E6-4961-A435-042BCD1ADD3B}" type="pres">
      <dgm:prSet presAssocID="{CD613963-56F8-41A4-8F5F-5F68D0810EE4}" presName="desTx" presStyleLbl="revTx" presStyleIdx="5" presStyleCnt="6">
        <dgm:presLayoutVars/>
      </dgm:prSet>
      <dgm:spPr/>
    </dgm:pt>
  </dgm:ptLst>
  <dgm:cxnLst>
    <dgm:cxn modelId="{4DECCD0B-DD60-40D3-A17B-A346F8F06C59}" srcId="{2B150AF0-3971-41AE-ABB6-0AD96C23E3B4}" destId="{CD613963-56F8-41A4-8F5F-5F68D0810EE4}" srcOrd="2" destOrd="0" parTransId="{A132EE01-88E9-4D04-A496-F895130DF74D}" sibTransId="{F55DA0BE-E40A-46CF-9611-2BEEA972B92B}"/>
    <dgm:cxn modelId="{5D6A2720-057C-4BFE-A272-943F9F23614B}" type="presOf" srcId="{FDC00031-BD47-4D21-B34D-54365309F3DC}" destId="{F391CDFF-C3E6-4961-A435-042BCD1ADD3B}" srcOrd="0" destOrd="1" presId="urn:microsoft.com/office/officeart/2018/5/layout/CenteredIconLabelDescriptionList"/>
    <dgm:cxn modelId="{1754DC23-7D58-40DC-83BE-EB16978BC012}" type="presOf" srcId="{2B150AF0-3971-41AE-ABB6-0AD96C23E3B4}" destId="{E5294B92-3DAA-4589-AEB5-D8A438EFF1E7}" srcOrd="0" destOrd="0" presId="urn:microsoft.com/office/officeart/2018/5/layout/CenteredIconLabelDescriptionList"/>
    <dgm:cxn modelId="{B7875E33-ADC8-430D-A3BC-AA6064F40DBF}" type="presOf" srcId="{28A79E5A-4AD7-41F5-BC26-54408B136D9E}" destId="{8637144E-D824-4F68-BDA5-5B2156438560}" srcOrd="0" destOrd="2" presId="urn:microsoft.com/office/officeart/2018/5/layout/CenteredIconLabelDescriptionList"/>
    <dgm:cxn modelId="{469BA73B-EE4E-4DD6-8800-BBA006B18DD3}" srcId="{82363A25-F90C-478B-BC67-F8B4B2935475}" destId="{D6279397-462B-4E0C-A15B-1C13FA385C20}" srcOrd="1" destOrd="0" parTransId="{04BDD912-0798-4891-A18B-6F119B16BAAC}" sibTransId="{AA5C75D9-0272-4248-B7A6-2D6718214B58}"/>
    <dgm:cxn modelId="{4137D45C-F800-437D-A87C-C8051BAEB65D}" type="presOf" srcId="{CD613963-56F8-41A4-8F5F-5F68D0810EE4}" destId="{860E4BE8-90C3-4825-A38D-BECCC8DFCF21}" srcOrd="0" destOrd="0" presId="urn:microsoft.com/office/officeart/2018/5/layout/CenteredIconLabelDescriptionList"/>
    <dgm:cxn modelId="{A8D8BB48-59BF-4105-888A-E9CDFC892CBC}" type="presOf" srcId="{EE27855A-7E02-4A7E-9852-7EA6D3DACE0C}" destId="{8637144E-D824-4F68-BDA5-5B2156438560}" srcOrd="0" destOrd="0" presId="urn:microsoft.com/office/officeart/2018/5/layout/CenteredIconLabelDescriptionList"/>
    <dgm:cxn modelId="{3A55146F-1447-47B9-A2D3-AEFF8C8628D3}" type="presOf" srcId="{82363A25-F90C-478B-BC67-F8B4B2935475}" destId="{922099ED-29FB-41F7-B253-DE4AD6136397}" srcOrd="0" destOrd="0" presId="urn:microsoft.com/office/officeart/2018/5/layout/CenteredIconLabelDescriptionList"/>
    <dgm:cxn modelId="{D7216972-CFA9-4C71-8A9D-4D88E4A2E25F}" srcId="{82363A25-F90C-478B-BC67-F8B4B2935475}" destId="{23242291-2F13-4E4C-A700-2F81329E0873}" srcOrd="0" destOrd="0" parTransId="{EDE68DE7-5862-46D3-9586-A8E41056FAC9}" sibTransId="{232ED498-5959-4F78-A7C4-646620C53023}"/>
    <dgm:cxn modelId="{1E901758-263E-44BE-B6B3-B83CA7F7F749}" srcId="{2B150AF0-3971-41AE-ABB6-0AD96C23E3B4}" destId="{01566197-5CC5-4694-BBD1-AE78407B6599}" srcOrd="1" destOrd="0" parTransId="{C2F6D301-9FFA-4D2B-91AD-E899E2C8ACCA}" sibTransId="{68F894CE-4F28-49BC-AD9F-6A0728F2FDAC}"/>
    <dgm:cxn modelId="{4CD0768D-3FD3-4D20-B5F4-A67B54FA79C6}" type="presOf" srcId="{24D1271F-E4C7-4054-BBC3-FCC13D41406B}" destId="{55DA913C-FA38-4D01-BFC2-31BA1E9E7640}" srcOrd="0" destOrd="2" presId="urn:microsoft.com/office/officeart/2018/5/layout/CenteredIconLabelDescriptionList"/>
    <dgm:cxn modelId="{3C87AC91-DFFD-4742-B26A-07A143C89640}" srcId="{01566197-5CC5-4694-BBD1-AE78407B6599}" destId="{B76D9194-85A0-41D3-8E69-77A332016897}" srcOrd="1" destOrd="0" parTransId="{C5D75C2A-1BEC-4312-AEF0-FF91613F2DB1}" sibTransId="{FCBAB084-BF2B-4F7F-A60A-C592C7F17EDC}"/>
    <dgm:cxn modelId="{ED38D491-7DFF-4934-97AF-E2B415B114E1}" srcId="{CD613963-56F8-41A4-8F5F-5F68D0810EE4}" destId="{6844A62C-4F09-43B7-8BCE-BE54E2E2C580}" srcOrd="0" destOrd="0" parTransId="{BFCA7D6A-0F4E-4AFC-8780-A3574ED23784}" sibTransId="{7A074129-1073-4F49-BE0D-B890DC29D3DE}"/>
    <dgm:cxn modelId="{E938FD99-E324-48C3-AFB6-953B78A33FEA}" srcId="{82363A25-F90C-478B-BC67-F8B4B2935475}" destId="{24D1271F-E4C7-4054-BBC3-FCC13D41406B}" srcOrd="2" destOrd="0" parTransId="{6EFB9526-C52A-4DDA-9775-2A4A58AC23BC}" sibTransId="{D8F00968-600A-45E0-AB4E-ABCE4E2DF353}"/>
    <dgm:cxn modelId="{4E4507AC-578C-4B2A-8FEE-3AB03048AE5C}" srcId="{01566197-5CC5-4694-BBD1-AE78407B6599}" destId="{28A79E5A-4AD7-41F5-BC26-54408B136D9E}" srcOrd="2" destOrd="0" parTransId="{78F7E819-F3EC-4C2B-B80E-60622FB607EA}" sibTransId="{DE20738A-4E83-4A95-B316-68A483350EA3}"/>
    <dgm:cxn modelId="{BD5332BD-79BC-472C-8013-128428753C24}" srcId="{2B150AF0-3971-41AE-ABB6-0AD96C23E3B4}" destId="{82363A25-F90C-478B-BC67-F8B4B2935475}" srcOrd="0" destOrd="0" parTransId="{09130792-86B3-4C65-83FD-50C53709C283}" sibTransId="{02BD1421-2E3D-4806-B0E7-D710B03AB64C}"/>
    <dgm:cxn modelId="{A982E3CA-C568-4439-96C9-289A4C92776C}" type="presOf" srcId="{23242291-2F13-4E4C-A700-2F81329E0873}" destId="{55DA913C-FA38-4D01-BFC2-31BA1E9E7640}" srcOrd="0" destOrd="0" presId="urn:microsoft.com/office/officeart/2018/5/layout/CenteredIconLabelDescriptionList"/>
    <dgm:cxn modelId="{319B34D7-DD82-4613-BFF5-EAC4928F2A83}" srcId="{01566197-5CC5-4694-BBD1-AE78407B6599}" destId="{EE27855A-7E02-4A7E-9852-7EA6D3DACE0C}" srcOrd="0" destOrd="0" parTransId="{6F86E285-9152-4787-A2E2-CE6F24BB1DDB}" sibTransId="{0A226675-E1A4-4194-A33F-933E2622A79D}"/>
    <dgm:cxn modelId="{348C0FDB-9EF0-44B0-A06D-B26F9D2734CD}" type="presOf" srcId="{D6279397-462B-4E0C-A15B-1C13FA385C20}" destId="{55DA913C-FA38-4D01-BFC2-31BA1E9E7640}" srcOrd="0" destOrd="1" presId="urn:microsoft.com/office/officeart/2018/5/layout/CenteredIconLabelDescriptionList"/>
    <dgm:cxn modelId="{B2A0CBE1-F219-4C36-AC32-F74AAB2F6E3E}" srcId="{CD613963-56F8-41A4-8F5F-5F68D0810EE4}" destId="{FDC00031-BD47-4D21-B34D-54365309F3DC}" srcOrd="1" destOrd="0" parTransId="{90767B55-2B53-4778-90BE-EA9DE2FFC4AD}" sibTransId="{B9ABBC51-2F90-4D46-B556-B658290B8FDB}"/>
    <dgm:cxn modelId="{2DB65CE2-C952-4F02-A46B-BC641F11B334}" type="presOf" srcId="{6844A62C-4F09-43B7-8BCE-BE54E2E2C580}" destId="{F391CDFF-C3E6-4961-A435-042BCD1ADD3B}" srcOrd="0" destOrd="0" presId="urn:microsoft.com/office/officeart/2018/5/layout/CenteredIconLabelDescriptionList"/>
    <dgm:cxn modelId="{5509FAE4-3B8E-4832-A110-C311E12DB300}" type="presOf" srcId="{01566197-5CC5-4694-BBD1-AE78407B6599}" destId="{1ED232A8-D42C-4167-B817-530EC67D037B}" srcOrd="0" destOrd="0" presId="urn:microsoft.com/office/officeart/2018/5/layout/CenteredIconLabelDescriptionList"/>
    <dgm:cxn modelId="{2D3366ED-8105-4CA2-A98D-783714EBACD4}" type="presOf" srcId="{B76D9194-85A0-41D3-8E69-77A332016897}" destId="{8637144E-D824-4F68-BDA5-5B2156438560}" srcOrd="0" destOrd="1" presId="urn:microsoft.com/office/officeart/2018/5/layout/CenteredIconLabelDescriptionList"/>
    <dgm:cxn modelId="{F94CB119-A2EB-4146-B6AE-3C9BB2FB781B}" type="presParOf" srcId="{E5294B92-3DAA-4589-AEB5-D8A438EFF1E7}" destId="{7E5AB2BF-658B-4C51-8F23-9284030159F0}" srcOrd="0" destOrd="0" presId="urn:microsoft.com/office/officeart/2018/5/layout/CenteredIconLabelDescriptionList"/>
    <dgm:cxn modelId="{D897AF0C-C3C6-4792-945C-B4594192A8EB}" type="presParOf" srcId="{7E5AB2BF-658B-4C51-8F23-9284030159F0}" destId="{0DA661BC-49DB-4DDB-8621-020585514849}" srcOrd="0" destOrd="0" presId="urn:microsoft.com/office/officeart/2018/5/layout/CenteredIconLabelDescriptionList"/>
    <dgm:cxn modelId="{858B62BF-D65C-4847-BE19-1C85CEE5E625}" type="presParOf" srcId="{7E5AB2BF-658B-4C51-8F23-9284030159F0}" destId="{D00E42CA-EC3D-43DA-9997-C447A44D7799}" srcOrd="1" destOrd="0" presId="urn:microsoft.com/office/officeart/2018/5/layout/CenteredIconLabelDescriptionList"/>
    <dgm:cxn modelId="{F21CE4F2-4379-4A71-9E4E-1809EAA53A00}" type="presParOf" srcId="{7E5AB2BF-658B-4C51-8F23-9284030159F0}" destId="{922099ED-29FB-41F7-B253-DE4AD6136397}" srcOrd="2" destOrd="0" presId="urn:microsoft.com/office/officeart/2018/5/layout/CenteredIconLabelDescriptionList"/>
    <dgm:cxn modelId="{A52C0C5C-5967-4A4C-8EED-F3BF0CACFCE8}" type="presParOf" srcId="{7E5AB2BF-658B-4C51-8F23-9284030159F0}" destId="{527F3A30-D850-4442-A9F4-295C202592FC}" srcOrd="3" destOrd="0" presId="urn:microsoft.com/office/officeart/2018/5/layout/CenteredIconLabelDescriptionList"/>
    <dgm:cxn modelId="{59330004-80DD-4C7C-8E94-89AA987F86EA}" type="presParOf" srcId="{7E5AB2BF-658B-4C51-8F23-9284030159F0}" destId="{55DA913C-FA38-4D01-BFC2-31BA1E9E7640}" srcOrd="4" destOrd="0" presId="urn:microsoft.com/office/officeart/2018/5/layout/CenteredIconLabelDescriptionList"/>
    <dgm:cxn modelId="{67D2A5C5-D1B6-4FA6-AE06-FED048D8E16A}" type="presParOf" srcId="{E5294B92-3DAA-4589-AEB5-D8A438EFF1E7}" destId="{E1209A52-3E7F-4602-8BFD-6E154C384AF7}" srcOrd="1" destOrd="0" presId="urn:microsoft.com/office/officeart/2018/5/layout/CenteredIconLabelDescriptionList"/>
    <dgm:cxn modelId="{D36C10B4-7A60-40A9-B5A5-3F0E622F3E9A}" type="presParOf" srcId="{E5294B92-3DAA-4589-AEB5-D8A438EFF1E7}" destId="{346F09BA-90E0-4398-9291-6FF799428F8B}" srcOrd="2" destOrd="0" presId="urn:microsoft.com/office/officeart/2018/5/layout/CenteredIconLabelDescriptionList"/>
    <dgm:cxn modelId="{DACDE4A5-42D1-434A-B9A2-68A56E837F0A}" type="presParOf" srcId="{346F09BA-90E0-4398-9291-6FF799428F8B}" destId="{CEE42E39-B027-4D30-B6B3-4B36E5803028}" srcOrd="0" destOrd="0" presId="urn:microsoft.com/office/officeart/2018/5/layout/CenteredIconLabelDescriptionList"/>
    <dgm:cxn modelId="{333FBB81-19BF-40C5-8FC1-285E111B2BF7}" type="presParOf" srcId="{346F09BA-90E0-4398-9291-6FF799428F8B}" destId="{FA6CFBA1-35B3-4C3E-A4FC-8521DE758E81}" srcOrd="1" destOrd="0" presId="urn:microsoft.com/office/officeart/2018/5/layout/CenteredIconLabelDescriptionList"/>
    <dgm:cxn modelId="{95FF80CE-8F14-4E6A-BF94-5183B0C08E59}" type="presParOf" srcId="{346F09BA-90E0-4398-9291-6FF799428F8B}" destId="{1ED232A8-D42C-4167-B817-530EC67D037B}" srcOrd="2" destOrd="0" presId="urn:microsoft.com/office/officeart/2018/5/layout/CenteredIconLabelDescriptionList"/>
    <dgm:cxn modelId="{CEA5877B-91C9-4048-A0D6-D94CAFC2DC80}" type="presParOf" srcId="{346F09BA-90E0-4398-9291-6FF799428F8B}" destId="{6CC4A6F5-9A14-4C3F-BB9C-06458D5A0AF7}" srcOrd="3" destOrd="0" presId="urn:microsoft.com/office/officeart/2018/5/layout/CenteredIconLabelDescriptionList"/>
    <dgm:cxn modelId="{6E951051-19B3-480F-96F8-B27BC07A2FDF}" type="presParOf" srcId="{346F09BA-90E0-4398-9291-6FF799428F8B}" destId="{8637144E-D824-4F68-BDA5-5B2156438560}" srcOrd="4" destOrd="0" presId="urn:microsoft.com/office/officeart/2018/5/layout/CenteredIconLabelDescriptionList"/>
    <dgm:cxn modelId="{B03C5470-9A20-499F-97B1-A2E9AC3F4EA2}" type="presParOf" srcId="{E5294B92-3DAA-4589-AEB5-D8A438EFF1E7}" destId="{939A7AFB-D1DF-4522-A09B-ED95E404EB16}" srcOrd="3" destOrd="0" presId="urn:microsoft.com/office/officeart/2018/5/layout/CenteredIconLabelDescriptionList"/>
    <dgm:cxn modelId="{CDBA3C26-95E5-4138-891A-4967F374B5F4}" type="presParOf" srcId="{E5294B92-3DAA-4589-AEB5-D8A438EFF1E7}" destId="{12B6CC05-82FC-44E4-A12D-C0A1D80716D0}" srcOrd="4" destOrd="0" presId="urn:microsoft.com/office/officeart/2018/5/layout/CenteredIconLabelDescriptionList"/>
    <dgm:cxn modelId="{8D79AC48-8FD9-4452-9FB4-48B22B21EBDF}" type="presParOf" srcId="{12B6CC05-82FC-44E4-A12D-C0A1D80716D0}" destId="{EFD3AB42-A468-40EB-9318-86AA1CE637FD}" srcOrd="0" destOrd="0" presId="urn:microsoft.com/office/officeart/2018/5/layout/CenteredIconLabelDescriptionList"/>
    <dgm:cxn modelId="{E3174C3B-1B3B-4AB0-A325-CCBC1DF752A6}" type="presParOf" srcId="{12B6CC05-82FC-44E4-A12D-C0A1D80716D0}" destId="{7191B942-1917-4934-8BD2-62BC40CB7A80}" srcOrd="1" destOrd="0" presId="urn:microsoft.com/office/officeart/2018/5/layout/CenteredIconLabelDescriptionList"/>
    <dgm:cxn modelId="{3A7A1377-9F14-47CD-B3F5-B82C75645F3B}" type="presParOf" srcId="{12B6CC05-82FC-44E4-A12D-C0A1D80716D0}" destId="{860E4BE8-90C3-4825-A38D-BECCC8DFCF21}" srcOrd="2" destOrd="0" presId="urn:microsoft.com/office/officeart/2018/5/layout/CenteredIconLabelDescriptionList"/>
    <dgm:cxn modelId="{7EA90EFE-4AFB-458E-9D24-91D95EA90F65}" type="presParOf" srcId="{12B6CC05-82FC-44E4-A12D-C0A1D80716D0}" destId="{7DCD0FE6-053A-45D7-84E2-0CDC435F6A84}" srcOrd="3" destOrd="0" presId="urn:microsoft.com/office/officeart/2018/5/layout/CenteredIconLabelDescriptionList"/>
    <dgm:cxn modelId="{1EC58838-59C6-4FCC-9187-AB322259C420}" type="presParOf" srcId="{12B6CC05-82FC-44E4-A12D-C0A1D80716D0}" destId="{F391CDFF-C3E6-4961-A435-042BCD1ADD3B}"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DC17DA-EAC1-4078-99C5-428108300B7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F028C6F-4575-4874-B5E3-6360DD619482}">
      <dgm:prSet/>
      <dgm:spPr/>
      <dgm:t>
        <a:bodyPr/>
        <a:lstStyle/>
        <a:p>
          <a:r>
            <a:rPr lang="en-US" dirty="0"/>
            <a:t>Center for Clinical and Translational Science and Training </a:t>
          </a:r>
        </a:p>
      </dgm:t>
    </dgm:pt>
    <dgm:pt modelId="{5A4A31D7-856B-4712-BD66-C45D5937534B}" type="parTrans" cxnId="{27E14318-C707-4E67-84AB-59A967D639D6}">
      <dgm:prSet/>
      <dgm:spPr/>
      <dgm:t>
        <a:bodyPr/>
        <a:lstStyle/>
        <a:p>
          <a:endParaRPr lang="en-US"/>
        </a:p>
      </dgm:t>
    </dgm:pt>
    <dgm:pt modelId="{5B16AC20-0CE1-4F7E-8002-1D0BEB431DA6}" type="sibTrans" cxnId="{27E14318-C707-4E67-84AB-59A967D639D6}">
      <dgm:prSet/>
      <dgm:spPr/>
      <dgm:t>
        <a:bodyPr/>
        <a:lstStyle/>
        <a:p>
          <a:endParaRPr lang="en-US"/>
        </a:p>
      </dgm:t>
    </dgm:pt>
    <dgm:pt modelId="{0A9FAAAB-D3E9-4F2E-8BF1-162AE107D52B}">
      <dgm:prSet/>
      <dgm:spPr/>
      <dgm:t>
        <a:bodyPr/>
        <a:lstStyle/>
        <a:p>
          <a:r>
            <a:rPr lang="en-US" dirty="0"/>
            <a:t>Community Engagement Core</a:t>
          </a:r>
        </a:p>
      </dgm:t>
    </dgm:pt>
    <dgm:pt modelId="{332081E2-4C01-4652-9482-87D0F5B83A40}" type="parTrans" cxnId="{749ED167-57E3-4351-B92F-C3096916623A}">
      <dgm:prSet/>
      <dgm:spPr/>
      <dgm:t>
        <a:bodyPr/>
        <a:lstStyle/>
        <a:p>
          <a:endParaRPr lang="en-US"/>
        </a:p>
      </dgm:t>
    </dgm:pt>
    <dgm:pt modelId="{B8CEE27A-5737-4AC9-95DE-700C58906C48}" type="sibTrans" cxnId="{749ED167-57E3-4351-B92F-C3096916623A}">
      <dgm:prSet/>
      <dgm:spPr/>
      <dgm:t>
        <a:bodyPr/>
        <a:lstStyle/>
        <a:p>
          <a:endParaRPr lang="en-US"/>
        </a:p>
      </dgm:t>
    </dgm:pt>
    <dgm:pt modelId="{E16CEA41-3734-4DFB-9B4F-466C740496D4}">
      <dgm:prSet/>
      <dgm:spPr/>
      <dgm:t>
        <a:bodyPr/>
        <a:lstStyle/>
        <a:p>
          <a:r>
            <a:rPr lang="en-US" dirty="0"/>
            <a:t>Partnership Development Award - 2UL1TR001425-05A2</a:t>
          </a:r>
        </a:p>
      </dgm:t>
    </dgm:pt>
    <dgm:pt modelId="{BAFBCB14-2644-4DF8-AEF5-07AA4B370913}" type="parTrans" cxnId="{B21802EC-0909-4DCC-8A89-A0F96BE7CA74}">
      <dgm:prSet/>
      <dgm:spPr/>
      <dgm:t>
        <a:bodyPr/>
        <a:lstStyle/>
        <a:p>
          <a:endParaRPr lang="en-US"/>
        </a:p>
      </dgm:t>
    </dgm:pt>
    <dgm:pt modelId="{093F8D97-0C1C-43CB-88E4-667126184884}" type="sibTrans" cxnId="{B21802EC-0909-4DCC-8A89-A0F96BE7CA74}">
      <dgm:prSet/>
      <dgm:spPr/>
      <dgm:t>
        <a:bodyPr/>
        <a:lstStyle/>
        <a:p>
          <a:endParaRPr lang="en-US"/>
        </a:p>
      </dgm:t>
    </dgm:pt>
    <dgm:pt modelId="{CBBB0FEA-69A6-4B56-96DF-599ACA7C19F3}">
      <dgm:prSet/>
      <dgm:spPr/>
      <dgm:t>
        <a:bodyPr/>
        <a:lstStyle/>
        <a:p>
          <a:r>
            <a:rPr lang="en-US" dirty="0"/>
            <a:t>National Institute on Drug Abuse (NIDA) – K23058053</a:t>
          </a:r>
        </a:p>
      </dgm:t>
    </dgm:pt>
    <dgm:pt modelId="{931A13C5-24F2-4B00-892F-A925A7F26129}" type="parTrans" cxnId="{EF972D3B-D294-4989-9DCE-A6530B99F844}">
      <dgm:prSet/>
      <dgm:spPr/>
      <dgm:t>
        <a:bodyPr/>
        <a:lstStyle/>
        <a:p>
          <a:endParaRPr lang="en-US"/>
        </a:p>
      </dgm:t>
    </dgm:pt>
    <dgm:pt modelId="{149591D2-45A7-46AA-925B-A482C6F2D805}" type="sibTrans" cxnId="{EF972D3B-D294-4989-9DCE-A6530B99F844}">
      <dgm:prSet/>
      <dgm:spPr/>
      <dgm:t>
        <a:bodyPr/>
        <a:lstStyle/>
        <a:p>
          <a:endParaRPr lang="en-US"/>
        </a:p>
      </dgm:t>
    </dgm:pt>
    <dgm:pt modelId="{FA7CD0FC-B26E-45BB-8198-1C60758359A8}">
      <dgm:prSet/>
      <dgm:spPr/>
      <dgm:t>
        <a:bodyPr/>
        <a:lstStyle/>
        <a:p>
          <a:r>
            <a:rPr lang="en-US" dirty="0"/>
            <a:t>The Ohio State University College of Education and Human Ecology Dissertation Award </a:t>
          </a:r>
        </a:p>
      </dgm:t>
    </dgm:pt>
    <dgm:pt modelId="{4C6C0C0A-F1FA-4285-B7B0-7CB51501F17E}" type="parTrans" cxnId="{F6D6D6DD-6A27-4D6C-936A-8830F03FDDB1}">
      <dgm:prSet/>
      <dgm:spPr/>
      <dgm:t>
        <a:bodyPr/>
        <a:lstStyle/>
        <a:p>
          <a:endParaRPr lang="en-US"/>
        </a:p>
      </dgm:t>
    </dgm:pt>
    <dgm:pt modelId="{20DB997A-5D76-4CCD-B4AB-7055E0AA468C}" type="sibTrans" cxnId="{F6D6D6DD-6A27-4D6C-936A-8830F03FDDB1}">
      <dgm:prSet/>
      <dgm:spPr/>
      <dgm:t>
        <a:bodyPr/>
        <a:lstStyle/>
        <a:p>
          <a:endParaRPr lang="en-US"/>
        </a:p>
      </dgm:t>
    </dgm:pt>
    <dgm:pt modelId="{886DAE36-0112-4DD6-89B4-3AF7614F71D0}" type="pres">
      <dgm:prSet presAssocID="{B4DC17DA-EAC1-4078-99C5-428108300B78}" presName="linear" presStyleCnt="0">
        <dgm:presLayoutVars>
          <dgm:animLvl val="lvl"/>
          <dgm:resizeHandles val="exact"/>
        </dgm:presLayoutVars>
      </dgm:prSet>
      <dgm:spPr/>
    </dgm:pt>
    <dgm:pt modelId="{1F6B8370-276E-4C09-876A-3B1650FAA11D}" type="pres">
      <dgm:prSet presAssocID="{1F028C6F-4575-4874-B5E3-6360DD619482}" presName="parentText" presStyleLbl="node1" presStyleIdx="0" presStyleCnt="5">
        <dgm:presLayoutVars>
          <dgm:chMax val="0"/>
          <dgm:bulletEnabled val="1"/>
        </dgm:presLayoutVars>
      </dgm:prSet>
      <dgm:spPr/>
    </dgm:pt>
    <dgm:pt modelId="{87BF6204-5DB3-45DC-AC03-E009EA75E521}" type="pres">
      <dgm:prSet presAssocID="{5B16AC20-0CE1-4F7E-8002-1D0BEB431DA6}" presName="spacer" presStyleCnt="0"/>
      <dgm:spPr/>
    </dgm:pt>
    <dgm:pt modelId="{A497A060-0304-478C-A072-F0CC01F41B12}" type="pres">
      <dgm:prSet presAssocID="{0A9FAAAB-D3E9-4F2E-8BF1-162AE107D52B}" presName="parentText" presStyleLbl="node1" presStyleIdx="1" presStyleCnt="5">
        <dgm:presLayoutVars>
          <dgm:chMax val="0"/>
          <dgm:bulletEnabled val="1"/>
        </dgm:presLayoutVars>
      </dgm:prSet>
      <dgm:spPr/>
    </dgm:pt>
    <dgm:pt modelId="{A5AFBCEC-9FD5-41DD-897A-40C893352EFC}" type="pres">
      <dgm:prSet presAssocID="{B8CEE27A-5737-4AC9-95DE-700C58906C48}" presName="spacer" presStyleCnt="0"/>
      <dgm:spPr/>
    </dgm:pt>
    <dgm:pt modelId="{5FC59FB4-C633-4B85-9823-BC8E881A1F6F}" type="pres">
      <dgm:prSet presAssocID="{E16CEA41-3734-4DFB-9B4F-466C740496D4}" presName="parentText" presStyleLbl="node1" presStyleIdx="2" presStyleCnt="5">
        <dgm:presLayoutVars>
          <dgm:chMax val="0"/>
          <dgm:bulletEnabled val="1"/>
        </dgm:presLayoutVars>
      </dgm:prSet>
      <dgm:spPr/>
    </dgm:pt>
    <dgm:pt modelId="{D755F087-1A1B-4D73-91EA-AFD5EF4A55E6}" type="pres">
      <dgm:prSet presAssocID="{093F8D97-0C1C-43CB-88E4-667126184884}" presName="spacer" presStyleCnt="0"/>
      <dgm:spPr/>
    </dgm:pt>
    <dgm:pt modelId="{5381CFB2-FD69-4D53-9E96-4E8ECC1D33AD}" type="pres">
      <dgm:prSet presAssocID="{CBBB0FEA-69A6-4B56-96DF-599ACA7C19F3}" presName="parentText" presStyleLbl="node1" presStyleIdx="3" presStyleCnt="5">
        <dgm:presLayoutVars>
          <dgm:chMax val="0"/>
          <dgm:bulletEnabled val="1"/>
        </dgm:presLayoutVars>
      </dgm:prSet>
      <dgm:spPr/>
    </dgm:pt>
    <dgm:pt modelId="{2796085D-B18D-4259-BE85-D571CBBFB8D6}" type="pres">
      <dgm:prSet presAssocID="{149591D2-45A7-46AA-925B-A482C6F2D805}" presName="spacer" presStyleCnt="0"/>
      <dgm:spPr/>
    </dgm:pt>
    <dgm:pt modelId="{B7FF2127-AB09-40D6-B93E-66AE83157E34}" type="pres">
      <dgm:prSet presAssocID="{FA7CD0FC-B26E-45BB-8198-1C60758359A8}" presName="parentText" presStyleLbl="node1" presStyleIdx="4" presStyleCnt="5">
        <dgm:presLayoutVars>
          <dgm:chMax val="0"/>
          <dgm:bulletEnabled val="1"/>
        </dgm:presLayoutVars>
      </dgm:prSet>
      <dgm:spPr/>
    </dgm:pt>
  </dgm:ptLst>
  <dgm:cxnLst>
    <dgm:cxn modelId="{315F5910-88B1-4EED-850F-6C1DC86601DA}" type="presOf" srcId="{0A9FAAAB-D3E9-4F2E-8BF1-162AE107D52B}" destId="{A497A060-0304-478C-A072-F0CC01F41B12}" srcOrd="0" destOrd="0" presId="urn:microsoft.com/office/officeart/2005/8/layout/vList2"/>
    <dgm:cxn modelId="{8D452711-DDAD-4B77-AB53-0C73808CB45C}" type="presOf" srcId="{1F028C6F-4575-4874-B5E3-6360DD619482}" destId="{1F6B8370-276E-4C09-876A-3B1650FAA11D}" srcOrd="0" destOrd="0" presId="urn:microsoft.com/office/officeart/2005/8/layout/vList2"/>
    <dgm:cxn modelId="{27E14318-C707-4E67-84AB-59A967D639D6}" srcId="{B4DC17DA-EAC1-4078-99C5-428108300B78}" destId="{1F028C6F-4575-4874-B5E3-6360DD619482}" srcOrd="0" destOrd="0" parTransId="{5A4A31D7-856B-4712-BD66-C45D5937534B}" sibTransId="{5B16AC20-0CE1-4F7E-8002-1D0BEB431DA6}"/>
    <dgm:cxn modelId="{EF972D3B-D294-4989-9DCE-A6530B99F844}" srcId="{B4DC17DA-EAC1-4078-99C5-428108300B78}" destId="{CBBB0FEA-69A6-4B56-96DF-599ACA7C19F3}" srcOrd="3" destOrd="0" parTransId="{931A13C5-24F2-4B00-892F-A925A7F26129}" sibTransId="{149591D2-45A7-46AA-925B-A482C6F2D805}"/>
    <dgm:cxn modelId="{2D391445-02CB-43B5-87CD-7161824CA574}" type="presOf" srcId="{E16CEA41-3734-4DFB-9B4F-466C740496D4}" destId="{5FC59FB4-C633-4B85-9823-BC8E881A1F6F}" srcOrd="0" destOrd="0" presId="urn:microsoft.com/office/officeart/2005/8/layout/vList2"/>
    <dgm:cxn modelId="{749ED167-57E3-4351-B92F-C3096916623A}" srcId="{B4DC17DA-EAC1-4078-99C5-428108300B78}" destId="{0A9FAAAB-D3E9-4F2E-8BF1-162AE107D52B}" srcOrd="1" destOrd="0" parTransId="{332081E2-4C01-4652-9482-87D0F5B83A40}" sibTransId="{B8CEE27A-5737-4AC9-95DE-700C58906C48}"/>
    <dgm:cxn modelId="{F6D6D6DD-6A27-4D6C-936A-8830F03FDDB1}" srcId="{B4DC17DA-EAC1-4078-99C5-428108300B78}" destId="{FA7CD0FC-B26E-45BB-8198-1C60758359A8}" srcOrd="4" destOrd="0" parTransId="{4C6C0C0A-F1FA-4285-B7B0-7CB51501F17E}" sibTransId="{20DB997A-5D76-4CCD-B4AB-7055E0AA468C}"/>
    <dgm:cxn modelId="{F07087E3-2B06-446D-AD5A-736145B18A9C}" type="presOf" srcId="{B4DC17DA-EAC1-4078-99C5-428108300B78}" destId="{886DAE36-0112-4DD6-89B4-3AF7614F71D0}" srcOrd="0" destOrd="0" presId="urn:microsoft.com/office/officeart/2005/8/layout/vList2"/>
    <dgm:cxn modelId="{FCA7B4E4-BBCD-4C9D-9D63-0D21A3DEC002}" type="presOf" srcId="{FA7CD0FC-B26E-45BB-8198-1C60758359A8}" destId="{B7FF2127-AB09-40D6-B93E-66AE83157E34}" srcOrd="0" destOrd="0" presId="urn:microsoft.com/office/officeart/2005/8/layout/vList2"/>
    <dgm:cxn modelId="{A0A441E9-D2D2-40FE-8EC0-4D2FB0355533}" type="presOf" srcId="{CBBB0FEA-69A6-4B56-96DF-599ACA7C19F3}" destId="{5381CFB2-FD69-4D53-9E96-4E8ECC1D33AD}" srcOrd="0" destOrd="0" presId="urn:microsoft.com/office/officeart/2005/8/layout/vList2"/>
    <dgm:cxn modelId="{B21802EC-0909-4DCC-8A89-A0F96BE7CA74}" srcId="{B4DC17DA-EAC1-4078-99C5-428108300B78}" destId="{E16CEA41-3734-4DFB-9B4F-466C740496D4}" srcOrd="2" destOrd="0" parTransId="{BAFBCB14-2644-4DF8-AEF5-07AA4B370913}" sibTransId="{093F8D97-0C1C-43CB-88E4-667126184884}"/>
    <dgm:cxn modelId="{401263F5-2C9E-40C8-9811-F83780E8EC4D}" type="presParOf" srcId="{886DAE36-0112-4DD6-89B4-3AF7614F71D0}" destId="{1F6B8370-276E-4C09-876A-3B1650FAA11D}" srcOrd="0" destOrd="0" presId="urn:microsoft.com/office/officeart/2005/8/layout/vList2"/>
    <dgm:cxn modelId="{00A5914F-88D2-4ECB-96C7-20696BF3CEB4}" type="presParOf" srcId="{886DAE36-0112-4DD6-89B4-3AF7614F71D0}" destId="{87BF6204-5DB3-45DC-AC03-E009EA75E521}" srcOrd="1" destOrd="0" presId="urn:microsoft.com/office/officeart/2005/8/layout/vList2"/>
    <dgm:cxn modelId="{F3A7D195-A969-4BD3-966D-04F4372046D1}" type="presParOf" srcId="{886DAE36-0112-4DD6-89B4-3AF7614F71D0}" destId="{A497A060-0304-478C-A072-F0CC01F41B12}" srcOrd="2" destOrd="0" presId="urn:microsoft.com/office/officeart/2005/8/layout/vList2"/>
    <dgm:cxn modelId="{64A91D2E-5C58-44AC-A853-7703D3F61C06}" type="presParOf" srcId="{886DAE36-0112-4DD6-89B4-3AF7614F71D0}" destId="{A5AFBCEC-9FD5-41DD-897A-40C893352EFC}" srcOrd="3" destOrd="0" presId="urn:microsoft.com/office/officeart/2005/8/layout/vList2"/>
    <dgm:cxn modelId="{8BD3ED2E-579B-474A-BFFF-8B376D7C236D}" type="presParOf" srcId="{886DAE36-0112-4DD6-89B4-3AF7614F71D0}" destId="{5FC59FB4-C633-4B85-9823-BC8E881A1F6F}" srcOrd="4" destOrd="0" presId="urn:microsoft.com/office/officeart/2005/8/layout/vList2"/>
    <dgm:cxn modelId="{0F24FB4E-1859-4D9D-9FBC-1F08310081DB}" type="presParOf" srcId="{886DAE36-0112-4DD6-89B4-3AF7614F71D0}" destId="{D755F087-1A1B-4D73-91EA-AFD5EF4A55E6}" srcOrd="5" destOrd="0" presId="urn:microsoft.com/office/officeart/2005/8/layout/vList2"/>
    <dgm:cxn modelId="{C700FEED-F027-49B9-BF67-130478248E0C}" type="presParOf" srcId="{886DAE36-0112-4DD6-89B4-3AF7614F71D0}" destId="{5381CFB2-FD69-4D53-9E96-4E8ECC1D33AD}" srcOrd="6" destOrd="0" presId="urn:microsoft.com/office/officeart/2005/8/layout/vList2"/>
    <dgm:cxn modelId="{35B75B52-539C-42F7-8A02-2B78EED0C4D4}" type="presParOf" srcId="{886DAE36-0112-4DD6-89B4-3AF7614F71D0}" destId="{2796085D-B18D-4259-BE85-D571CBBFB8D6}" srcOrd="7" destOrd="0" presId="urn:microsoft.com/office/officeart/2005/8/layout/vList2"/>
    <dgm:cxn modelId="{B7BF5520-6EAC-4844-B7F2-A41A76AC3CF8}" type="presParOf" srcId="{886DAE36-0112-4DD6-89B4-3AF7614F71D0}" destId="{B7FF2127-AB09-40D6-B93E-66AE83157E3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DC17DA-EAC1-4078-99C5-428108300B78}"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1F028C6F-4575-4874-B5E3-6360DD619482}">
      <dgm:prSet/>
      <dgm:spPr/>
      <dgm:t>
        <a:bodyPr/>
        <a:lstStyle/>
        <a:p>
          <a:r>
            <a:rPr lang="en-US" dirty="0"/>
            <a:t>Co-Design Team</a:t>
          </a:r>
        </a:p>
      </dgm:t>
    </dgm:pt>
    <dgm:pt modelId="{5A4A31D7-856B-4712-BD66-C45D5937534B}" type="parTrans" cxnId="{27E14318-C707-4E67-84AB-59A967D639D6}">
      <dgm:prSet/>
      <dgm:spPr/>
      <dgm:t>
        <a:bodyPr/>
        <a:lstStyle/>
        <a:p>
          <a:endParaRPr lang="en-US"/>
        </a:p>
      </dgm:t>
    </dgm:pt>
    <dgm:pt modelId="{5B16AC20-0CE1-4F7E-8002-1D0BEB431DA6}" type="sibTrans" cxnId="{27E14318-C707-4E67-84AB-59A967D639D6}">
      <dgm:prSet/>
      <dgm:spPr/>
      <dgm:t>
        <a:bodyPr/>
        <a:lstStyle/>
        <a:p>
          <a:endParaRPr lang="en-US"/>
        </a:p>
      </dgm:t>
    </dgm:pt>
    <dgm:pt modelId="{0A9FAAAB-D3E9-4F2E-8BF1-162AE107D52B}">
      <dgm:prSet/>
      <dgm:spPr/>
      <dgm:t>
        <a:bodyPr/>
        <a:lstStyle/>
        <a:p>
          <a:r>
            <a:rPr lang="en-US" dirty="0"/>
            <a:t>All of our Participants </a:t>
          </a:r>
        </a:p>
      </dgm:t>
    </dgm:pt>
    <dgm:pt modelId="{332081E2-4C01-4652-9482-87D0F5B83A40}" type="parTrans" cxnId="{749ED167-57E3-4351-B92F-C3096916623A}">
      <dgm:prSet/>
      <dgm:spPr/>
      <dgm:t>
        <a:bodyPr/>
        <a:lstStyle/>
        <a:p>
          <a:endParaRPr lang="en-US"/>
        </a:p>
      </dgm:t>
    </dgm:pt>
    <dgm:pt modelId="{B8CEE27A-5737-4AC9-95DE-700C58906C48}" type="sibTrans" cxnId="{749ED167-57E3-4351-B92F-C3096916623A}">
      <dgm:prSet/>
      <dgm:spPr/>
      <dgm:t>
        <a:bodyPr/>
        <a:lstStyle/>
        <a:p>
          <a:endParaRPr lang="en-US"/>
        </a:p>
      </dgm:t>
    </dgm:pt>
    <dgm:pt modelId="{E16CEA41-3734-4DFB-9B4F-466C740496D4}">
      <dgm:prSet/>
      <dgm:spPr/>
      <dgm:t>
        <a:bodyPr/>
        <a:lstStyle/>
        <a:p>
          <a:r>
            <a:rPr lang="en-US" dirty="0"/>
            <a:t>All of Research Assistants, Students, and Staff that have supported these projects </a:t>
          </a:r>
        </a:p>
      </dgm:t>
    </dgm:pt>
    <dgm:pt modelId="{BAFBCB14-2644-4DF8-AEF5-07AA4B370913}" type="parTrans" cxnId="{B21802EC-0909-4DCC-8A89-A0F96BE7CA74}">
      <dgm:prSet/>
      <dgm:spPr/>
      <dgm:t>
        <a:bodyPr/>
        <a:lstStyle/>
        <a:p>
          <a:endParaRPr lang="en-US"/>
        </a:p>
      </dgm:t>
    </dgm:pt>
    <dgm:pt modelId="{093F8D97-0C1C-43CB-88E4-667126184884}" type="sibTrans" cxnId="{B21802EC-0909-4DCC-8A89-A0F96BE7CA74}">
      <dgm:prSet/>
      <dgm:spPr/>
      <dgm:t>
        <a:bodyPr/>
        <a:lstStyle/>
        <a:p>
          <a:endParaRPr lang="en-US"/>
        </a:p>
      </dgm:t>
    </dgm:pt>
    <dgm:pt modelId="{CBBB0FEA-69A6-4B56-96DF-599ACA7C19F3}">
      <dgm:prSet/>
      <dgm:spPr/>
      <dgm:t>
        <a:bodyPr/>
        <a:lstStyle/>
        <a:p>
          <a:r>
            <a:rPr lang="en-US" dirty="0"/>
            <a:t>Support of the College of Nursing </a:t>
          </a:r>
        </a:p>
      </dgm:t>
    </dgm:pt>
    <dgm:pt modelId="{931A13C5-24F2-4B00-892F-A925A7F26129}" type="parTrans" cxnId="{EF972D3B-D294-4989-9DCE-A6530B99F844}">
      <dgm:prSet/>
      <dgm:spPr/>
      <dgm:t>
        <a:bodyPr/>
        <a:lstStyle/>
        <a:p>
          <a:endParaRPr lang="en-US"/>
        </a:p>
      </dgm:t>
    </dgm:pt>
    <dgm:pt modelId="{149591D2-45A7-46AA-925B-A482C6F2D805}" type="sibTrans" cxnId="{EF972D3B-D294-4989-9DCE-A6530B99F844}">
      <dgm:prSet/>
      <dgm:spPr/>
      <dgm:t>
        <a:bodyPr/>
        <a:lstStyle/>
        <a:p>
          <a:endParaRPr lang="en-US"/>
        </a:p>
      </dgm:t>
    </dgm:pt>
    <dgm:pt modelId="{A620568A-FC4B-44E1-98B4-7E9064B756A7}">
      <dgm:prSet/>
      <dgm:spPr/>
      <dgm:t>
        <a:bodyPr/>
        <a:lstStyle/>
        <a:p>
          <a:r>
            <a:rPr lang="en-US" dirty="0"/>
            <a:t>Data Safety Monitoring Board (Drs. Freiermuth; Norrod; and Butler) </a:t>
          </a:r>
        </a:p>
      </dgm:t>
    </dgm:pt>
    <dgm:pt modelId="{795C3A01-ED18-460F-82DC-85111ACD53D1}" type="parTrans" cxnId="{20A9598D-CAB3-4FA8-AC88-92829BC0CEA4}">
      <dgm:prSet/>
      <dgm:spPr/>
    </dgm:pt>
    <dgm:pt modelId="{32EAE4EB-3F77-4422-9E3D-CDD14EF7FC46}" type="sibTrans" cxnId="{20A9598D-CAB3-4FA8-AC88-92829BC0CEA4}">
      <dgm:prSet/>
      <dgm:spPr/>
    </dgm:pt>
    <dgm:pt modelId="{886DAE36-0112-4DD6-89B4-3AF7614F71D0}" type="pres">
      <dgm:prSet presAssocID="{B4DC17DA-EAC1-4078-99C5-428108300B78}" presName="linear" presStyleCnt="0">
        <dgm:presLayoutVars>
          <dgm:animLvl val="lvl"/>
          <dgm:resizeHandles val="exact"/>
        </dgm:presLayoutVars>
      </dgm:prSet>
      <dgm:spPr/>
    </dgm:pt>
    <dgm:pt modelId="{1F6B8370-276E-4C09-876A-3B1650FAA11D}" type="pres">
      <dgm:prSet presAssocID="{1F028C6F-4575-4874-B5E3-6360DD619482}" presName="parentText" presStyleLbl="node1" presStyleIdx="0" presStyleCnt="5">
        <dgm:presLayoutVars>
          <dgm:chMax val="0"/>
          <dgm:bulletEnabled val="1"/>
        </dgm:presLayoutVars>
      </dgm:prSet>
      <dgm:spPr/>
    </dgm:pt>
    <dgm:pt modelId="{87BF6204-5DB3-45DC-AC03-E009EA75E521}" type="pres">
      <dgm:prSet presAssocID="{5B16AC20-0CE1-4F7E-8002-1D0BEB431DA6}" presName="spacer" presStyleCnt="0"/>
      <dgm:spPr/>
    </dgm:pt>
    <dgm:pt modelId="{A497A060-0304-478C-A072-F0CC01F41B12}" type="pres">
      <dgm:prSet presAssocID="{0A9FAAAB-D3E9-4F2E-8BF1-162AE107D52B}" presName="parentText" presStyleLbl="node1" presStyleIdx="1" presStyleCnt="5">
        <dgm:presLayoutVars>
          <dgm:chMax val="0"/>
          <dgm:bulletEnabled val="1"/>
        </dgm:presLayoutVars>
      </dgm:prSet>
      <dgm:spPr/>
    </dgm:pt>
    <dgm:pt modelId="{A5AFBCEC-9FD5-41DD-897A-40C893352EFC}" type="pres">
      <dgm:prSet presAssocID="{B8CEE27A-5737-4AC9-95DE-700C58906C48}" presName="spacer" presStyleCnt="0"/>
      <dgm:spPr/>
    </dgm:pt>
    <dgm:pt modelId="{5FC59FB4-C633-4B85-9823-BC8E881A1F6F}" type="pres">
      <dgm:prSet presAssocID="{E16CEA41-3734-4DFB-9B4F-466C740496D4}" presName="parentText" presStyleLbl="node1" presStyleIdx="2" presStyleCnt="5">
        <dgm:presLayoutVars>
          <dgm:chMax val="0"/>
          <dgm:bulletEnabled val="1"/>
        </dgm:presLayoutVars>
      </dgm:prSet>
      <dgm:spPr/>
    </dgm:pt>
    <dgm:pt modelId="{D755F087-1A1B-4D73-91EA-AFD5EF4A55E6}" type="pres">
      <dgm:prSet presAssocID="{093F8D97-0C1C-43CB-88E4-667126184884}" presName="spacer" presStyleCnt="0"/>
      <dgm:spPr/>
    </dgm:pt>
    <dgm:pt modelId="{5381CFB2-FD69-4D53-9E96-4E8ECC1D33AD}" type="pres">
      <dgm:prSet presAssocID="{CBBB0FEA-69A6-4B56-96DF-599ACA7C19F3}" presName="parentText" presStyleLbl="node1" presStyleIdx="3" presStyleCnt="5">
        <dgm:presLayoutVars>
          <dgm:chMax val="0"/>
          <dgm:bulletEnabled val="1"/>
        </dgm:presLayoutVars>
      </dgm:prSet>
      <dgm:spPr/>
    </dgm:pt>
    <dgm:pt modelId="{F058246C-C53B-4626-A633-3C11395872BE}" type="pres">
      <dgm:prSet presAssocID="{149591D2-45A7-46AA-925B-A482C6F2D805}" presName="spacer" presStyleCnt="0"/>
      <dgm:spPr/>
    </dgm:pt>
    <dgm:pt modelId="{FDEF3A2C-497F-4B9E-9DC7-C9B2E27198D7}" type="pres">
      <dgm:prSet presAssocID="{A620568A-FC4B-44E1-98B4-7E9064B756A7}" presName="parentText" presStyleLbl="node1" presStyleIdx="4" presStyleCnt="5">
        <dgm:presLayoutVars>
          <dgm:chMax val="0"/>
          <dgm:bulletEnabled val="1"/>
        </dgm:presLayoutVars>
      </dgm:prSet>
      <dgm:spPr/>
    </dgm:pt>
  </dgm:ptLst>
  <dgm:cxnLst>
    <dgm:cxn modelId="{E1513310-F582-42FC-A07F-BE0FCE7910F1}" type="presOf" srcId="{A620568A-FC4B-44E1-98B4-7E9064B756A7}" destId="{FDEF3A2C-497F-4B9E-9DC7-C9B2E27198D7}" srcOrd="0" destOrd="0" presId="urn:microsoft.com/office/officeart/2005/8/layout/vList2"/>
    <dgm:cxn modelId="{315F5910-88B1-4EED-850F-6C1DC86601DA}" type="presOf" srcId="{0A9FAAAB-D3E9-4F2E-8BF1-162AE107D52B}" destId="{A497A060-0304-478C-A072-F0CC01F41B12}" srcOrd="0" destOrd="0" presId="urn:microsoft.com/office/officeart/2005/8/layout/vList2"/>
    <dgm:cxn modelId="{8D452711-DDAD-4B77-AB53-0C73808CB45C}" type="presOf" srcId="{1F028C6F-4575-4874-B5E3-6360DD619482}" destId="{1F6B8370-276E-4C09-876A-3B1650FAA11D}" srcOrd="0" destOrd="0" presId="urn:microsoft.com/office/officeart/2005/8/layout/vList2"/>
    <dgm:cxn modelId="{27E14318-C707-4E67-84AB-59A967D639D6}" srcId="{B4DC17DA-EAC1-4078-99C5-428108300B78}" destId="{1F028C6F-4575-4874-B5E3-6360DD619482}" srcOrd="0" destOrd="0" parTransId="{5A4A31D7-856B-4712-BD66-C45D5937534B}" sibTransId="{5B16AC20-0CE1-4F7E-8002-1D0BEB431DA6}"/>
    <dgm:cxn modelId="{EF972D3B-D294-4989-9DCE-A6530B99F844}" srcId="{B4DC17DA-EAC1-4078-99C5-428108300B78}" destId="{CBBB0FEA-69A6-4B56-96DF-599ACA7C19F3}" srcOrd="3" destOrd="0" parTransId="{931A13C5-24F2-4B00-892F-A925A7F26129}" sibTransId="{149591D2-45A7-46AA-925B-A482C6F2D805}"/>
    <dgm:cxn modelId="{2D391445-02CB-43B5-87CD-7161824CA574}" type="presOf" srcId="{E16CEA41-3734-4DFB-9B4F-466C740496D4}" destId="{5FC59FB4-C633-4B85-9823-BC8E881A1F6F}" srcOrd="0" destOrd="0" presId="urn:microsoft.com/office/officeart/2005/8/layout/vList2"/>
    <dgm:cxn modelId="{749ED167-57E3-4351-B92F-C3096916623A}" srcId="{B4DC17DA-EAC1-4078-99C5-428108300B78}" destId="{0A9FAAAB-D3E9-4F2E-8BF1-162AE107D52B}" srcOrd="1" destOrd="0" parTransId="{332081E2-4C01-4652-9482-87D0F5B83A40}" sibTransId="{B8CEE27A-5737-4AC9-95DE-700C58906C48}"/>
    <dgm:cxn modelId="{20A9598D-CAB3-4FA8-AC88-92829BC0CEA4}" srcId="{B4DC17DA-EAC1-4078-99C5-428108300B78}" destId="{A620568A-FC4B-44E1-98B4-7E9064B756A7}" srcOrd="4" destOrd="0" parTransId="{795C3A01-ED18-460F-82DC-85111ACD53D1}" sibTransId="{32EAE4EB-3F77-4422-9E3D-CDD14EF7FC46}"/>
    <dgm:cxn modelId="{F07087E3-2B06-446D-AD5A-736145B18A9C}" type="presOf" srcId="{B4DC17DA-EAC1-4078-99C5-428108300B78}" destId="{886DAE36-0112-4DD6-89B4-3AF7614F71D0}" srcOrd="0" destOrd="0" presId="urn:microsoft.com/office/officeart/2005/8/layout/vList2"/>
    <dgm:cxn modelId="{A0A441E9-D2D2-40FE-8EC0-4D2FB0355533}" type="presOf" srcId="{CBBB0FEA-69A6-4B56-96DF-599ACA7C19F3}" destId="{5381CFB2-FD69-4D53-9E96-4E8ECC1D33AD}" srcOrd="0" destOrd="0" presId="urn:microsoft.com/office/officeart/2005/8/layout/vList2"/>
    <dgm:cxn modelId="{B21802EC-0909-4DCC-8A89-A0F96BE7CA74}" srcId="{B4DC17DA-EAC1-4078-99C5-428108300B78}" destId="{E16CEA41-3734-4DFB-9B4F-466C740496D4}" srcOrd="2" destOrd="0" parTransId="{BAFBCB14-2644-4DF8-AEF5-07AA4B370913}" sibTransId="{093F8D97-0C1C-43CB-88E4-667126184884}"/>
    <dgm:cxn modelId="{401263F5-2C9E-40C8-9811-F83780E8EC4D}" type="presParOf" srcId="{886DAE36-0112-4DD6-89B4-3AF7614F71D0}" destId="{1F6B8370-276E-4C09-876A-3B1650FAA11D}" srcOrd="0" destOrd="0" presId="urn:microsoft.com/office/officeart/2005/8/layout/vList2"/>
    <dgm:cxn modelId="{00A5914F-88D2-4ECB-96C7-20696BF3CEB4}" type="presParOf" srcId="{886DAE36-0112-4DD6-89B4-3AF7614F71D0}" destId="{87BF6204-5DB3-45DC-AC03-E009EA75E521}" srcOrd="1" destOrd="0" presId="urn:microsoft.com/office/officeart/2005/8/layout/vList2"/>
    <dgm:cxn modelId="{F3A7D195-A969-4BD3-966D-04F4372046D1}" type="presParOf" srcId="{886DAE36-0112-4DD6-89B4-3AF7614F71D0}" destId="{A497A060-0304-478C-A072-F0CC01F41B12}" srcOrd="2" destOrd="0" presId="urn:microsoft.com/office/officeart/2005/8/layout/vList2"/>
    <dgm:cxn modelId="{64A91D2E-5C58-44AC-A853-7703D3F61C06}" type="presParOf" srcId="{886DAE36-0112-4DD6-89B4-3AF7614F71D0}" destId="{A5AFBCEC-9FD5-41DD-897A-40C893352EFC}" srcOrd="3" destOrd="0" presId="urn:microsoft.com/office/officeart/2005/8/layout/vList2"/>
    <dgm:cxn modelId="{8BD3ED2E-579B-474A-BFFF-8B376D7C236D}" type="presParOf" srcId="{886DAE36-0112-4DD6-89B4-3AF7614F71D0}" destId="{5FC59FB4-C633-4B85-9823-BC8E881A1F6F}" srcOrd="4" destOrd="0" presId="urn:microsoft.com/office/officeart/2005/8/layout/vList2"/>
    <dgm:cxn modelId="{0F24FB4E-1859-4D9D-9FBC-1F08310081DB}" type="presParOf" srcId="{886DAE36-0112-4DD6-89B4-3AF7614F71D0}" destId="{D755F087-1A1B-4D73-91EA-AFD5EF4A55E6}" srcOrd="5" destOrd="0" presId="urn:microsoft.com/office/officeart/2005/8/layout/vList2"/>
    <dgm:cxn modelId="{C700FEED-F027-49B9-BF67-130478248E0C}" type="presParOf" srcId="{886DAE36-0112-4DD6-89B4-3AF7614F71D0}" destId="{5381CFB2-FD69-4D53-9E96-4E8ECC1D33AD}" srcOrd="6" destOrd="0" presId="urn:microsoft.com/office/officeart/2005/8/layout/vList2"/>
    <dgm:cxn modelId="{FFF42E19-2F52-4833-A083-AD0290EDECA2}" type="presParOf" srcId="{886DAE36-0112-4DD6-89B4-3AF7614F71D0}" destId="{F058246C-C53B-4626-A633-3C11395872BE}" srcOrd="7" destOrd="0" presId="urn:microsoft.com/office/officeart/2005/8/layout/vList2"/>
    <dgm:cxn modelId="{927BBD84-7E6A-46AC-8F1B-B8ADD83AC179}" type="presParOf" srcId="{886DAE36-0112-4DD6-89B4-3AF7614F71D0}" destId="{FDEF3A2C-497F-4B9E-9DC7-C9B2E27198D7}" srcOrd="8"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81FD0D-D0DC-4F2F-A4A7-1DDED7AC33D4}">
      <dsp:nvSpPr>
        <dsp:cNvPr id="0" name=""/>
        <dsp:cNvSpPr/>
      </dsp:nvSpPr>
      <dsp:spPr>
        <a:xfrm>
          <a:off x="461680" y="654207"/>
          <a:ext cx="4224528" cy="4224528"/>
        </a:xfrm>
        <a:prstGeom prst="pie">
          <a:avLst>
            <a:gd name="adj1" fmla="val 16200000"/>
            <a:gd name="adj2" fmla="val 2052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cap="none" spc="0">
              <a:effectLst/>
            </a:rPr>
            <a:t>Prior Treatment Experiences</a:t>
          </a:r>
        </a:p>
      </dsp:txBody>
      <dsp:txXfrm>
        <a:off x="2665475" y="1364330"/>
        <a:ext cx="1357884" cy="905256"/>
      </dsp:txXfrm>
    </dsp:sp>
    <dsp:sp modelId="{D14BF11C-1E2A-4C11-AA7B-08D3EE4323FF}">
      <dsp:nvSpPr>
        <dsp:cNvPr id="0" name=""/>
        <dsp:cNvSpPr/>
      </dsp:nvSpPr>
      <dsp:spPr>
        <a:xfrm>
          <a:off x="497890" y="766861"/>
          <a:ext cx="4224528" cy="4224528"/>
        </a:xfrm>
        <a:prstGeom prst="pie">
          <a:avLst>
            <a:gd name="adj1" fmla="val 20520000"/>
            <a:gd name="adj2" fmla="val 3240000"/>
          </a:avLst>
        </a:prstGeom>
        <a:solidFill>
          <a:schemeClr val="accent2">
            <a:hueOff val="-1303661"/>
            <a:satOff val="-22522"/>
            <a:lumOff val="94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cap="none" spc="0" dirty="0">
              <a:solidFill>
                <a:schemeClr val="bg1"/>
              </a:solidFill>
              <a:effectLst/>
            </a:rPr>
            <a:t>Incongruent Goals</a:t>
          </a:r>
        </a:p>
      </dsp:txBody>
      <dsp:txXfrm>
        <a:off x="3218688" y="2697068"/>
        <a:ext cx="1257299" cy="1005840"/>
      </dsp:txXfrm>
    </dsp:sp>
    <dsp:sp modelId="{BB2DBF9C-C9FF-4751-B95A-A3BB482A57AE}">
      <dsp:nvSpPr>
        <dsp:cNvPr id="0" name=""/>
        <dsp:cNvSpPr/>
      </dsp:nvSpPr>
      <dsp:spPr>
        <a:xfrm>
          <a:off x="402335" y="836264"/>
          <a:ext cx="4224528" cy="4224528"/>
        </a:xfrm>
        <a:prstGeom prst="pie">
          <a:avLst>
            <a:gd name="adj1" fmla="val 3240000"/>
            <a:gd name="adj2" fmla="val 7560000"/>
          </a:avLst>
        </a:prstGeom>
        <a:solidFill>
          <a:schemeClr val="accent2">
            <a:hueOff val="-2607322"/>
            <a:satOff val="-45044"/>
            <a:lumOff val="189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Unconditional Positive Regard</a:t>
          </a:r>
        </a:p>
      </dsp:txBody>
      <dsp:txXfrm>
        <a:off x="1911095" y="3803492"/>
        <a:ext cx="1207008" cy="1106424"/>
      </dsp:txXfrm>
    </dsp:sp>
    <dsp:sp modelId="{5FFAC6F3-23CF-4755-B95A-B5A06BAF5B3B}">
      <dsp:nvSpPr>
        <dsp:cNvPr id="0" name=""/>
        <dsp:cNvSpPr/>
      </dsp:nvSpPr>
      <dsp:spPr>
        <a:xfrm>
          <a:off x="306781" y="766861"/>
          <a:ext cx="4224528" cy="4224528"/>
        </a:xfrm>
        <a:prstGeom prst="pie">
          <a:avLst>
            <a:gd name="adj1" fmla="val 7560000"/>
            <a:gd name="adj2" fmla="val 11880000"/>
          </a:avLst>
        </a:prstGeom>
        <a:solidFill>
          <a:schemeClr val="accent2">
            <a:hueOff val="-3910983"/>
            <a:satOff val="-67567"/>
            <a:lumOff val="283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cap="none" spc="0">
              <a:effectLst/>
            </a:rPr>
            <a:t>Active Familial Influences</a:t>
          </a:r>
        </a:p>
      </dsp:txBody>
      <dsp:txXfrm>
        <a:off x="553211" y="2697068"/>
        <a:ext cx="1257299" cy="1005840"/>
      </dsp:txXfrm>
    </dsp:sp>
    <dsp:sp modelId="{90C9E14F-107C-4E0F-9770-313A01D82A0B}">
      <dsp:nvSpPr>
        <dsp:cNvPr id="0" name=""/>
        <dsp:cNvSpPr/>
      </dsp:nvSpPr>
      <dsp:spPr>
        <a:xfrm>
          <a:off x="342991" y="654207"/>
          <a:ext cx="4224528" cy="4224528"/>
        </a:xfrm>
        <a:prstGeom prst="pie">
          <a:avLst>
            <a:gd name="adj1" fmla="val 11880000"/>
            <a:gd name="adj2" fmla="val 16200000"/>
          </a:avLst>
        </a:prstGeom>
        <a:solidFill>
          <a:schemeClr val="accent2">
            <a:hueOff val="-5214644"/>
            <a:satOff val="-90089"/>
            <a:lumOff val="378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cap="none" spc="0" dirty="0">
              <a:effectLst/>
            </a:rPr>
            <a:t>Family of Origin</a:t>
          </a:r>
        </a:p>
      </dsp:txBody>
      <dsp:txXfrm>
        <a:off x="1005839" y="1364330"/>
        <a:ext cx="1357884" cy="905256"/>
      </dsp:txXfrm>
    </dsp:sp>
    <dsp:sp modelId="{49314EE1-A5E5-42CE-A8BD-E1F3E8AC731E}">
      <dsp:nvSpPr>
        <dsp:cNvPr id="0" name=""/>
        <dsp:cNvSpPr/>
      </dsp:nvSpPr>
      <dsp:spPr>
        <a:xfrm>
          <a:off x="199963" y="392689"/>
          <a:ext cx="4747564" cy="4747564"/>
        </a:xfrm>
        <a:prstGeom prst="circularArrow">
          <a:avLst>
            <a:gd name="adj1" fmla="val 5085"/>
            <a:gd name="adj2" fmla="val 327528"/>
            <a:gd name="adj3" fmla="val 20192361"/>
            <a:gd name="adj4" fmla="val 16200324"/>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DE23CF-3A29-4E37-83DE-8C5252CFAC8F}">
      <dsp:nvSpPr>
        <dsp:cNvPr id="0" name=""/>
        <dsp:cNvSpPr/>
      </dsp:nvSpPr>
      <dsp:spPr>
        <a:xfrm>
          <a:off x="236664" y="505306"/>
          <a:ext cx="4747564" cy="4747564"/>
        </a:xfrm>
        <a:prstGeom prst="circularArrow">
          <a:avLst>
            <a:gd name="adj1" fmla="val 5085"/>
            <a:gd name="adj2" fmla="val 327528"/>
            <a:gd name="adj3" fmla="val 2912753"/>
            <a:gd name="adj4" fmla="val 20519953"/>
            <a:gd name="adj5" fmla="val 5932"/>
          </a:avLst>
        </a:prstGeom>
        <a:solidFill>
          <a:schemeClr val="accent2">
            <a:hueOff val="-1303661"/>
            <a:satOff val="-22522"/>
            <a:lumOff val="946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886FA7-F2AA-4FD3-A66B-F7090A5ADFB8}">
      <dsp:nvSpPr>
        <dsp:cNvPr id="0" name=""/>
        <dsp:cNvSpPr/>
      </dsp:nvSpPr>
      <dsp:spPr>
        <a:xfrm>
          <a:off x="140817" y="574921"/>
          <a:ext cx="4747564" cy="4747564"/>
        </a:xfrm>
        <a:prstGeom prst="circularArrow">
          <a:avLst>
            <a:gd name="adj1" fmla="val 5085"/>
            <a:gd name="adj2" fmla="val 327528"/>
            <a:gd name="adj3" fmla="val 7232777"/>
            <a:gd name="adj4" fmla="val 3239695"/>
            <a:gd name="adj5" fmla="val 5932"/>
          </a:avLst>
        </a:prstGeom>
        <a:solidFill>
          <a:schemeClr val="accent2">
            <a:hueOff val="-2607322"/>
            <a:satOff val="-45044"/>
            <a:lumOff val="1892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8634CD-5471-457E-8F6B-F73017FEE7A2}">
      <dsp:nvSpPr>
        <dsp:cNvPr id="0" name=""/>
        <dsp:cNvSpPr/>
      </dsp:nvSpPr>
      <dsp:spPr>
        <a:xfrm>
          <a:off x="44970" y="505306"/>
          <a:ext cx="4747564" cy="4747564"/>
        </a:xfrm>
        <a:prstGeom prst="circularArrow">
          <a:avLst>
            <a:gd name="adj1" fmla="val 5085"/>
            <a:gd name="adj2" fmla="val 327528"/>
            <a:gd name="adj3" fmla="val 11552519"/>
            <a:gd name="adj4" fmla="val 7559718"/>
            <a:gd name="adj5" fmla="val 5932"/>
          </a:avLst>
        </a:prstGeom>
        <a:solidFill>
          <a:schemeClr val="accent2">
            <a:hueOff val="-3910983"/>
            <a:satOff val="-67567"/>
            <a:lumOff val="2838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050A05-5425-415A-87CA-7F5B2F3BE9FE}">
      <dsp:nvSpPr>
        <dsp:cNvPr id="0" name=""/>
        <dsp:cNvSpPr/>
      </dsp:nvSpPr>
      <dsp:spPr>
        <a:xfrm>
          <a:off x="81671" y="392689"/>
          <a:ext cx="4747564" cy="4747564"/>
        </a:xfrm>
        <a:prstGeom prst="circularArrow">
          <a:avLst>
            <a:gd name="adj1" fmla="val 5085"/>
            <a:gd name="adj2" fmla="val 327528"/>
            <a:gd name="adj3" fmla="val 15872148"/>
            <a:gd name="adj4" fmla="val 11880111"/>
            <a:gd name="adj5" fmla="val 5932"/>
          </a:avLst>
        </a:prstGeom>
        <a:solidFill>
          <a:schemeClr val="accent2">
            <a:hueOff val="-5214644"/>
            <a:satOff val="-90089"/>
            <a:lumOff val="3784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43108-8090-4117-8D66-50A6A828263C}">
      <dsp:nvSpPr>
        <dsp:cNvPr id="0" name=""/>
        <dsp:cNvSpPr/>
      </dsp:nvSpPr>
      <dsp:spPr>
        <a:xfrm>
          <a:off x="0" y="0"/>
          <a:ext cx="11582400" cy="92565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B7BB997-6792-4744-BC82-23DF1C0E85C7}">
      <dsp:nvSpPr>
        <dsp:cNvPr id="0" name=""/>
        <dsp:cNvSpPr/>
      </dsp:nvSpPr>
      <dsp:spPr>
        <a:xfrm>
          <a:off x="280009" y="212617"/>
          <a:ext cx="509108" cy="5091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BC0AA25-C9E6-4C47-9655-2BCA0CBD0FE2}">
      <dsp:nvSpPr>
        <dsp:cNvPr id="0" name=""/>
        <dsp:cNvSpPr/>
      </dsp:nvSpPr>
      <dsp:spPr>
        <a:xfrm>
          <a:off x="1069127" y="4345"/>
          <a:ext cx="10513272" cy="925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965" tIns="97965" rIns="97965" bIns="97965" numCol="1" spcCol="1270" anchor="ctr" anchorCtr="0">
          <a:noAutofit/>
        </a:bodyPr>
        <a:lstStyle/>
        <a:p>
          <a:pPr marL="0" lvl="0" indent="0" algn="l" defTabSz="844550">
            <a:lnSpc>
              <a:spcPct val="100000"/>
            </a:lnSpc>
            <a:spcBef>
              <a:spcPct val="0"/>
            </a:spcBef>
            <a:spcAft>
              <a:spcPct val="35000"/>
            </a:spcAft>
            <a:buNone/>
          </a:pPr>
          <a:r>
            <a:rPr lang="en-US" sz="1900" kern="1200" dirty="0"/>
            <a:t>Sobriety (93%) </a:t>
          </a:r>
        </a:p>
      </dsp:txBody>
      <dsp:txXfrm>
        <a:off x="1069127" y="4345"/>
        <a:ext cx="10513272" cy="925651"/>
      </dsp:txXfrm>
    </dsp:sp>
    <dsp:sp modelId="{D5DBFCD3-2C75-4C19-8F42-3A60DC17B17C}">
      <dsp:nvSpPr>
        <dsp:cNvPr id="0" name=""/>
        <dsp:cNvSpPr/>
      </dsp:nvSpPr>
      <dsp:spPr>
        <a:xfrm>
          <a:off x="0" y="1161410"/>
          <a:ext cx="11582400" cy="92565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D731313-E4DF-463A-A918-3C213055BCB3}">
      <dsp:nvSpPr>
        <dsp:cNvPr id="0" name=""/>
        <dsp:cNvSpPr/>
      </dsp:nvSpPr>
      <dsp:spPr>
        <a:xfrm>
          <a:off x="280009" y="1369681"/>
          <a:ext cx="509108" cy="5091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06980B1-57A8-4E17-A89F-E3A5D8D7DC2D}">
      <dsp:nvSpPr>
        <dsp:cNvPr id="0" name=""/>
        <dsp:cNvSpPr/>
      </dsp:nvSpPr>
      <dsp:spPr>
        <a:xfrm>
          <a:off x="1069127" y="1161410"/>
          <a:ext cx="10513272" cy="925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965" tIns="97965" rIns="97965" bIns="97965" numCol="1" spcCol="1270" anchor="ctr" anchorCtr="0">
          <a:noAutofit/>
        </a:bodyPr>
        <a:lstStyle/>
        <a:p>
          <a:pPr marL="0" lvl="0" indent="0" algn="l" defTabSz="844550">
            <a:lnSpc>
              <a:spcPct val="100000"/>
            </a:lnSpc>
            <a:spcBef>
              <a:spcPct val="0"/>
            </a:spcBef>
            <a:spcAft>
              <a:spcPct val="35000"/>
            </a:spcAft>
            <a:buNone/>
          </a:pPr>
          <a:r>
            <a:rPr lang="en-US" sz="1900" kern="1200" dirty="0"/>
            <a:t>Rebuild relationships; build new family norms (60%)</a:t>
          </a:r>
        </a:p>
      </dsp:txBody>
      <dsp:txXfrm>
        <a:off x="1069127" y="1161410"/>
        <a:ext cx="10513272" cy="925651"/>
      </dsp:txXfrm>
    </dsp:sp>
    <dsp:sp modelId="{81DEE000-790D-484E-B62E-F718F537E844}">
      <dsp:nvSpPr>
        <dsp:cNvPr id="0" name=""/>
        <dsp:cNvSpPr/>
      </dsp:nvSpPr>
      <dsp:spPr>
        <a:xfrm>
          <a:off x="0" y="2318474"/>
          <a:ext cx="11582400" cy="92565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99773B7-DC0A-4604-9A2A-92A2C806EF42}">
      <dsp:nvSpPr>
        <dsp:cNvPr id="0" name=""/>
        <dsp:cNvSpPr/>
      </dsp:nvSpPr>
      <dsp:spPr>
        <a:xfrm>
          <a:off x="280009" y="2526745"/>
          <a:ext cx="509108" cy="5091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99F04E1-9455-43CE-A79E-3278B9BE2277}">
      <dsp:nvSpPr>
        <dsp:cNvPr id="0" name=""/>
        <dsp:cNvSpPr/>
      </dsp:nvSpPr>
      <dsp:spPr>
        <a:xfrm>
          <a:off x="1069127" y="2318474"/>
          <a:ext cx="10513272" cy="925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965" tIns="97965" rIns="97965" bIns="97965" numCol="1" spcCol="1270" anchor="ctr" anchorCtr="0">
          <a:noAutofit/>
        </a:bodyPr>
        <a:lstStyle/>
        <a:p>
          <a:pPr marL="0" lvl="0" indent="0" algn="l" defTabSz="844550">
            <a:lnSpc>
              <a:spcPct val="100000"/>
            </a:lnSpc>
            <a:spcBef>
              <a:spcPct val="0"/>
            </a:spcBef>
            <a:spcAft>
              <a:spcPct val="35000"/>
            </a:spcAft>
            <a:buNone/>
          </a:pPr>
          <a:r>
            <a:rPr lang="en-US" sz="1900" kern="1200" dirty="0"/>
            <a:t>Parenting skills (40%) </a:t>
          </a:r>
        </a:p>
      </dsp:txBody>
      <dsp:txXfrm>
        <a:off x="1069127" y="2318474"/>
        <a:ext cx="10513272" cy="925651"/>
      </dsp:txXfrm>
    </dsp:sp>
    <dsp:sp modelId="{05B388D6-A028-4E52-A7F9-A6602941CECD}">
      <dsp:nvSpPr>
        <dsp:cNvPr id="0" name=""/>
        <dsp:cNvSpPr/>
      </dsp:nvSpPr>
      <dsp:spPr>
        <a:xfrm>
          <a:off x="0" y="3475538"/>
          <a:ext cx="11582400" cy="92565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DB0B75B-64D3-4C42-A2E6-04FD130EBB9E}">
      <dsp:nvSpPr>
        <dsp:cNvPr id="0" name=""/>
        <dsp:cNvSpPr/>
      </dsp:nvSpPr>
      <dsp:spPr>
        <a:xfrm>
          <a:off x="280009" y="3683810"/>
          <a:ext cx="509108" cy="509108"/>
        </a:xfrm>
        <a:prstGeom prst="mathMultiply">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3C09432-C403-4195-B540-111B1A2B7127}">
      <dsp:nvSpPr>
        <dsp:cNvPr id="0" name=""/>
        <dsp:cNvSpPr/>
      </dsp:nvSpPr>
      <dsp:spPr>
        <a:xfrm>
          <a:off x="1069127" y="3475538"/>
          <a:ext cx="10513272" cy="925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965" tIns="97965" rIns="97965" bIns="97965" numCol="1" spcCol="1270" anchor="ctr" anchorCtr="0">
          <a:noAutofit/>
        </a:bodyPr>
        <a:lstStyle/>
        <a:p>
          <a:pPr marL="0" lvl="0" indent="0" algn="l" defTabSz="844550">
            <a:lnSpc>
              <a:spcPct val="100000"/>
            </a:lnSpc>
            <a:spcBef>
              <a:spcPct val="0"/>
            </a:spcBef>
            <a:spcAft>
              <a:spcPct val="35000"/>
            </a:spcAft>
            <a:buNone/>
          </a:pPr>
          <a:r>
            <a:rPr lang="en-US" sz="1900" kern="1200" dirty="0"/>
            <a:t>Interrupt intergenerational patterns (80%) </a:t>
          </a:r>
        </a:p>
      </dsp:txBody>
      <dsp:txXfrm>
        <a:off x="1069127" y="3475538"/>
        <a:ext cx="10513272" cy="925651"/>
      </dsp:txXfrm>
    </dsp:sp>
    <dsp:sp modelId="{B3D244F8-7CDE-4588-930D-C657E2729995}">
      <dsp:nvSpPr>
        <dsp:cNvPr id="0" name=""/>
        <dsp:cNvSpPr/>
      </dsp:nvSpPr>
      <dsp:spPr>
        <a:xfrm>
          <a:off x="0" y="4632602"/>
          <a:ext cx="11582400" cy="92565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92C8FFF-C8BF-4584-93F4-E834299F0D81}">
      <dsp:nvSpPr>
        <dsp:cNvPr id="0" name=""/>
        <dsp:cNvSpPr/>
      </dsp:nvSpPr>
      <dsp:spPr>
        <a:xfrm>
          <a:off x="280009" y="4840874"/>
          <a:ext cx="509108" cy="50910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4A14391-4602-419A-9CCB-7FFAD054A472}">
      <dsp:nvSpPr>
        <dsp:cNvPr id="0" name=""/>
        <dsp:cNvSpPr/>
      </dsp:nvSpPr>
      <dsp:spPr>
        <a:xfrm>
          <a:off x="1069127" y="4632602"/>
          <a:ext cx="10513272" cy="925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965" tIns="97965" rIns="97965" bIns="97965" numCol="1" spcCol="1270" anchor="ctr" anchorCtr="0">
          <a:noAutofit/>
        </a:bodyPr>
        <a:lstStyle/>
        <a:p>
          <a:pPr marL="0" lvl="0" indent="0" algn="l" defTabSz="844550">
            <a:lnSpc>
              <a:spcPct val="100000"/>
            </a:lnSpc>
            <a:spcBef>
              <a:spcPct val="0"/>
            </a:spcBef>
            <a:spcAft>
              <a:spcPct val="35000"/>
            </a:spcAft>
            <a:buNone/>
          </a:pPr>
          <a:r>
            <a:rPr lang="en-US" sz="1900" kern="1200" dirty="0"/>
            <a:t>Love and support within family relationships (100%) </a:t>
          </a:r>
        </a:p>
      </dsp:txBody>
      <dsp:txXfrm>
        <a:off x="1069127" y="4632602"/>
        <a:ext cx="10513272" cy="9256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59E83-C200-4A40-91FC-D130E905E33E}">
      <dsp:nvSpPr>
        <dsp:cNvPr id="0" name=""/>
        <dsp:cNvSpPr/>
      </dsp:nvSpPr>
      <dsp:spPr>
        <a:xfrm>
          <a:off x="0" y="2120"/>
          <a:ext cx="109728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8614D43-95B9-4BC5-9B92-847C4D5186E1}">
      <dsp:nvSpPr>
        <dsp:cNvPr id="0" name=""/>
        <dsp:cNvSpPr/>
      </dsp:nvSpPr>
      <dsp:spPr>
        <a:xfrm>
          <a:off x="0" y="0"/>
          <a:ext cx="10972800" cy="1446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i="0" u="sng" kern="1200" dirty="0">
              <a:solidFill>
                <a:schemeClr val="accent1">
                  <a:lumMod val="75000"/>
                </a:schemeClr>
              </a:solidFill>
            </a:rPr>
            <a:t>Aim 1: </a:t>
          </a:r>
          <a:r>
            <a:rPr lang="en-US" sz="2500" b="0" i="0" kern="1200" dirty="0"/>
            <a:t>Identify intervention needs among women in the sex trade and a supportive family member through qualitative interviews (n=15 dyads) and innovative CBPR methodology to adapt a family intervention manual.</a:t>
          </a:r>
          <a:endParaRPr lang="en-US" sz="2500" kern="1200" dirty="0"/>
        </a:p>
      </dsp:txBody>
      <dsp:txXfrm>
        <a:off x="0" y="0"/>
        <a:ext cx="10972800" cy="1446386"/>
      </dsp:txXfrm>
    </dsp:sp>
    <dsp:sp modelId="{EDFFFB5F-56F5-499C-A694-2B616722783A}">
      <dsp:nvSpPr>
        <dsp:cNvPr id="0" name=""/>
        <dsp:cNvSpPr/>
      </dsp:nvSpPr>
      <dsp:spPr>
        <a:xfrm>
          <a:off x="0" y="1448506"/>
          <a:ext cx="109728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CC816DB-DBFA-4EB6-A307-4B51D736A153}">
      <dsp:nvSpPr>
        <dsp:cNvPr id="0" name=""/>
        <dsp:cNvSpPr/>
      </dsp:nvSpPr>
      <dsp:spPr>
        <a:xfrm>
          <a:off x="0" y="1448506"/>
          <a:ext cx="10972800" cy="1446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i="0" u="sng" kern="1200" dirty="0">
              <a:solidFill>
                <a:schemeClr val="accent1">
                  <a:lumMod val="75000"/>
                </a:schemeClr>
              </a:solidFill>
            </a:rPr>
            <a:t>Aim 2: </a:t>
          </a:r>
          <a:r>
            <a:rPr lang="en-US" sz="2500" b="0" i="0" kern="1200" dirty="0"/>
            <a:t>Create a co-design team comprised of researchers and women with lived experience from the community to co-design an adapted family intervention. </a:t>
          </a:r>
          <a:endParaRPr lang="en-US" sz="2500" kern="1200" dirty="0"/>
        </a:p>
      </dsp:txBody>
      <dsp:txXfrm>
        <a:off x="0" y="1448506"/>
        <a:ext cx="10972800" cy="1446386"/>
      </dsp:txXfrm>
    </dsp:sp>
    <dsp:sp modelId="{4F5527D2-0FDC-433C-92C7-E882D1B92677}">
      <dsp:nvSpPr>
        <dsp:cNvPr id="0" name=""/>
        <dsp:cNvSpPr/>
      </dsp:nvSpPr>
      <dsp:spPr>
        <a:xfrm>
          <a:off x="0" y="2894893"/>
          <a:ext cx="109728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C5EA836-5854-4323-A2D9-5BED9DB32032}">
      <dsp:nvSpPr>
        <dsp:cNvPr id="0" name=""/>
        <dsp:cNvSpPr/>
      </dsp:nvSpPr>
      <dsp:spPr>
        <a:xfrm>
          <a:off x="0" y="2894893"/>
          <a:ext cx="10972800" cy="1446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i="0" u="sng" kern="1200" dirty="0">
              <a:solidFill>
                <a:schemeClr val="accent1">
                  <a:lumMod val="75000"/>
                </a:schemeClr>
              </a:solidFill>
            </a:rPr>
            <a:t>Aim 3: </a:t>
          </a:r>
          <a:r>
            <a:rPr lang="en-US" sz="2500" b="0" i="0" kern="1200" dirty="0"/>
            <a:t>Conduct a feasibility trial in which family dyads (n=60) are randomized to participate in 1) adapted family intervention + treatment diversion program (MOUD &amp; individual behavioral intervention) or 2) treatment diversion program only. </a:t>
          </a:r>
          <a:endParaRPr lang="en-US" sz="2500" kern="1200" dirty="0"/>
        </a:p>
      </dsp:txBody>
      <dsp:txXfrm>
        <a:off x="0" y="2894893"/>
        <a:ext cx="10972800" cy="14463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E5BBE-A472-4EC0-8DED-6D9DE2769F5F}">
      <dsp:nvSpPr>
        <dsp:cNvPr id="0" name=""/>
        <dsp:cNvSpPr/>
      </dsp:nvSpPr>
      <dsp:spPr>
        <a:xfrm>
          <a:off x="966108" y="255037"/>
          <a:ext cx="3530536" cy="1226108"/>
        </a:xfrm>
        <a:prstGeom prst="ellipse">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539B0C-6ED1-4671-BF5A-31A6A897C6A5}">
      <dsp:nvSpPr>
        <dsp:cNvPr id="0" name=""/>
        <dsp:cNvSpPr/>
      </dsp:nvSpPr>
      <dsp:spPr>
        <a:xfrm>
          <a:off x="2394743" y="3257362"/>
          <a:ext cx="684212" cy="437896"/>
        </a:xfrm>
        <a:prstGeom prst="down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140846-0936-42F8-B98B-504CD597C57F}">
      <dsp:nvSpPr>
        <dsp:cNvPr id="0" name=""/>
        <dsp:cNvSpPr/>
      </dsp:nvSpPr>
      <dsp:spPr>
        <a:xfrm>
          <a:off x="-1565281" y="3607679"/>
          <a:ext cx="8604262" cy="821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b="1" kern="1200" dirty="0"/>
            <a:t>Co-designed family-based intervention </a:t>
          </a:r>
        </a:p>
      </dsp:txBody>
      <dsp:txXfrm>
        <a:off x="-1565281" y="3607679"/>
        <a:ext cx="8604262" cy="821055"/>
      </dsp:txXfrm>
    </dsp:sp>
    <dsp:sp modelId="{45624E65-3202-4240-ADB3-4F2AE2855E15}">
      <dsp:nvSpPr>
        <dsp:cNvPr id="0" name=""/>
        <dsp:cNvSpPr/>
      </dsp:nvSpPr>
      <dsp:spPr>
        <a:xfrm>
          <a:off x="2249690" y="1575841"/>
          <a:ext cx="1231582" cy="123158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Opioid Use Treatment Adaptation Specialists</a:t>
          </a:r>
        </a:p>
      </dsp:txBody>
      <dsp:txXfrm>
        <a:off x="2430051" y="1756202"/>
        <a:ext cx="870860" cy="870860"/>
      </dsp:txXfrm>
    </dsp:sp>
    <dsp:sp modelId="{8C1039D2-B2D9-4844-8229-4780A2155769}">
      <dsp:nvSpPr>
        <dsp:cNvPr id="0" name=""/>
        <dsp:cNvSpPr/>
      </dsp:nvSpPr>
      <dsp:spPr>
        <a:xfrm>
          <a:off x="1368424" y="651880"/>
          <a:ext cx="1231582" cy="1231582"/>
        </a:xfrm>
        <a:prstGeom prst="ellipse">
          <a:avLst/>
        </a:prstGeom>
        <a:solidFill>
          <a:schemeClr val="accent4">
            <a:hueOff val="1141465"/>
            <a:satOff val="24699"/>
            <a:lumOff val="318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Co-Design Team &amp; Interviews</a:t>
          </a:r>
        </a:p>
      </dsp:txBody>
      <dsp:txXfrm>
        <a:off x="1548785" y="832241"/>
        <a:ext cx="870860" cy="870860"/>
      </dsp:txXfrm>
    </dsp:sp>
    <dsp:sp modelId="{4B119B7E-40CA-4F25-BD65-F6E1D20B25A2}">
      <dsp:nvSpPr>
        <dsp:cNvPr id="0" name=""/>
        <dsp:cNvSpPr/>
      </dsp:nvSpPr>
      <dsp:spPr>
        <a:xfrm>
          <a:off x="2627375" y="354111"/>
          <a:ext cx="1231582" cy="1231582"/>
        </a:xfrm>
        <a:prstGeom prst="ellipse">
          <a:avLst/>
        </a:prstGeom>
        <a:solidFill>
          <a:schemeClr val="accent4">
            <a:hueOff val="2282929"/>
            <a:satOff val="49398"/>
            <a:lumOff val="637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Existing Program Directors</a:t>
          </a:r>
        </a:p>
      </dsp:txBody>
      <dsp:txXfrm>
        <a:off x="2807736" y="534472"/>
        <a:ext cx="870860" cy="870860"/>
      </dsp:txXfrm>
    </dsp:sp>
    <dsp:sp modelId="{510B40E6-0D68-4DD8-A14F-7267D2E6512F}">
      <dsp:nvSpPr>
        <dsp:cNvPr id="0" name=""/>
        <dsp:cNvSpPr/>
      </dsp:nvSpPr>
      <dsp:spPr>
        <a:xfrm>
          <a:off x="821054" y="104510"/>
          <a:ext cx="3831590" cy="3065272"/>
        </a:xfrm>
        <a:prstGeom prst="funnel">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2FA7B-47D4-4763-A923-9F22054A8BD1}">
      <dsp:nvSpPr>
        <dsp:cNvPr id="0" name=""/>
        <dsp:cNvSpPr/>
      </dsp:nvSpPr>
      <dsp:spPr>
        <a:xfrm>
          <a:off x="3214" y="653176"/>
          <a:ext cx="2550318" cy="3570446"/>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8833" tIns="330200" rIns="198833" bIns="330200" numCol="1" spcCol="1270" anchor="t" anchorCtr="0">
          <a:noAutofit/>
        </a:bodyPr>
        <a:lstStyle/>
        <a:p>
          <a:pPr marL="0" lvl="0" indent="0" algn="l" defTabSz="1022350">
            <a:lnSpc>
              <a:spcPct val="90000"/>
            </a:lnSpc>
            <a:spcBef>
              <a:spcPct val="0"/>
            </a:spcBef>
            <a:spcAft>
              <a:spcPct val="35000"/>
            </a:spcAft>
            <a:buNone/>
          </a:pPr>
          <a:r>
            <a:rPr lang="en-US" sz="2300" u="sng" kern="1200"/>
            <a:t>Family Knowledge &amp; Criteria for “Good” Family Candidates  </a:t>
          </a:r>
        </a:p>
      </dsp:txBody>
      <dsp:txXfrm>
        <a:off x="3214" y="2009946"/>
        <a:ext cx="2550318" cy="2142267"/>
      </dsp:txXfrm>
    </dsp:sp>
    <dsp:sp modelId="{9B8D137A-8CCB-4EC8-AA52-67B054DC3DDD}">
      <dsp:nvSpPr>
        <dsp:cNvPr id="0" name=""/>
        <dsp:cNvSpPr/>
      </dsp:nvSpPr>
      <dsp:spPr>
        <a:xfrm>
          <a:off x="742807" y="1010221"/>
          <a:ext cx="1071133" cy="1071133"/>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3510" tIns="12700" rIns="83510" bIns="1270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a:off x="899671" y="1167085"/>
        <a:ext cx="757405" cy="757405"/>
      </dsp:txXfrm>
    </dsp:sp>
    <dsp:sp modelId="{676B2713-194E-4744-A98C-68193C9D8726}">
      <dsp:nvSpPr>
        <dsp:cNvPr id="0" name=""/>
        <dsp:cNvSpPr/>
      </dsp:nvSpPr>
      <dsp:spPr>
        <a:xfrm>
          <a:off x="3214" y="4223551"/>
          <a:ext cx="2550318" cy="7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E3BD358-BCDB-45A4-9F9B-68C54BB17349}">
      <dsp:nvSpPr>
        <dsp:cNvPr id="0" name=""/>
        <dsp:cNvSpPr/>
      </dsp:nvSpPr>
      <dsp:spPr>
        <a:xfrm>
          <a:off x="2808565" y="653176"/>
          <a:ext cx="2550318" cy="3570446"/>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8833" tIns="330200" rIns="198833" bIns="330200" numCol="1" spcCol="1270" anchor="t" anchorCtr="0">
          <a:noAutofit/>
        </a:bodyPr>
        <a:lstStyle/>
        <a:p>
          <a:pPr marL="0" lvl="0" indent="0" algn="l" defTabSz="1022350">
            <a:lnSpc>
              <a:spcPct val="90000"/>
            </a:lnSpc>
            <a:spcBef>
              <a:spcPct val="0"/>
            </a:spcBef>
            <a:spcAft>
              <a:spcPct val="35000"/>
            </a:spcAft>
            <a:buNone/>
          </a:pPr>
          <a:r>
            <a:rPr lang="en-US" sz="2300" b="0" u="sng" kern="1200"/>
            <a:t>Motivations and desires for a Family Program</a:t>
          </a:r>
        </a:p>
      </dsp:txBody>
      <dsp:txXfrm>
        <a:off x="2808565" y="2009946"/>
        <a:ext cx="2550318" cy="2142267"/>
      </dsp:txXfrm>
    </dsp:sp>
    <dsp:sp modelId="{16E0A41D-8D40-4A3A-85FA-305FC5B5C5E0}">
      <dsp:nvSpPr>
        <dsp:cNvPr id="0" name=""/>
        <dsp:cNvSpPr/>
      </dsp:nvSpPr>
      <dsp:spPr>
        <a:xfrm>
          <a:off x="3548157" y="1010221"/>
          <a:ext cx="1071133" cy="1071133"/>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3510" tIns="12700" rIns="83510" bIns="1270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a:off x="3705021" y="1167085"/>
        <a:ext cx="757405" cy="757405"/>
      </dsp:txXfrm>
    </dsp:sp>
    <dsp:sp modelId="{DE32CDF7-2CE6-4C0B-B18F-29140F155040}">
      <dsp:nvSpPr>
        <dsp:cNvPr id="0" name=""/>
        <dsp:cNvSpPr/>
      </dsp:nvSpPr>
      <dsp:spPr>
        <a:xfrm>
          <a:off x="2808565" y="4223551"/>
          <a:ext cx="2550318" cy="7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57869CB-EE05-41BF-8EAB-D300381AB8EB}">
      <dsp:nvSpPr>
        <dsp:cNvPr id="0" name=""/>
        <dsp:cNvSpPr/>
      </dsp:nvSpPr>
      <dsp:spPr>
        <a:xfrm>
          <a:off x="5613915" y="653176"/>
          <a:ext cx="2550318" cy="3570446"/>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8833" tIns="330200" rIns="198833" bIns="330200" numCol="1" spcCol="1270" anchor="t" anchorCtr="0">
          <a:noAutofit/>
        </a:bodyPr>
        <a:lstStyle/>
        <a:p>
          <a:pPr marL="0" lvl="0" indent="0" algn="l" defTabSz="1022350">
            <a:lnSpc>
              <a:spcPct val="90000"/>
            </a:lnSpc>
            <a:spcBef>
              <a:spcPct val="0"/>
            </a:spcBef>
            <a:spcAft>
              <a:spcPct val="35000"/>
            </a:spcAft>
            <a:buNone/>
          </a:pPr>
          <a:r>
            <a:rPr lang="en-US" sz="2300" u="sng" kern="1200"/>
            <a:t>Barriers to participation and benefit </a:t>
          </a:r>
        </a:p>
      </dsp:txBody>
      <dsp:txXfrm>
        <a:off x="5613915" y="2009946"/>
        <a:ext cx="2550318" cy="2142267"/>
      </dsp:txXfrm>
    </dsp:sp>
    <dsp:sp modelId="{A740DDD7-D19A-448E-85F1-41CED3001E5E}">
      <dsp:nvSpPr>
        <dsp:cNvPr id="0" name=""/>
        <dsp:cNvSpPr/>
      </dsp:nvSpPr>
      <dsp:spPr>
        <a:xfrm>
          <a:off x="6353508" y="1010221"/>
          <a:ext cx="1071133" cy="1071133"/>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3510" tIns="12700" rIns="83510" bIns="1270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a:off x="6510372" y="1167085"/>
        <a:ext cx="757405" cy="757405"/>
      </dsp:txXfrm>
    </dsp:sp>
    <dsp:sp modelId="{21E29008-3355-4A3A-B990-9C8718145B2A}">
      <dsp:nvSpPr>
        <dsp:cNvPr id="0" name=""/>
        <dsp:cNvSpPr/>
      </dsp:nvSpPr>
      <dsp:spPr>
        <a:xfrm>
          <a:off x="5613915" y="4223551"/>
          <a:ext cx="2550318" cy="7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2583F88-F148-4523-AC42-6CEFD19EBF51}">
      <dsp:nvSpPr>
        <dsp:cNvPr id="0" name=""/>
        <dsp:cNvSpPr/>
      </dsp:nvSpPr>
      <dsp:spPr>
        <a:xfrm>
          <a:off x="8419266" y="653176"/>
          <a:ext cx="2550318" cy="3570446"/>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8833" tIns="330200" rIns="198833" bIns="330200" numCol="1" spcCol="1270" anchor="t" anchorCtr="0">
          <a:noAutofit/>
        </a:bodyPr>
        <a:lstStyle/>
        <a:p>
          <a:pPr marL="0" lvl="0" indent="0" algn="l" defTabSz="1022350">
            <a:lnSpc>
              <a:spcPct val="90000"/>
            </a:lnSpc>
            <a:spcBef>
              <a:spcPct val="0"/>
            </a:spcBef>
            <a:spcAft>
              <a:spcPct val="35000"/>
            </a:spcAft>
            <a:buNone/>
          </a:pPr>
          <a:r>
            <a:rPr lang="en-US" sz="2300" u="sng" kern="1200" dirty="0"/>
            <a:t>Delivery Details </a:t>
          </a:r>
        </a:p>
      </dsp:txBody>
      <dsp:txXfrm>
        <a:off x="8419266" y="2009946"/>
        <a:ext cx="2550318" cy="2142267"/>
      </dsp:txXfrm>
    </dsp:sp>
    <dsp:sp modelId="{70DF66FE-9454-4572-A8AB-183FB369505F}">
      <dsp:nvSpPr>
        <dsp:cNvPr id="0" name=""/>
        <dsp:cNvSpPr/>
      </dsp:nvSpPr>
      <dsp:spPr>
        <a:xfrm>
          <a:off x="9158859" y="1010221"/>
          <a:ext cx="1071133" cy="1071133"/>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3510" tIns="12700" rIns="83510" bIns="1270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a:off x="9315723" y="1167085"/>
        <a:ext cx="757405" cy="757405"/>
      </dsp:txXfrm>
    </dsp:sp>
    <dsp:sp modelId="{64DA2CF3-1EFF-4A00-8E91-32FAA9527E25}">
      <dsp:nvSpPr>
        <dsp:cNvPr id="0" name=""/>
        <dsp:cNvSpPr/>
      </dsp:nvSpPr>
      <dsp:spPr>
        <a:xfrm>
          <a:off x="8419266" y="4223551"/>
          <a:ext cx="2550318" cy="7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73841-E14D-433A-9BB8-2BC16947D509}">
      <dsp:nvSpPr>
        <dsp:cNvPr id="0" name=""/>
        <dsp:cNvSpPr/>
      </dsp:nvSpPr>
      <dsp:spPr>
        <a:xfrm>
          <a:off x="0" y="0"/>
          <a:ext cx="11658600" cy="184679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u="sng" kern="1200" dirty="0"/>
            <a:t>Who are “Good” Family Candidates</a:t>
          </a:r>
        </a:p>
        <a:p>
          <a:pPr marL="228600" lvl="1" indent="-228600" algn="l" defTabSz="977900">
            <a:lnSpc>
              <a:spcPct val="90000"/>
            </a:lnSpc>
            <a:spcBef>
              <a:spcPct val="0"/>
            </a:spcBef>
            <a:spcAft>
              <a:spcPct val="15000"/>
            </a:spcAft>
            <a:buChar char="•"/>
          </a:pPr>
          <a:r>
            <a:rPr lang="en-US" sz="2200" kern="1200" dirty="0"/>
            <a:t>Leveraging existing family knowledge and lived experience</a:t>
          </a:r>
        </a:p>
        <a:p>
          <a:pPr marL="228600" lvl="1" indent="-228600" algn="l" defTabSz="977900">
            <a:lnSpc>
              <a:spcPct val="90000"/>
            </a:lnSpc>
            <a:spcBef>
              <a:spcPct val="0"/>
            </a:spcBef>
            <a:spcAft>
              <a:spcPct val="15000"/>
            </a:spcAft>
            <a:buChar char="•"/>
          </a:pPr>
          <a:r>
            <a:rPr lang="en-US" sz="2200" kern="1200" dirty="0"/>
            <a:t>Flexibility and avoid one-size-fits-all criteria</a:t>
          </a:r>
        </a:p>
      </dsp:txBody>
      <dsp:txXfrm>
        <a:off x="2516399" y="0"/>
        <a:ext cx="9142200" cy="1846791"/>
      </dsp:txXfrm>
    </dsp:sp>
    <dsp:sp modelId="{28B3F567-5910-422C-87E4-2D3A1FA29B15}">
      <dsp:nvSpPr>
        <dsp:cNvPr id="0" name=""/>
        <dsp:cNvSpPr/>
      </dsp:nvSpPr>
      <dsp:spPr>
        <a:xfrm>
          <a:off x="184679" y="184679"/>
          <a:ext cx="2331720" cy="147743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9000" b="-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FC4EE6-8F48-4A10-8682-32DD26945491}">
      <dsp:nvSpPr>
        <dsp:cNvPr id="0" name=""/>
        <dsp:cNvSpPr/>
      </dsp:nvSpPr>
      <dsp:spPr>
        <a:xfrm>
          <a:off x="0" y="2031471"/>
          <a:ext cx="11658600" cy="184679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u="sng" kern="1200" dirty="0"/>
            <a:t>Importance of Individual Education Sessions</a:t>
          </a:r>
        </a:p>
        <a:p>
          <a:pPr marL="228600" lvl="1" indent="-228600" algn="l" defTabSz="977900">
            <a:lnSpc>
              <a:spcPct val="90000"/>
            </a:lnSpc>
            <a:spcBef>
              <a:spcPct val="0"/>
            </a:spcBef>
            <a:spcAft>
              <a:spcPct val="15000"/>
            </a:spcAft>
            <a:buChar char="•"/>
          </a:pPr>
          <a:r>
            <a:rPr lang="en-US" sz="2200" kern="1200" dirty="0"/>
            <a:t>CATCH participants have a year head start</a:t>
          </a:r>
        </a:p>
        <a:p>
          <a:pPr marL="228600" lvl="1" indent="-228600" algn="l" defTabSz="977900">
            <a:lnSpc>
              <a:spcPct val="90000"/>
            </a:lnSpc>
            <a:spcBef>
              <a:spcPct val="0"/>
            </a:spcBef>
            <a:spcAft>
              <a:spcPct val="15000"/>
            </a:spcAft>
            <a:buChar char="•"/>
          </a:pPr>
          <a:r>
            <a:rPr lang="en-US" sz="2200" kern="1200" dirty="0"/>
            <a:t>Need to provide baseline education and establish relationships with family before we bring them and CATCH participants together.</a:t>
          </a:r>
        </a:p>
      </dsp:txBody>
      <dsp:txXfrm>
        <a:off x="2516399" y="2031471"/>
        <a:ext cx="9142200" cy="1846791"/>
      </dsp:txXfrm>
    </dsp:sp>
    <dsp:sp modelId="{F5966BAE-6AF0-47DA-B994-4DC37F7545F4}">
      <dsp:nvSpPr>
        <dsp:cNvPr id="0" name=""/>
        <dsp:cNvSpPr/>
      </dsp:nvSpPr>
      <dsp:spPr>
        <a:xfrm>
          <a:off x="184679" y="2216150"/>
          <a:ext cx="2331720" cy="147743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9000" b="-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8299E9-E854-480F-8911-1DB409140095}">
      <dsp:nvSpPr>
        <dsp:cNvPr id="0" name=""/>
        <dsp:cNvSpPr/>
      </dsp:nvSpPr>
      <dsp:spPr>
        <a:xfrm>
          <a:off x="0" y="4062942"/>
          <a:ext cx="11658600" cy="184679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u="sng" kern="1200" dirty="0"/>
            <a:t>Goals for Family Therapy </a:t>
          </a:r>
        </a:p>
        <a:p>
          <a:pPr marL="228600" lvl="1" indent="-228600" algn="l" defTabSz="977900">
            <a:lnSpc>
              <a:spcPct val="90000"/>
            </a:lnSpc>
            <a:spcBef>
              <a:spcPct val="0"/>
            </a:spcBef>
            <a:spcAft>
              <a:spcPct val="15000"/>
            </a:spcAft>
            <a:buChar char="•"/>
          </a:pPr>
          <a:r>
            <a:rPr lang="en-US" sz="2200" kern="1200" dirty="0"/>
            <a:t>Treatment Knowledge permeated to other members </a:t>
          </a:r>
        </a:p>
        <a:p>
          <a:pPr marL="228600" lvl="1" indent="-228600" algn="l" defTabSz="977900">
            <a:lnSpc>
              <a:spcPct val="90000"/>
            </a:lnSpc>
            <a:spcBef>
              <a:spcPct val="0"/>
            </a:spcBef>
            <a:spcAft>
              <a:spcPct val="15000"/>
            </a:spcAft>
            <a:buChar char="•"/>
          </a:pPr>
          <a:r>
            <a:rPr lang="en-US" sz="2200" kern="1200" dirty="0"/>
            <a:t>New Roles, Norms, and Interaction Patterns between Members </a:t>
          </a:r>
        </a:p>
        <a:p>
          <a:pPr marL="228600" lvl="1" indent="-228600" algn="l" defTabSz="977900">
            <a:lnSpc>
              <a:spcPct val="90000"/>
            </a:lnSpc>
            <a:spcBef>
              <a:spcPct val="0"/>
            </a:spcBef>
            <a:spcAft>
              <a:spcPct val="15000"/>
            </a:spcAft>
            <a:buChar char="•"/>
          </a:pPr>
          <a:r>
            <a:rPr lang="en-US" sz="2200" kern="1200" dirty="0"/>
            <a:t>Interrupt Intergenerational Patterns / Repair Prior Relational Damage</a:t>
          </a:r>
        </a:p>
      </dsp:txBody>
      <dsp:txXfrm>
        <a:off x="2516399" y="4062942"/>
        <a:ext cx="9142200" cy="1846791"/>
      </dsp:txXfrm>
    </dsp:sp>
    <dsp:sp modelId="{C9058ACA-B814-4948-ADA8-07808CA95DFE}">
      <dsp:nvSpPr>
        <dsp:cNvPr id="0" name=""/>
        <dsp:cNvSpPr/>
      </dsp:nvSpPr>
      <dsp:spPr>
        <a:xfrm>
          <a:off x="184679" y="4247621"/>
          <a:ext cx="2331720" cy="1477433"/>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9000" b="-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661BC-49DB-4DDB-8621-020585514849}">
      <dsp:nvSpPr>
        <dsp:cNvPr id="0" name=""/>
        <dsp:cNvSpPr/>
      </dsp:nvSpPr>
      <dsp:spPr>
        <a:xfrm>
          <a:off x="1066837" y="207626"/>
          <a:ext cx="1145812" cy="1145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2099ED-29FB-41F7-B253-DE4AD6136397}">
      <dsp:nvSpPr>
        <dsp:cNvPr id="0" name=""/>
        <dsp:cNvSpPr/>
      </dsp:nvSpPr>
      <dsp:spPr>
        <a:xfrm>
          <a:off x="2868" y="1522349"/>
          <a:ext cx="3273749" cy="491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defRPr b="1"/>
          </a:pPr>
          <a:r>
            <a:rPr lang="en-US" sz="3100" kern="1200"/>
            <a:t>Phase 1</a:t>
          </a:r>
        </a:p>
      </dsp:txBody>
      <dsp:txXfrm>
        <a:off x="2868" y="1522349"/>
        <a:ext cx="3273749" cy="491062"/>
      </dsp:txXfrm>
    </dsp:sp>
    <dsp:sp modelId="{55DA913C-FA38-4D01-BFC2-31BA1E9E7640}">
      <dsp:nvSpPr>
        <dsp:cNvPr id="0" name=""/>
        <dsp:cNvSpPr/>
      </dsp:nvSpPr>
      <dsp:spPr>
        <a:xfrm>
          <a:off x="2868" y="2091974"/>
          <a:ext cx="3273749" cy="2043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u="sng" kern="1200" dirty="0"/>
            <a:t>Support with Recruitment</a:t>
          </a:r>
        </a:p>
        <a:p>
          <a:pPr marL="0" lvl="0" indent="0" algn="ctr" defTabSz="755650">
            <a:lnSpc>
              <a:spcPct val="100000"/>
            </a:lnSpc>
            <a:spcBef>
              <a:spcPct val="0"/>
            </a:spcBef>
            <a:spcAft>
              <a:spcPct val="35000"/>
            </a:spcAft>
            <a:buNone/>
          </a:pPr>
          <a:r>
            <a:rPr lang="en-US" sz="1700" u="sng" kern="1200" dirty="0"/>
            <a:t>No shared decision-making or information sharing</a:t>
          </a:r>
        </a:p>
        <a:p>
          <a:pPr marL="0" lvl="0" indent="0" algn="ctr" defTabSz="755650">
            <a:lnSpc>
              <a:spcPct val="100000"/>
            </a:lnSpc>
            <a:spcBef>
              <a:spcPct val="0"/>
            </a:spcBef>
            <a:spcAft>
              <a:spcPct val="35000"/>
            </a:spcAft>
            <a:buNone/>
          </a:pPr>
          <a:r>
            <a:rPr lang="en-US" sz="1700" u="sng" kern="1200" dirty="0"/>
            <a:t>No insights into research questions or study design</a:t>
          </a:r>
        </a:p>
      </dsp:txBody>
      <dsp:txXfrm>
        <a:off x="2868" y="2091974"/>
        <a:ext cx="3273749" cy="2043798"/>
      </dsp:txXfrm>
    </dsp:sp>
    <dsp:sp modelId="{CEE42E39-B027-4D30-B6B3-4B36E5803028}">
      <dsp:nvSpPr>
        <dsp:cNvPr id="0" name=""/>
        <dsp:cNvSpPr/>
      </dsp:nvSpPr>
      <dsp:spPr>
        <a:xfrm>
          <a:off x="4913493" y="207626"/>
          <a:ext cx="1145812" cy="1145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D232A8-D42C-4167-B817-530EC67D037B}">
      <dsp:nvSpPr>
        <dsp:cNvPr id="0" name=""/>
        <dsp:cNvSpPr/>
      </dsp:nvSpPr>
      <dsp:spPr>
        <a:xfrm>
          <a:off x="3849525" y="1522349"/>
          <a:ext cx="3273749" cy="491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defRPr b="1"/>
          </a:pPr>
          <a:r>
            <a:rPr lang="en-US" sz="3100" kern="1200"/>
            <a:t>Phase 2</a:t>
          </a:r>
        </a:p>
      </dsp:txBody>
      <dsp:txXfrm>
        <a:off x="3849525" y="1522349"/>
        <a:ext cx="3273749" cy="491062"/>
      </dsp:txXfrm>
    </dsp:sp>
    <dsp:sp modelId="{8637144E-D824-4F68-BDA5-5B2156438560}">
      <dsp:nvSpPr>
        <dsp:cNvPr id="0" name=""/>
        <dsp:cNvSpPr/>
      </dsp:nvSpPr>
      <dsp:spPr>
        <a:xfrm>
          <a:off x="3849525" y="2091974"/>
          <a:ext cx="3273749" cy="2043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u="sng" kern="1200" dirty="0"/>
            <a:t>Collaborating on recruitment and data collection efforts</a:t>
          </a:r>
        </a:p>
        <a:p>
          <a:pPr marL="0" lvl="0" indent="0" algn="ctr" defTabSz="755650">
            <a:lnSpc>
              <a:spcPct val="100000"/>
            </a:lnSpc>
            <a:spcBef>
              <a:spcPct val="0"/>
            </a:spcBef>
            <a:spcAft>
              <a:spcPct val="35000"/>
            </a:spcAft>
            <a:buNone/>
          </a:pPr>
          <a:r>
            <a:rPr lang="en-US" sz="1700" u="sng" kern="1200" dirty="0"/>
            <a:t>Collaboration on decision-making regarding recruitment and research practices</a:t>
          </a:r>
        </a:p>
        <a:p>
          <a:pPr marL="0" lvl="0" indent="0" algn="ctr" defTabSz="755650">
            <a:lnSpc>
              <a:spcPct val="100000"/>
            </a:lnSpc>
            <a:spcBef>
              <a:spcPct val="0"/>
            </a:spcBef>
            <a:spcAft>
              <a:spcPct val="35000"/>
            </a:spcAft>
            <a:buNone/>
          </a:pPr>
          <a:r>
            <a:rPr lang="en-US" sz="1700" u="sng" kern="1200" dirty="0"/>
            <a:t>Shared decision-making on research questions </a:t>
          </a:r>
        </a:p>
      </dsp:txBody>
      <dsp:txXfrm>
        <a:off x="3849525" y="2091974"/>
        <a:ext cx="3273749" cy="2043798"/>
      </dsp:txXfrm>
    </dsp:sp>
    <dsp:sp modelId="{EFD3AB42-A468-40EB-9318-86AA1CE637FD}">
      <dsp:nvSpPr>
        <dsp:cNvPr id="0" name=""/>
        <dsp:cNvSpPr/>
      </dsp:nvSpPr>
      <dsp:spPr>
        <a:xfrm>
          <a:off x="8760150" y="207626"/>
          <a:ext cx="1145812" cy="1145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0E4BE8-90C3-4825-A38D-BECCC8DFCF21}">
      <dsp:nvSpPr>
        <dsp:cNvPr id="0" name=""/>
        <dsp:cNvSpPr/>
      </dsp:nvSpPr>
      <dsp:spPr>
        <a:xfrm>
          <a:off x="7696181" y="1522349"/>
          <a:ext cx="3273749" cy="491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defRPr b="1"/>
          </a:pPr>
          <a:r>
            <a:rPr lang="en-US" sz="3100" kern="1200"/>
            <a:t>Phase 3</a:t>
          </a:r>
        </a:p>
      </dsp:txBody>
      <dsp:txXfrm>
        <a:off x="7696181" y="1522349"/>
        <a:ext cx="3273749" cy="491062"/>
      </dsp:txXfrm>
    </dsp:sp>
    <dsp:sp modelId="{F391CDFF-C3E6-4961-A435-042BCD1ADD3B}">
      <dsp:nvSpPr>
        <dsp:cNvPr id="0" name=""/>
        <dsp:cNvSpPr/>
      </dsp:nvSpPr>
      <dsp:spPr>
        <a:xfrm>
          <a:off x="7696181" y="2091974"/>
          <a:ext cx="3273749" cy="2043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u="sng" kern="1200"/>
            <a:t>Elevating and incorporating individuals with lived experience into our work</a:t>
          </a:r>
        </a:p>
        <a:p>
          <a:pPr marL="0" lvl="0" indent="0" algn="ctr" defTabSz="755650">
            <a:lnSpc>
              <a:spcPct val="100000"/>
            </a:lnSpc>
            <a:spcBef>
              <a:spcPct val="0"/>
            </a:spcBef>
            <a:spcAft>
              <a:spcPct val="35000"/>
            </a:spcAft>
            <a:buNone/>
          </a:pPr>
          <a:r>
            <a:rPr lang="en-US" sz="1700" u="sng" kern="1200"/>
            <a:t>Equality in decision making; information sharing; research questions &amp; design</a:t>
          </a:r>
        </a:p>
      </dsp:txBody>
      <dsp:txXfrm>
        <a:off x="7696181" y="2091974"/>
        <a:ext cx="3273749" cy="20437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B8370-276E-4C09-876A-3B1650FAA11D}">
      <dsp:nvSpPr>
        <dsp:cNvPr id="0" name=""/>
        <dsp:cNvSpPr/>
      </dsp:nvSpPr>
      <dsp:spPr>
        <a:xfrm>
          <a:off x="0" y="818669"/>
          <a:ext cx="5867399" cy="9149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Center for Clinical and Translational Science and Training </a:t>
          </a:r>
        </a:p>
      </dsp:txBody>
      <dsp:txXfrm>
        <a:off x="44664" y="863333"/>
        <a:ext cx="5778071" cy="825612"/>
      </dsp:txXfrm>
    </dsp:sp>
    <dsp:sp modelId="{A497A060-0304-478C-A072-F0CC01F41B12}">
      <dsp:nvSpPr>
        <dsp:cNvPr id="0" name=""/>
        <dsp:cNvSpPr/>
      </dsp:nvSpPr>
      <dsp:spPr>
        <a:xfrm>
          <a:off x="0" y="1799849"/>
          <a:ext cx="5867399" cy="914940"/>
        </a:xfrm>
        <a:prstGeom prst="roundRect">
          <a:avLst/>
        </a:prstGeom>
        <a:solidFill>
          <a:schemeClr val="accent2">
            <a:hueOff val="-1303661"/>
            <a:satOff val="-22522"/>
            <a:lumOff val="94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Community Engagement Core</a:t>
          </a:r>
        </a:p>
      </dsp:txBody>
      <dsp:txXfrm>
        <a:off x="44664" y="1844513"/>
        <a:ext cx="5778071" cy="825612"/>
      </dsp:txXfrm>
    </dsp:sp>
    <dsp:sp modelId="{5FC59FB4-C633-4B85-9823-BC8E881A1F6F}">
      <dsp:nvSpPr>
        <dsp:cNvPr id="0" name=""/>
        <dsp:cNvSpPr/>
      </dsp:nvSpPr>
      <dsp:spPr>
        <a:xfrm>
          <a:off x="0" y="2781029"/>
          <a:ext cx="5867399" cy="914940"/>
        </a:xfrm>
        <a:prstGeom prst="roundRect">
          <a:avLst/>
        </a:prstGeom>
        <a:solidFill>
          <a:schemeClr val="accent2">
            <a:hueOff val="-2607322"/>
            <a:satOff val="-45044"/>
            <a:lumOff val="189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Partnership Development Award - 2UL1TR001425-05A2</a:t>
          </a:r>
        </a:p>
      </dsp:txBody>
      <dsp:txXfrm>
        <a:off x="44664" y="2825693"/>
        <a:ext cx="5778071" cy="825612"/>
      </dsp:txXfrm>
    </dsp:sp>
    <dsp:sp modelId="{5381CFB2-FD69-4D53-9E96-4E8ECC1D33AD}">
      <dsp:nvSpPr>
        <dsp:cNvPr id="0" name=""/>
        <dsp:cNvSpPr/>
      </dsp:nvSpPr>
      <dsp:spPr>
        <a:xfrm>
          <a:off x="0" y="3762210"/>
          <a:ext cx="5867399" cy="914940"/>
        </a:xfrm>
        <a:prstGeom prst="roundRect">
          <a:avLst/>
        </a:prstGeom>
        <a:solidFill>
          <a:schemeClr val="accent2">
            <a:hueOff val="-3910983"/>
            <a:satOff val="-67567"/>
            <a:lumOff val="283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National Institute on Drug Abuse (NIDA) – K23058053</a:t>
          </a:r>
        </a:p>
      </dsp:txBody>
      <dsp:txXfrm>
        <a:off x="44664" y="3806874"/>
        <a:ext cx="5778071" cy="825612"/>
      </dsp:txXfrm>
    </dsp:sp>
    <dsp:sp modelId="{B7FF2127-AB09-40D6-B93E-66AE83157E34}">
      <dsp:nvSpPr>
        <dsp:cNvPr id="0" name=""/>
        <dsp:cNvSpPr/>
      </dsp:nvSpPr>
      <dsp:spPr>
        <a:xfrm>
          <a:off x="0" y="4743390"/>
          <a:ext cx="5867399" cy="914940"/>
        </a:xfrm>
        <a:prstGeom prst="roundRect">
          <a:avLst/>
        </a:prstGeom>
        <a:solidFill>
          <a:schemeClr val="accent2">
            <a:hueOff val="-5214644"/>
            <a:satOff val="-90089"/>
            <a:lumOff val="378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The Ohio State University College of Education and Human Ecology Dissertation Award </a:t>
          </a:r>
        </a:p>
      </dsp:txBody>
      <dsp:txXfrm>
        <a:off x="44664" y="4788054"/>
        <a:ext cx="5778071" cy="8256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B8370-276E-4C09-876A-3B1650FAA11D}">
      <dsp:nvSpPr>
        <dsp:cNvPr id="0" name=""/>
        <dsp:cNvSpPr/>
      </dsp:nvSpPr>
      <dsp:spPr>
        <a:xfrm>
          <a:off x="0" y="58890"/>
          <a:ext cx="5600701" cy="95340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Co-Design Team</a:t>
          </a:r>
        </a:p>
      </dsp:txBody>
      <dsp:txXfrm>
        <a:off x="46541" y="105431"/>
        <a:ext cx="5507619" cy="860321"/>
      </dsp:txXfrm>
    </dsp:sp>
    <dsp:sp modelId="{A497A060-0304-478C-A072-F0CC01F41B12}">
      <dsp:nvSpPr>
        <dsp:cNvPr id="0" name=""/>
        <dsp:cNvSpPr/>
      </dsp:nvSpPr>
      <dsp:spPr>
        <a:xfrm>
          <a:off x="0" y="1081414"/>
          <a:ext cx="5600701" cy="953403"/>
        </a:xfrm>
        <a:prstGeom prst="roundRect">
          <a:avLst/>
        </a:prstGeom>
        <a:solidFill>
          <a:schemeClr val="accent4">
            <a:hueOff val="570732"/>
            <a:satOff val="12349"/>
            <a:lumOff val="159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All of our Participants </a:t>
          </a:r>
        </a:p>
      </dsp:txBody>
      <dsp:txXfrm>
        <a:off x="46541" y="1127955"/>
        <a:ext cx="5507619" cy="860321"/>
      </dsp:txXfrm>
    </dsp:sp>
    <dsp:sp modelId="{5FC59FB4-C633-4B85-9823-BC8E881A1F6F}">
      <dsp:nvSpPr>
        <dsp:cNvPr id="0" name=""/>
        <dsp:cNvSpPr/>
      </dsp:nvSpPr>
      <dsp:spPr>
        <a:xfrm>
          <a:off x="0" y="2103938"/>
          <a:ext cx="5600701" cy="953403"/>
        </a:xfrm>
        <a:prstGeom prst="roundRect">
          <a:avLst/>
        </a:prstGeom>
        <a:solidFill>
          <a:schemeClr val="accent4">
            <a:hueOff val="1141465"/>
            <a:satOff val="24699"/>
            <a:lumOff val="318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All of Research Assistants, Students, and Staff that have supported these projects </a:t>
          </a:r>
        </a:p>
      </dsp:txBody>
      <dsp:txXfrm>
        <a:off x="46541" y="2150479"/>
        <a:ext cx="5507619" cy="860321"/>
      </dsp:txXfrm>
    </dsp:sp>
    <dsp:sp modelId="{5381CFB2-FD69-4D53-9E96-4E8ECC1D33AD}">
      <dsp:nvSpPr>
        <dsp:cNvPr id="0" name=""/>
        <dsp:cNvSpPr/>
      </dsp:nvSpPr>
      <dsp:spPr>
        <a:xfrm>
          <a:off x="0" y="3126461"/>
          <a:ext cx="5600701" cy="953403"/>
        </a:xfrm>
        <a:prstGeom prst="roundRect">
          <a:avLst/>
        </a:prstGeom>
        <a:solidFill>
          <a:schemeClr val="accent4">
            <a:hueOff val="1712197"/>
            <a:satOff val="37049"/>
            <a:lumOff val="477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Support of the College of Nursing </a:t>
          </a:r>
        </a:p>
      </dsp:txBody>
      <dsp:txXfrm>
        <a:off x="46541" y="3173002"/>
        <a:ext cx="5507619" cy="860321"/>
      </dsp:txXfrm>
    </dsp:sp>
    <dsp:sp modelId="{FDEF3A2C-497F-4B9E-9DC7-C9B2E27198D7}">
      <dsp:nvSpPr>
        <dsp:cNvPr id="0" name=""/>
        <dsp:cNvSpPr/>
      </dsp:nvSpPr>
      <dsp:spPr>
        <a:xfrm>
          <a:off x="0" y="4148985"/>
          <a:ext cx="5600701" cy="953403"/>
        </a:xfrm>
        <a:prstGeom prst="roundRect">
          <a:avLst/>
        </a:prstGeom>
        <a:solidFill>
          <a:schemeClr val="accent4">
            <a:hueOff val="2282929"/>
            <a:satOff val="49398"/>
            <a:lumOff val="637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Data Safety Monitoring Board (Drs. Freiermuth; Norrod; and Butler) </a:t>
          </a:r>
        </a:p>
      </dsp:txBody>
      <dsp:txXfrm>
        <a:off x="46541" y="4195526"/>
        <a:ext cx="5507619" cy="860321"/>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A0D091-C08A-6646-B88B-AF9AB7C446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CEEDD88-F88C-3042-BE7F-68D18C1A5F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E8E222-1684-2F40-8A9E-35336A70B9AC}" type="datetimeFigureOut">
              <a:rPr lang="en-US" smtClean="0"/>
              <a:t>7/10/2024</a:t>
            </a:fld>
            <a:endParaRPr lang="en-US" dirty="0"/>
          </a:p>
        </p:txBody>
      </p:sp>
      <p:sp>
        <p:nvSpPr>
          <p:cNvPr id="4" name="Footer Placeholder 3">
            <a:extLst>
              <a:ext uri="{FF2B5EF4-FFF2-40B4-BE49-F238E27FC236}">
                <a16:creationId xmlns:a16="http://schemas.microsoft.com/office/drawing/2014/main" id="{3B16270E-CAD3-A546-BC4A-1DCC499330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885A98F-B3D3-0B4B-8730-72364B4CCC9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EF2B34-5DC0-2B41-AB60-5A1A97E8BC71}" type="slidenum">
              <a:rPr lang="en-US" smtClean="0"/>
              <a:t>‹#›</a:t>
            </a:fld>
            <a:endParaRPr lang="en-US" dirty="0"/>
          </a:p>
        </p:txBody>
      </p:sp>
    </p:spTree>
    <p:extLst>
      <p:ext uri="{BB962C8B-B14F-4D97-AF65-F5344CB8AC3E}">
        <p14:creationId xmlns:p14="http://schemas.microsoft.com/office/powerpoint/2010/main" val="3767382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2B5417-7F91-864B-B97B-D39EED12619A}" type="datetimeFigureOut">
              <a:rPr lang="en-US" smtClean="0"/>
              <a:t>7/10/2024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1AB11A-7E49-1249-A1AE-95CB7559608A}" type="slidenum">
              <a:rPr lang="en-US" smtClean="0"/>
              <a:t>‹#›</a:t>
            </a:fld>
            <a:endParaRPr lang="en-US" dirty="0"/>
          </a:p>
        </p:txBody>
      </p:sp>
    </p:spTree>
    <p:extLst>
      <p:ext uri="{BB962C8B-B14F-4D97-AF65-F5344CB8AC3E}">
        <p14:creationId xmlns:p14="http://schemas.microsoft.com/office/powerpoint/2010/main" val="1172834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E9411CC1-2BDC-4878-B6AB-73480C1BE887}"/>
              </a:ext>
            </a:extLst>
          </p:cNvPr>
          <p:cNvSpPr>
            <a:spLocks noGrp="1" noRot="1" noChangeAspect="1" noChangeArrowheads="1" noTextEdit="1"/>
          </p:cNvSpPr>
          <p:nvPr>
            <p:ph type="sldImg"/>
          </p:nvPr>
        </p:nvSpPr>
        <p:spPr>
          <a:xfrm>
            <a:off x="381000" y="685800"/>
            <a:ext cx="6096000" cy="3429000"/>
          </a:xfrm>
          <a:ln/>
        </p:spPr>
      </p:sp>
      <p:sp>
        <p:nvSpPr>
          <p:cNvPr id="11267" name="Notes Placeholder 2">
            <a:extLst>
              <a:ext uri="{FF2B5EF4-FFF2-40B4-BE49-F238E27FC236}">
                <a16:creationId xmlns:a16="http://schemas.microsoft.com/office/drawing/2014/main" id="{3FBB2552-F1AF-4EE4-8A79-90DC60D4C41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Verdana" panose="020B0604030504040204" pitchFamily="34" charset="0"/>
            </a:endParaRPr>
          </a:p>
        </p:txBody>
      </p:sp>
      <p:sp>
        <p:nvSpPr>
          <p:cNvPr id="11268" name="Slide Number Placeholder 3">
            <a:extLst>
              <a:ext uri="{FF2B5EF4-FFF2-40B4-BE49-F238E27FC236}">
                <a16:creationId xmlns:a16="http://schemas.microsoft.com/office/drawing/2014/main" id="{5A8931CE-6A68-43BB-967A-A6FD1CE74B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87BC9C47-3F16-45DA-8EF7-B9C915CC0239}" type="slidenum">
              <a:rPr lang="en-US" altLang="en-US" smtClean="0">
                <a:solidFill>
                  <a:srgbClr val="000000"/>
                </a:solidFill>
                <a:latin typeface="Century Gothic" panose="020B0502020202020204" pitchFamily="34" charset="0"/>
                <a:cs typeface="Arial" panose="020B0604020202020204" pitchFamily="34" charset="0"/>
              </a:rPr>
              <a:pPr/>
              <a:t>2</a:t>
            </a:fld>
            <a:endParaRPr lang="en-US" altLang="en-US" dirty="0">
              <a:solidFill>
                <a:srgbClr val="000000"/>
              </a:solidFill>
              <a:latin typeface="Century Gothic" panose="020B0502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11</a:t>
            </a:fld>
            <a:endParaRPr lang="en-US" dirty="0"/>
          </a:p>
        </p:txBody>
      </p:sp>
    </p:spTree>
    <p:extLst>
      <p:ext uri="{BB962C8B-B14F-4D97-AF65-F5344CB8AC3E}">
        <p14:creationId xmlns:p14="http://schemas.microsoft.com/office/powerpoint/2010/main" val="3094590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691733F-3CD6-43BD-AF6C-D7DCF397AB20}" type="slidenum">
              <a:rPr lang="en-US" smtClean="0"/>
              <a:t>12</a:t>
            </a:fld>
            <a:endParaRPr lang="en-US" dirty="0"/>
          </a:p>
        </p:txBody>
      </p:sp>
    </p:spTree>
    <p:extLst>
      <p:ext uri="{BB962C8B-B14F-4D97-AF65-F5344CB8AC3E}">
        <p14:creationId xmlns:p14="http://schemas.microsoft.com/office/powerpoint/2010/main" val="1933065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691733F-3CD6-43BD-AF6C-D7DCF397AB20}" type="slidenum">
              <a:rPr lang="en-US" smtClean="0"/>
              <a:t>13</a:t>
            </a:fld>
            <a:endParaRPr lang="en-US" dirty="0"/>
          </a:p>
        </p:txBody>
      </p:sp>
    </p:spTree>
    <p:extLst>
      <p:ext uri="{BB962C8B-B14F-4D97-AF65-F5344CB8AC3E}">
        <p14:creationId xmlns:p14="http://schemas.microsoft.com/office/powerpoint/2010/main" val="3792911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1733F-3CD6-43BD-AF6C-D7DCF397AB20}" type="slidenum">
              <a:rPr lang="en-US" smtClean="0"/>
              <a:t>14</a:t>
            </a:fld>
            <a:endParaRPr lang="en-US" dirty="0"/>
          </a:p>
        </p:txBody>
      </p:sp>
    </p:spTree>
    <p:extLst>
      <p:ext uri="{BB962C8B-B14F-4D97-AF65-F5344CB8AC3E}">
        <p14:creationId xmlns:p14="http://schemas.microsoft.com/office/powerpoint/2010/main" val="2533597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691733F-3CD6-43BD-AF6C-D7DCF397AB20}" type="slidenum">
              <a:rPr lang="en-US" smtClean="0"/>
              <a:t>15</a:t>
            </a:fld>
            <a:endParaRPr lang="en-US" dirty="0"/>
          </a:p>
        </p:txBody>
      </p:sp>
    </p:spTree>
    <p:extLst>
      <p:ext uri="{BB962C8B-B14F-4D97-AF65-F5344CB8AC3E}">
        <p14:creationId xmlns:p14="http://schemas.microsoft.com/office/powerpoint/2010/main" val="2382371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16</a:t>
            </a:fld>
            <a:endParaRPr lang="en-US" dirty="0"/>
          </a:p>
        </p:txBody>
      </p:sp>
    </p:spTree>
    <p:extLst>
      <p:ext uri="{BB962C8B-B14F-4D97-AF65-F5344CB8AC3E}">
        <p14:creationId xmlns:p14="http://schemas.microsoft.com/office/powerpoint/2010/main" val="2365205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D21AB11A-7E49-1249-A1AE-95CB7559608A}" type="slidenum">
              <a:rPr lang="en-US" smtClean="0"/>
              <a:t>17</a:t>
            </a:fld>
            <a:endParaRPr lang="en-US" dirty="0"/>
          </a:p>
        </p:txBody>
      </p:sp>
    </p:spTree>
    <p:extLst>
      <p:ext uri="{BB962C8B-B14F-4D97-AF65-F5344CB8AC3E}">
        <p14:creationId xmlns:p14="http://schemas.microsoft.com/office/powerpoint/2010/main" val="2252124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18</a:t>
            </a:fld>
            <a:endParaRPr lang="en-US" dirty="0"/>
          </a:p>
        </p:txBody>
      </p:sp>
    </p:spTree>
    <p:extLst>
      <p:ext uri="{BB962C8B-B14F-4D97-AF65-F5344CB8AC3E}">
        <p14:creationId xmlns:p14="http://schemas.microsoft.com/office/powerpoint/2010/main" val="563904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19</a:t>
            </a:fld>
            <a:endParaRPr lang="en-US" dirty="0"/>
          </a:p>
        </p:txBody>
      </p:sp>
    </p:spTree>
    <p:extLst>
      <p:ext uri="{BB962C8B-B14F-4D97-AF65-F5344CB8AC3E}">
        <p14:creationId xmlns:p14="http://schemas.microsoft.com/office/powerpoint/2010/main" val="3188785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20</a:t>
            </a:fld>
            <a:endParaRPr lang="en-US" dirty="0"/>
          </a:p>
        </p:txBody>
      </p:sp>
    </p:spTree>
    <p:extLst>
      <p:ext uri="{BB962C8B-B14F-4D97-AF65-F5344CB8AC3E}">
        <p14:creationId xmlns:p14="http://schemas.microsoft.com/office/powerpoint/2010/main" val="457917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DBE785F9-15B5-464E-AAF7-4BAB43E562D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B11FBD2E-0B58-486A-B5CF-DB26ED15B7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220" name="Slide Number Placeholder 3">
            <a:extLst>
              <a:ext uri="{FF2B5EF4-FFF2-40B4-BE49-F238E27FC236}">
                <a16:creationId xmlns:a16="http://schemas.microsoft.com/office/drawing/2014/main" id="{EB5B1B5A-1F84-4235-9921-B08BB7AF4B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9C58DE5A-C494-4410-B4FF-045922C64945}" type="slidenum">
              <a:rPr lang="en-US" altLang="en-US">
                <a:solidFill>
                  <a:srgbClr val="000000"/>
                </a:solidFill>
              </a:rPr>
              <a:pPr/>
              <a:t>3</a:t>
            </a:fld>
            <a:endParaRPr lang="en-US" altLang="en-US" dirty="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21</a:t>
            </a:fld>
            <a:endParaRPr lang="en-US" dirty="0"/>
          </a:p>
        </p:txBody>
      </p:sp>
    </p:spTree>
    <p:extLst>
      <p:ext uri="{BB962C8B-B14F-4D97-AF65-F5344CB8AC3E}">
        <p14:creationId xmlns:p14="http://schemas.microsoft.com/office/powerpoint/2010/main" val="3687415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22</a:t>
            </a:fld>
            <a:endParaRPr lang="en-US" dirty="0"/>
          </a:p>
        </p:txBody>
      </p:sp>
    </p:spTree>
    <p:extLst>
      <p:ext uri="{BB962C8B-B14F-4D97-AF65-F5344CB8AC3E}">
        <p14:creationId xmlns:p14="http://schemas.microsoft.com/office/powerpoint/2010/main" val="2761277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23</a:t>
            </a:fld>
            <a:endParaRPr lang="en-US" dirty="0"/>
          </a:p>
        </p:txBody>
      </p:sp>
    </p:spTree>
    <p:extLst>
      <p:ext uri="{BB962C8B-B14F-4D97-AF65-F5344CB8AC3E}">
        <p14:creationId xmlns:p14="http://schemas.microsoft.com/office/powerpoint/2010/main" val="2704486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24</a:t>
            </a:fld>
            <a:endParaRPr lang="en-US" dirty="0"/>
          </a:p>
        </p:txBody>
      </p:sp>
    </p:spTree>
    <p:extLst>
      <p:ext uri="{BB962C8B-B14F-4D97-AF65-F5344CB8AC3E}">
        <p14:creationId xmlns:p14="http://schemas.microsoft.com/office/powerpoint/2010/main" val="829184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691733F-3CD6-43BD-AF6C-D7DCF397AB20}" type="slidenum">
              <a:rPr lang="en-US" smtClean="0"/>
              <a:t>25</a:t>
            </a:fld>
            <a:endParaRPr lang="en-US" dirty="0"/>
          </a:p>
        </p:txBody>
      </p:sp>
    </p:spTree>
    <p:extLst>
      <p:ext uri="{BB962C8B-B14F-4D97-AF65-F5344CB8AC3E}">
        <p14:creationId xmlns:p14="http://schemas.microsoft.com/office/powerpoint/2010/main" val="1935559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691733F-3CD6-43BD-AF6C-D7DCF397AB20}" type="slidenum">
              <a:rPr lang="en-US" smtClean="0"/>
              <a:t>26</a:t>
            </a:fld>
            <a:endParaRPr lang="en-US" dirty="0"/>
          </a:p>
        </p:txBody>
      </p:sp>
    </p:spTree>
    <p:extLst>
      <p:ext uri="{BB962C8B-B14F-4D97-AF65-F5344CB8AC3E}">
        <p14:creationId xmlns:p14="http://schemas.microsoft.com/office/powerpoint/2010/main" val="2880393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6691733F-3CD6-43BD-AF6C-D7DCF397AB20}" type="slidenum">
              <a:rPr lang="en-US" smtClean="0"/>
              <a:t>27</a:t>
            </a:fld>
            <a:endParaRPr lang="en-US" dirty="0"/>
          </a:p>
        </p:txBody>
      </p:sp>
    </p:spTree>
    <p:extLst>
      <p:ext uri="{BB962C8B-B14F-4D97-AF65-F5344CB8AC3E}">
        <p14:creationId xmlns:p14="http://schemas.microsoft.com/office/powerpoint/2010/main" val="3432117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28</a:t>
            </a:fld>
            <a:endParaRPr lang="en-US" dirty="0"/>
          </a:p>
        </p:txBody>
      </p:sp>
    </p:spTree>
    <p:extLst>
      <p:ext uri="{BB962C8B-B14F-4D97-AF65-F5344CB8AC3E}">
        <p14:creationId xmlns:p14="http://schemas.microsoft.com/office/powerpoint/2010/main" val="1100101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29</a:t>
            </a:fld>
            <a:endParaRPr lang="en-US" dirty="0"/>
          </a:p>
        </p:txBody>
      </p:sp>
    </p:spTree>
    <p:extLst>
      <p:ext uri="{BB962C8B-B14F-4D97-AF65-F5344CB8AC3E}">
        <p14:creationId xmlns:p14="http://schemas.microsoft.com/office/powerpoint/2010/main" val="313322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30</a:t>
            </a:fld>
            <a:endParaRPr lang="en-US" dirty="0"/>
          </a:p>
        </p:txBody>
      </p:sp>
    </p:spTree>
    <p:extLst>
      <p:ext uri="{BB962C8B-B14F-4D97-AF65-F5344CB8AC3E}">
        <p14:creationId xmlns:p14="http://schemas.microsoft.com/office/powerpoint/2010/main" val="2682838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07420F78-3119-468E-97ED-CE0D65FABDBF}"/>
              </a:ext>
            </a:extLst>
          </p:cNvPr>
          <p:cNvSpPr>
            <a:spLocks noGrp="1" noRot="1" noChangeAspect="1" noChangeArrowheads="1" noTextEdit="1"/>
          </p:cNvSpPr>
          <p:nvPr>
            <p:ph type="sldImg"/>
          </p:nvPr>
        </p:nvSpPr>
        <p:spPr>
          <a:xfrm>
            <a:off x="381000" y="685800"/>
            <a:ext cx="6096000" cy="3429000"/>
          </a:xfrm>
          <a:ln/>
        </p:spPr>
      </p:sp>
      <p:sp>
        <p:nvSpPr>
          <p:cNvPr id="13315" name="Notes Placeholder 2">
            <a:extLst>
              <a:ext uri="{FF2B5EF4-FFF2-40B4-BE49-F238E27FC236}">
                <a16:creationId xmlns:a16="http://schemas.microsoft.com/office/drawing/2014/main" id="{BC8F1CD5-82A6-45E7-980F-9632E0E972D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Verdana" panose="020B0604030504040204" pitchFamily="34" charset="0"/>
            </a:endParaRPr>
          </a:p>
        </p:txBody>
      </p:sp>
      <p:sp>
        <p:nvSpPr>
          <p:cNvPr id="13316" name="Slide Number Placeholder 3">
            <a:extLst>
              <a:ext uri="{FF2B5EF4-FFF2-40B4-BE49-F238E27FC236}">
                <a16:creationId xmlns:a16="http://schemas.microsoft.com/office/drawing/2014/main" id="{F76B0CB3-4E5C-422C-A50A-E5CE5C0143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F7D3240-B262-4C00-A9EF-4F0D58B5614B}" type="slidenum">
              <a:rPr lang="en-US" altLang="en-US" smtClean="0">
                <a:solidFill>
                  <a:srgbClr val="000000"/>
                </a:solidFill>
                <a:latin typeface="Century Gothic" panose="020B0502020202020204" pitchFamily="34" charset="0"/>
                <a:cs typeface="Arial" panose="020B0604020202020204" pitchFamily="34" charset="0"/>
              </a:rPr>
              <a:pPr/>
              <a:t>4</a:t>
            </a:fld>
            <a:endParaRPr lang="en-US" altLang="en-US" dirty="0">
              <a:solidFill>
                <a:srgbClr val="000000"/>
              </a:solidFill>
              <a:latin typeface="Century Gothic" panose="020B0502020202020204" pitchFamily="34" charset="0"/>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31</a:t>
            </a:fld>
            <a:endParaRPr lang="en-US" dirty="0"/>
          </a:p>
        </p:txBody>
      </p:sp>
    </p:spTree>
    <p:extLst>
      <p:ext uri="{BB962C8B-B14F-4D97-AF65-F5344CB8AC3E}">
        <p14:creationId xmlns:p14="http://schemas.microsoft.com/office/powerpoint/2010/main" val="528600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32</a:t>
            </a:fld>
            <a:endParaRPr lang="en-US" dirty="0"/>
          </a:p>
        </p:txBody>
      </p:sp>
    </p:spTree>
    <p:extLst>
      <p:ext uri="{BB962C8B-B14F-4D97-AF65-F5344CB8AC3E}">
        <p14:creationId xmlns:p14="http://schemas.microsoft.com/office/powerpoint/2010/main" val="273722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33</a:t>
            </a:fld>
            <a:endParaRPr lang="en-US" dirty="0"/>
          </a:p>
        </p:txBody>
      </p:sp>
    </p:spTree>
    <p:extLst>
      <p:ext uri="{BB962C8B-B14F-4D97-AF65-F5344CB8AC3E}">
        <p14:creationId xmlns:p14="http://schemas.microsoft.com/office/powerpoint/2010/main" val="23746142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34</a:t>
            </a:fld>
            <a:endParaRPr lang="en-US" dirty="0"/>
          </a:p>
        </p:txBody>
      </p:sp>
    </p:spTree>
    <p:extLst>
      <p:ext uri="{BB962C8B-B14F-4D97-AF65-F5344CB8AC3E}">
        <p14:creationId xmlns:p14="http://schemas.microsoft.com/office/powerpoint/2010/main" val="3488136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35</a:t>
            </a:fld>
            <a:endParaRPr lang="en-US" dirty="0"/>
          </a:p>
        </p:txBody>
      </p:sp>
    </p:spTree>
    <p:extLst>
      <p:ext uri="{BB962C8B-B14F-4D97-AF65-F5344CB8AC3E}">
        <p14:creationId xmlns:p14="http://schemas.microsoft.com/office/powerpoint/2010/main" val="300264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36</a:t>
            </a:fld>
            <a:endParaRPr lang="en-US" dirty="0"/>
          </a:p>
        </p:txBody>
      </p:sp>
    </p:spTree>
    <p:extLst>
      <p:ext uri="{BB962C8B-B14F-4D97-AF65-F5344CB8AC3E}">
        <p14:creationId xmlns:p14="http://schemas.microsoft.com/office/powerpoint/2010/main" val="1857337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37</a:t>
            </a:fld>
            <a:endParaRPr lang="en-US" dirty="0"/>
          </a:p>
        </p:txBody>
      </p:sp>
    </p:spTree>
    <p:extLst>
      <p:ext uri="{BB962C8B-B14F-4D97-AF65-F5344CB8AC3E}">
        <p14:creationId xmlns:p14="http://schemas.microsoft.com/office/powerpoint/2010/main" val="39888156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21AB11A-7E49-1249-A1AE-95CB7559608A}" type="slidenum">
              <a:rPr lang="en-US" smtClean="0"/>
              <a:t>38</a:t>
            </a:fld>
            <a:endParaRPr lang="en-US" dirty="0"/>
          </a:p>
        </p:txBody>
      </p:sp>
    </p:spTree>
    <p:extLst>
      <p:ext uri="{BB962C8B-B14F-4D97-AF65-F5344CB8AC3E}">
        <p14:creationId xmlns:p14="http://schemas.microsoft.com/office/powerpoint/2010/main" val="6418272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39</a:t>
            </a:fld>
            <a:endParaRPr lang="en-US" dirty="0"/>
          </a:p>
        </p:txBody>
      </p:sp>
    </p:spTree>
    <p:extLst>
      <p:ext uri="{BB962C8B-B14F-4D97-AF65-F5344CB8AC3E}">
        <p14:creationId xmlns:p14="http://schemas.microsoft.com/office/powerpoint/2010/main" val="29596512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40</a:t>
            </a:fld>
            <a:endParaRPr lang="en-US" dirty="0"/>
          </a:p>
        </p:txBody>
      </p:sp>
    </p:spTree>
    <p:extLst>
      <p:ext uri="{BB962C8B-B14F-4D97-AF65-F5344CB8AC3E}">
        <p14:creationId xmlns:p14="http://schemas.microsoft.com/office/powerpoint/2010/main" val="959768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7C07EFD4-3C62-4600-AE89-CA51165B84D9}"/>
              </a:ext>
            </a:extLst>
          </p:cNvPr>
          <p:cNvSpPr>
            <a:spLocks noGrp="1" noRot="1" noChangeAspect="1" noChangeArrowheads="1" noTextEdit="1"/>
          </p:cNvSpPr>
          <p:nvPr>
            <p:ph type="sldImg"/>
          </p:nvPr>
        </p:nvSpPr>
        <p:spPr>
          <a:xfrm>
            <a:off x="381000" y="685800"/>
            <a:ext cx="6096000" cy="3429000"/>
          </a:xfrm>
          <a:ln/>
        </p:spPr>
      </p:sp>
      <p:sp>
        <p:nvSpPr>
          <p:cNvPr id="15363" name="Notes Placeholder 2">
            <a:extLst>
              <a:ext uri="{FF2B5EF4-FFF2-40B4-BE49-F238E27FC236}">
                <a16:creationId xmlns:a16="http://schemas.microsoft.com/office/drawing/2014/main" id="{61D941D8-4C01-4BB3-A1FA-5B6126C9E4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Verdana" panose="020B0604030504040204" pitchFamily="34" charset="0"/>
            </a:endParaRPr>
          </a:p>
        </p:txBody>
      </p:sp>
      <p:sp>
        <p:nvSpPr>
          <p:cNvPr id="15364" name="Slide Number Placeholder 3">
            <a:extLst>
              <a:ext uri="{FF2B5EF4-FFF2-40B4-BE49-F238E27FC236}">
                <a16:creationId xmlns:a16="http://schemas.microsoft.com/office/drawing/2014/main" id="{1D91317B-0D31-4B62-93F6-8F1481D8768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45CD036-7805-4B9B-9A67-B1CB051F8D83}" type="slidenum">
              <a:rPr lang="en-US" altLang="en-US" smtClean="0">
                <a:solidFill>
                  <a:srgbClr val="000000"/>
                </a:solidFill>
                <a:latin typeface="Century Gothic" panose="020B0502020202020204" pitchFamily="34" charset="0"/>
                <a:cs typeface="Arial" panose="020B0604020202020204" pitchFamily="34" charset="0"/>
              </a:rPr>
              <a:pPr/>
              <a:t>5</a:t>
            </a:fld>
            <a:endParaRPr lang="en-US" altLang="en-US" dirty="0">
              <a:solidFill>
                <a:srgbClr val="000000"/>
              </a:solidFill>
              <a:latin typeface="Century Gothic" panose="020B0502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41</a:t>
            </a:fld>
            <a:endParaRPr lang="en-US" dirty="0"/>
          </a:p>
        </p:txBody>
      </p:sp>
    </p:spTree>
    <p:extLst>
      <p:ext uri="{BB962C8B-B14F-4D97-AF65-F5344CB8AC3E}">
        <p14:creationId xmlns:p14="http://schemas.microsoft.com/office/powerpoint/2010/main" val="16063390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42</a:t>
            </a:fld>
            <a:endParaRPr lang="en-US" dirty="0"/>
          </a:p>
        </p:txBody>
      </p:sp>
    </p:spTree>
    <p:extLst>
      <p:ext uri="{BB962C8B-B14F-4D97-AF65-F5344CB8AC3E}">
        <p14:creationId xmlns:p14="http://schemas.microsoft.com/office/powerpoint/2010/main" val="38474734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43</a:t>
            </a:fld>
            <a:endParaRPr lang="en-US" dirty="0"/>
          </a:p>
        </p:txBody>
      </p:sp>
    </p:spTree>
    <p:extLst>
      <p:ext uri="{BB962C8B-B14F-4D97-AF65-F5344CB8AC3E}">
        <p14:creationId xmlns:p14="http://schemas.microsoft.com/office/powerpoint/2010/main" val="38664322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44</a:t>
            </a:fld>
            <a:endParaRPr lang="en-US" dirty="0"/>
          </a:p>
        </p:txBody>
      </p:sp>
    </p:spTree>
    <p:extLst>
      <p:ext uri="{BB962C8B-B14F-4D97-AF65-F5344CB8AC3E}">
        <p14:creationId xmlns:p14="http://schemas.microsoft.com/office/powerpoint/2010/main" val="38655319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9707A403-0105-4364-97E0-982ABEB002D4}"/>
              </a:ext>
            </a:extLst>
          </p:cNvPr>
          <p:cNvSpPr>
            <a:spLocks noGrp="1" noRot="1" noChangeAspect="1" noChangeArrowheads="1" noTextEdit="1"/>
          </p:cNvSpPr>
          <p:nvPr>
            <p:ph type="sldImg"/>
          </p:nvPr>
        </p:nvSpPr>
        <p:spPr>
          <a:xfrm>
            <a:off x="381000" y="685800"/>
            <a:ext cx="6096000" cy="3429000"/>
          </a:xfrm>
          <a:ln/>
        </p:spPr>
      </p:sp>
      <p:sp>
        <p:nvSpPr>
          <p:cNvPr id="73731" name="Notes Placeholder 2">
            <a:extLst>
              <a:ext uri="{FF2B5EF4-FFF2-40B4-BE49-F238E27FC236}">
                <a16:creationId xmlns:a16="http://schemas.microsoft.com/office/drawing/2014/main" id="{CD839619-1F9E-40FD-BB45-5DABE445B28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Verdana" panose="020B0604030504040204" pitchFamily="34" charset="0"/>
            </a:endParaRPr>
          </a:p>
        </p:txBody>
      </p:sp>
      <p:sp>
        <p:nvSpPr>
          <p:cNvPr id="73732" name="Slide Number Placeholder 3">
            <a:extLst>
              <a:ext uri="{FF2B5EF4-FFF2-40B4-BE49-F238E27FC236}">
                <a16:creationId xmlns:a16="http://schemas.microsoft.com/office/drawing/2014/main" id="{950491A8-FFD2-47CF-BB89-15C0C577CF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65610" indent="-294465">
              <a:defRPr>
                <a:solidFill>
                  <a:schemeClr val="tx1"/>
                </a:solidFill>
                <a:latin typeface="Verdana" panose="020B0604030504040204" pitchFamily="34" charset="0"/>
                <a:ea typeface="MS PGothic" panose="020B0600070205080204" pitchFamily="34" charset="-128"/>
              </a:defRPr>
            </a:lvl2pPr>
            <a:lvl3pPr marL="1177862" indent="-235572">
              <a:defRPr>
                <a:solidFill>
                  <a:schemeClr val="tx1"/>
                </a:solidFill>
                <a:latin typeface="Verdana" panose="020B0604030504040204" pitchFamily="34" charset="0"/>
                <a:ea typeface="MS PGothic" panose="020B0600070205080204" pitchFamily="34" charset="-128"/>
              </a:defRPr>
            </a:lvl3pPr>
            <a:lvl4pPr marL="1649006" indent="-235572">
              <a:defRPr>
                <a:solidFill>
                  <a:schemeClr val="tx1"/>
                </a:solidFill>
                <a:latin typeface="Verdana" panose="020B0604030504040204" pitchFamily="34" charset="0"/>
                <a:ea typeface="MS PGothic" panose="020B0600070205080204" pitchFamily="34" charset="-128"/>
              </a:defRPr>
            </a:lvl4pPr>
            <a:lvl5pPr marL="2120151" indent="-235572">
              <a:defRPr>
                <a:solidFill>
                  <a:schemeClr val="tx1"/>
                </a:solidFill>
                <a:latin typeface="Verdana" panose="020B0604030504040204" pitchFamily="34"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42289" rtl="0" eaLnBrk="1" fontAlgn="base" latinLnBrk="0" hangingPunct="1">
              <a:lnSpc>
                <a:spcPct val="100000"/>
              </a:lnSpc>
              <a:spcBef>
                <a:spcPct val="0"/>
              </a:spcBef>
              <a:spcAft>
                <a:spcPct val="0"/>
              </a:spcAft>
              <a:buClrTx/>
              <a:buSzTx/>
              <a:buFontTx/>
              <a:buNone/>
              <a:tabLst/>
              <a:defRPr/>
            </a:pPr>
            <a:fld id="{C3851816-46A2-4533-8D23-3B58BBAAB49A}" type="slidenum">
              <a:rPr kumimoji="0" lang="en-US" altLang="en-US" sz="1200" b="0" i="0" u="none" strike="noStrike" kern="1200" cap="none" spc="0" normalizeH="0" baseline="0" noProof="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pPr marL="0" marR="0" lvl="0" indent="0" algn="r" defTabSz="942289"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BCE61FCA-A470-45F7-8544-F9783EEA75B4}"/>
              </a:ext>
            </a:extLst>
          </p:cNvPr>
          <p:cNvSpPr>
            <a:spLocks noGrp="1" noRot="1" noChangeAspect="1" noChangeArrowheads="1" noTextEdit="1"/>
          </p:cNvSpPr>
          <p:nvPr>
            <p:ph type="sldImg"/>
          </p:nvPr>
        </p:nvSpPr>
        <p:spPr>
          <a:xfrm>
            <a:off x="381000" y="685800"/>
            <a:ext cx="6096000" cy="3429000"/>
          </a:xfrm>
          <a:ln/>
        </p:spPr>
      </p:sp>
      <p:sp>
        <p:nvSpPr>
          <p:cNvPr id="17411" name="Notes Placeholder 2">
            <a:extLst>
              <a:ext uri="{FF2B5EF4-FFF2-40B4-BE49-F238E27FC236}">
                <a16:creationId xmlns:a16="http://schemas.microsoft.com/office/drawing/2014/main" id="{DE0FF66F-1719-4116-975E-062430F7FF0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Verdana" panose="020B0604030504040204" pitchFamily="34" charset="0"/>
            </a:endParaRPr>
          </a:p>
        </p:txBody>
      </p:sp>
      <p:sp>
        <p:nvSpPr>
          <p:cNvPr id="17412" name="Slide Number Placeholder 3">
            <a:extLst>
              <a:ext uri="{FF2B5EF4-FFF2-40B4-BE49-F238E27FC236}">
                <a16:creationId xmlns:a16="http://schemas.microsoft.com/office/drawing/2014/main" id="{7B1F696E-86CA-4BF9-8E52-715AA12A1C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B1295B-FE23-4E07-8DEE-8590F03E39B2}" type="slidenum">
              <a:rPr kumimoji="0" lang="en-US" altLang="en-US" sz="1200" b="0" i="0" u="none" strike="noStrike" kern="1200" cap="none" spc="0" normalizeH="0" baseline="0" noProof="0" smtClean="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271234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D8BF6073-3355-46E1-AC8D-A48C7BAACFCC}"/>
              </a:ext>
            </a:extLst>
          </p:cNvPr>
          <p:cNvSpPr>
            <a:spLocks noGrp="1" noRot="1" noChangeAspect="1" noChangeArrowheads="1" noTextEdit="1"/>
          </p:cNvSpPr>
          <p:nvPr>
            <p:ph type="sldImg"/>
          </p:nvPr>
        </p:nvSpPr>
        <p:spPr>
          <a:xfrm>
            <a:off x="381000" y="685800"/>
            <a:ext cx="6096000" cy="3429000"/>
          </a:xfrm>
          <a:ln/>
        </p:spPr>
      </p:sp>
      <p:sp>
        <p:nvSpPr>
          <p:cNvPr id="19459" name="Notes Placeholder 2">
            <a:extLst>
              <a:ext uri="{FF2B5EF4-FFF2-40B4-BE49-F238E27FC236}">
                <a16:creationId xmlns:a16="http://schemas.microsoft.com/office/drawing/2014/main" id="{F051B61E-0635-490D-8A74-4FFD8EC168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Verdana" panose="020B0604030504040204" pitchFamily="34" charset="0"/>
            </a:endParaRPr>
          </a:p>
        </p:txBody>
      </p:sp>
      <p:sp>
        <p:nvSpPr>
          <p:cNvPr id="19460" name="Slide Number Placeholder 3">
            <a:extLst>
              <a:ext uri="{FF2B5EF4-FFF2-40B4-BE49-F238E27FC236}">
                <a16:creationId xmlns:a16="http://schemas.microsoft.com/office/drawing/2014/main" id="{52865BD6-1574-4AFF-A3DB-8B02DF3F06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024165-3870-454E-9E6D-7C0187719F07}" type="slidenum">
              <a:rPr kumimoji="0" lang="en-US" altLang="en-US" sz="1200" b="0" i="0" u="none" strike="noStrike" kern="1200" cap="none" spc="0" normalizeH="0" baseline="0" noProof="0" smtClean="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898201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8</a:t>
            </a:fld>
            <a:endParaRPr lang="en-US" dirty="0"/>
          </a:p>
        </p:txBody>
      </p:sp>
    </p:spTree>
    <p:extLst>
      <p:ext uri="{BB962C8B-B14F-4D97-AF65-F5344CB8AC3E}">
        <p14:creationId xmlns:p14="http://schemas.microsoft.com/office/powerpoint/2010/main" val="4263801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9</a:t>
            </a:fld>
            <a:endParaRPr lang="en-US" dirty="0"/>
          </a:p>
        </p:txBody>
      </p:sp>
    </p:spTree>
    <p:extLst>
      <p:ext uri="{BB962C8B-B14F-4D97-AF65-F5344CB8AC3E}">
        <p14:creationId xmlns:p14="http://schemas.microsoft.com/office/powerpoint/2010/main" val="761837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10</a:t>
            </a:fld>
            <a:endParaRPr lang="en-US" dirty="0"/>
          </a:p>
        </p:txBody>
      </p:sp>
    </p:spTree>
    <p:extLst>
      <p:ext uri="{BB962C8B-B14F-4D97-AF65-F5344CB8AC3E}">
        <p14:creationId xmlns:p14="http://schemas.microsoft.com/office/powerpoint/2010/main" val="2521137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F62A-5732-7541-B707-0FD52DD693D7}"/>
              </a:ext>
            </a:extLst>
          </p:cNvPr>
          <p:cNvSpPr>
            <a:spLocks noGrp="1"/>
          </p:cNvSpPr>
          <p:nvPr>
            <p:ph type="ctrTitle"/>
          </p:nvPr>
        </p:nvSpPr>
        <p:spPr>
          <a:xfrm>
            <a:off x="381000" y="1371600"/>
            <a:ext cx="9601200" cy="2286000"/>
          </a:xfrm>
        </p:spPr>
        <p:txBody>
          <a:bodyPr anchor="b">
            <a:noAutofit/>
          </a:bodyPr>
          <a:lstStyle>
            <a:lvl1pPr algn="ctr">
              <a:defRPr sz="4000" b="1" i="0" cap="none" baseline="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68844DD-3073-D44E-B7F8-5475B240B515}"/>
              </a:ext>
            </a:extLst>
          </p:cNvPr>
          <p:cNvSpPr>
            <a:spLocks noGrp="1"/>
          </p:cNvSpPr>
          <p:nvPr>
            <p:ph type="subTitle" idx="1"/>
          </p:nvPr>
        </p:nvSpPr>
        <p:spPr>
          <a:xfrm>
            <a:off x="381000" y="3657600"/>
            <a:ext cx="9601200" cy="1219200"/>
          </a:xfrm>
        </p:spPr>
        <p:txBody>
          <a:bodyPr>
            <a:noAutofit/>
          </a:bodyPr>
          <a:lstStyle>
            <a:lvl1pPr marL="0" indent="0" algn="ctr">
              <a:spcBef>
                <a:spcPts val="600"/>
              </a:spcBef>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ext Placeholder 7">
            <a:extLst>
              <a:ext uri="{FF2B5EF4-FFF2-40B4-BE49-F238E27FC236}">
                <a16:creationId xmlns:a16="http://schemas.microsoft.com/office/drawing/2014/main" id="{75FB2383-3B72-7443-9666-3C1FF3828A13}"/>
              </a:ext>
            </a:extLst>
          </p:cNvPr>
          <p:cNvSpPr>
            <a:spLocks noGrp="1"/>
          </p:cNvSpPr>
          <p:nvPr>
            <p:ph type="body" sz="quarter" idx="13" hasCustomPrompt="1"/>
          </p:nvPr>
        </p:nvSpPr>
        <p:spPr>
          <a:xfrm>
            <a:off x="381000" y="4876800"/>
            <a:ext cx="9601200" cy="304800"/>
          </a:xfrm>
        </p:spPr>
        <p:txBody>
          <a:bodyPr/>
          <a:lstStyle>
            <a:lvl1pPr marL="0" indent="0" algn="ctr">
              <a:spcBef>
                <a:spcPts val="0"/>
              </a:spcBef>
              <a:buNone/>
              <a:defRPr sz="1200" b="1" i="0" cap="all" baseline="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lvl="0"/>
            <a:r>
              <a:rPr lang="en-US" dirty="0"/>
              <a:t>DATE | PRESENTER | EXTRA INFO</a:t>
            </a:r>
          </a:p>
        </p:txBody>
      </p:sp>
    </p:spTree>
    <p:extLst>
      <p:ext uri="{BB962C8B-B14F-4D97-AF65-F5344CB8AC3E}">
        <p14:creationId xmlns:p14="http://schemas.microsoft.com/office/powerpoint/2010/main" val="3429611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12E869E-CF28-BC4D-8C1D-D6098FEDCE59}"/>
              </a:ext>
            </a:extLst>
          </p:cNvPr>
          <p:cNvPicPr>
            <a:picLocks noChangeAspect="1"/>
          </p:cNvPicPr>
          <p:nvPr userDrawn="1"/>
        </p:nvPicPr>
        <p:blipFill>
          <a:blip r:embed="rId2"/>
          <a:srcRect/>
          <a:stretch/>
        </p:blipFill>
        <p:spPr>
          <a:xfrm>
            <a:off x="4762" y="0"/>
            <a:ext cx="12182475" cy="6858000"/>
          </a:xfrm>
          <a:prstGeom prst="rect">
            <a:avLst/>
          </a:prstGeom>
        </p:spPr>
      </p:pic>
      <p:sp>
        <p:nvSpPr>
          <p:cNvPr id="2" name="Title 1">
            <a:extLst>
              <a:ext uri="{FF2B5EF4-FFF2-40B4-BE49-F238E27FC236}">
                <a16:creationId xmlns:a16="http://schemas.microsoft.com/office/drawing/2014/main" id="{1D13F798-DE75-214D-BA37-D9A48222CD21}"/>
              </a:ext>
            </a:extLst>
          </p:cNvPr>
          <p:cNvSpPr>
            <a:spLocks noGrp="1"/>
          </p:cNvSpPr>
          <p:nvPr>
            <p:ph type="title" hasCustomPrompt="1"/>
          </p:nvPr>
        </p:nvSpPr>
        <p:spPr>
          <a:xfrm>
            <a:off x="609600" y="762000"/>
            <a:ext cx="10975976" cy="914400"/>
          </a:xfrm>
        </p:spPr>
        <p:txBody>
          <a:bodyPr>
            <a:noAutofit/>
          </a:bodyPr>
          <a:lstStyle/>
          <a:p>
            <a:r>
              <a:rPr lang="en-US" dirty="0"/>
              <a:t>CLICK TO EDIT MASTER TITLE STYLE</a:t>
            </a:r>
          </a:p>
        </p:txBody>
      </p:sp>
      <p:sp>
        <p:nvSpPr>
          <p:cNvPr id="3" name="Text Placeholder 2">
            <a:extLst>
              <a:ext uri="{FF2B5EF4-FFF2-40B4-BE49-F238E27FC236}">
                <a16:creationId xmlns:a16="http://schemas.microsoft.com/office/drawing/2014/main" id="{6F5F7288-F9CB-A342-A656-93D832A181BC}"/>
              </a:ext>
            </a:extLst>
          </p:cNvPr>
          <p:cNvSpPr>
            <a:spLocks noGrp="1"/>
          </p:cNvSpPr>
          <p:nvPr>
            <p:ph type="body" idx="1" hasCustomPrompt="1"/>
          </p:nvPr>
        </p:nvSpPr>
        <p:spPr>
          <a:xfrm>
            <a:off x="609600" y="1828800"/>
            <a:ext cx="4800599" cy="685800"/>
          </a:xfrm>
        </p:spPr>
        <p:txBody>
          <a:bodyPr anchor="b">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CCF62F-1F7B-634A-A7ED-0023DFAE7970}"/>
              </a:ext>
            </a:extLst>
          </p:cNvPr>
          <p:cNvSpPr>
            <a:spLocks noGrp="1"/>
          </p:cNvSpPr>
          <p:nvPr>
            <p:ph sz="half" idx="2"/>
          </p:nvPr>
        </p:nvSpPr>
        <p:spPr>
          <a:xfrm>
            <a:off x="609600" y="2438400"/>
            <a:ext cx="4800600" cy="3962400"/>
          </a:xfrm>
        </p:spPr>
        <p:txBody>
          <a:bodyPr>
            <a:noAutofit/>
          </a:bodyPr>
          <a:lstStyle>
            <a:lvl1pPr marL="0" indent="0">
              <a:spcBef>
                <a:spcPts val="1800"/>
              </a:spcBef>
              <a:buNone/>
              <a:defRPr sz="1800" b="0" i="0">
                <a:solidFill>
                  <a:schemeClr val="tx1"/>
                </a:solidFill>
                <a:latin typeface="Gentium Book Basic" panose="02000503060000020004" pitchFamily="2" charset="77"/>
              </a:defRPr>
            </a:lvl1pPr>
            <a:lvl2pPr>
              <a:spcBef>
                <a:spcPts val="1200"/>
              </a:spcBef>
              <a:defRPr sz="16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a:spcBef>
                <a:spcPts val="1200"/>
              </a:spcBef>
              <a:defRPr sz="14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a:spcBef>
                <a:spcPts val="1200"/>
              </a:spcBef>
              <a:defRPr sz="1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a:spcBef>
                <a:spcPts val="1200"/>
              </a:spcBef>
              <a:defRPr sz="1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6AB4EDC6-446D-3846-BC8A-9EE56E72C92D}"/>
              </a:ext>
            </a:extLst>
          </p:cNvPr>
          <p:cNvSpPr>
            <a:spLocks noGrp="1"/>
          </p:cNvSpPr>
          <p:nvPr>
            <p:ph type="ftr" sz="quarter" idx="11"/>
          </p:nvPr>
        </p:nvSpPr>
        <p:spPr/>
        <p:txBody>
          <a:bodyPr>
            <a:noAutofit/>
          </a:bodyPr>
          <a:lstStyle>
            <a:lvl1pPr>
              <a:spcBef>
                <a:spcPts val="0"/>
              </a:spcBef>
              <a:defRPr/>
            </a:lvl1pPr>
          </a:lstStyle>
          <a:p>
            <a:r>
              <a:rPr lang="en-US" dirty="0"/>
              <a:t>optional title of presentation / section</a:t>
            </a:r>
          </a:p>
        </p:txBody>
      </p:sp>
      <p:sp>
        <p:nvSpPr>
          <p:cNvPr id="9" name="Slide Number Placeholder 8">
            <a:extLst>
              <a:ext uri="{FF2B5EF4-FFF2-40B4-BE49-F238E27FC236}">
                <a16:creationId xmlns:a16="http://schemas.microsoft.com/office/drawing/2014/main" id="{1D579FDF-4D8F-714C-B617-D2FF8EA4DD56}"/>
              </a:ext>
            </a:extLst>
          </p:cNvPr>
          <p:cNvSpPr>
            <a:spLocks noGrp="1"/>
          </p:cNvSpPr>
          <p:nvPr>
            <p:ph type="sldNum" sz="quarter" idx="12"/>
          </p:nvPr>
        </p:nvSpPr>
        <p:spPr/>
        <p:txBody>
          <a:bodyPr>
            <a:noAutofit/>
          </a:bodyPr>
          <a:lstStyle>
            <a:lvl1pPr>
              <a:spcBef>
                <a:spcPts val="0"/>
              </a:spcBef>
              <a:defRPr/>
            </a:lvl1pPr>
          </a:lstStyle>
          <a:p>
            <a:fld id="{4B8EE153-BF0C-9B4F-8512-164F9C8D6C2E}" type="slidenum">
              <a:rPr lang="en-US" smtClean="0"/>
              <a:pPr/>
              <a:t>‹#›</a:t>
            </a:fld>
            <a:endParaRPr lang="en-US" dirty="0"/>
          </a:p>
        </p:txBody>
      </p:sp>
      <p:sp>
        <p:nvSpPr>
          <p:cNvPr id="11" name="Text Placeholder 10">
            <a:extLst>
              <a:ext uri="{FF2B5EF4-FFF2-40B4-BE49-F238E27FC236}">
                <a16:creationId xmlns:a16="http://schemas.microsoft.com/office/drawing/2014/main" id="{CAF97B6F-B3DF-BB47-B7D0-F506C1B8B9CA}"/>
              </a:ext>
            </a:extLst>
          </p:cNvPr>
          <p:cNvSpPr>
            <a:spLocks noGrp="1"/>
          </p:cNvSpPr>
          <p:nvPr>
            <p:ph type="body" sz="quarter" idx="13"/>
          </p:nvPr>
        </p:nvSpPr>
        <p:spPr>
          <a:xfrm>
            <a:off x="5715000" y="5943600"/>
            <a:ext cx="5029200" cy="457200"/>
          </a:xfrm>
        </p:spPr>
        <p:txBody>
          <a:bodyPr>
            <a:noAutofit/>
          </a:bodyPr>
          <a:lstStyle>
            <a:lvl1pPr marL="0" indent="0">
              <a:spcBef>
                <a:spcPts val="600"/>
              </a:spcBef>
              <a:buNone/>
              <a:defRPr sz="800" b="1" i="0">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stStyle>
          <a:p>
            <a:pPr lvl="0"/>
            <a:r>
              <a:rPr lang="en-US"/>
              <a:t>Click to edit Master text styles</a:t>
            </a:r>
          </a:p>
        </p:txBody>
      </p:sp>
      <p:sp>
        <p:nvSpPr>
          <p:cNvPr id="18" name="Picture Placeholder 17">
            <a:extLst>
              <a:ext uri="{FF2B5EF4-FFF2-40B4-BE49-F238E27FC236}">
                <a16:creationId xmlns:a16="http://schemas.microsoft.com/office/drawing/2014/main" id="{C1A5BBC0-ABD0-F846-B427-C21B2BD8D98F}"/>
              </a:ext>
            </a:extLst>
          </p:cNvPr>
          <p:cNvSpPr>
            <a:spLocks noGrp="1"/>
          </p:cNvSpPr>
          <p:nvPr>
            <p:ph type="pic" sz="quarter" idx="14"/>
          </p:nvPr>
        </p:nvSpPr>
        <p:spPr>
          <a:xfrm>
            <a:off x="5791200" y="1752600"/>
            <a:ext cx="4876800" cy="4114800"/>
          </a:xfrm>
          <a:solidFill>
            <a:srgbClr val="FF01FF"/>
          </a:solidFill>
        </p:spPr>
        <p:txBody>
          <a:bodyPr anchor="ctr">
            <a:noAutofit/>
          </a:bodyPr>
          <a:lstStyle>
            <a:lvl1pPr marL="0" indent="0" algn="ctr">
              <a:buNone/>
              <a:defRPr sz="2000">
                <a:solidFill>
                  <a:schemeClr val="bg1"/>
                </a:solidFill>
              </a:defRPr>
            </a:lvl1pPr>
          </a:lstStyle>
          <a:p>
            <a:r>
              <a:rPr lang="en-US" dirty="0"/>
              <a:t>Click icon to add picture</a:t>
            </a:r>
          </a:p>
        </p:txBody>
      </p:sp>
      <p:sp>
        <p:nvSpPr>
          <p:cNvPr id="13" name="TextBox 12">
            <a:extLst>
              <a:ext uri="{FF2B5EF4-FFF2-40B4-BE49-F238E27FC236}">
                <a16:creationId xmlns:a16="http://schemas.microsoft.com/office/drawing/2014/main" id="{39BE4156-B6D8-AC4B-8348-82665A390E59}"/>
              </a:ext>
            </a:extLst>
          </p:cNvPr>
          <p:cNvSpPr txBox="1"/>
          <p:nvPr userDrawn="1"/>
        </p:nvSpPr>
        <p:spPr>
          <a:xfrm>
            <a:off x="270885" y="0"/>
            <a:ext cx="2213235" cy="533400"/>
          </a:xfrm>
          <a:prstGeom prst="rect">
            <a:avLst/>
          </a:prstGeom>
          <a:noFill/>
        </p:spPr>
        <p:txBody>
          <a:bodyPr wrap="none" rtlCol="0" anchor="ctr">
            <a:noAutofit/>
          </a:bodyPr>
          <a:lstStyle/>
          <a:p>
            <a:pPr>
              <a:spcBef>
                <a:spcPts val="0"/>
              </a:spcBef>
            </a:pPr>
            <a:r>
              <a:rPr lang="en-US" sz="1200" b="1" i="0" spc="-40" baseline="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UNIVERSITY OF CINCINNATI |</a:t>
            </a:r>
          </a:p>
        </p:txBody>
      </p:sp>
      <p:sp>
        <p:nvSpPr>
          <p:cNvPr id="15" name="Text Placeholder 11">
            <a:extLst>
              <a:ext uri="{FF2B5EF4-FFF2-40B4-BE49-F238E27FC236}">
                <a16:creationId xmlns:a16="http://schemas.microsoft.com/office/drawing/2014/main" id="{E71D058B-FB75-C64D-A67B-4A24F79B54EB}"/>
              </a:ext>
            </a:extLst>
          </p:cNvPr>
          <p:cNvSpPr>
            <a:spLocks noGrp="1"/>
          </p:cNvSpPr>
          <p:nvPr>
            <p:ph type="body" sz="quarter" idx="15"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COLLEGE OF NURSING</a:t>
            </a:r>
          </a:p>
        </p:txBody>
      </p:sp>
    </p:spTree>
    <p:extLst>
      <p:ext uri="{BB962C8B-B14F-4D97-AF65-F5344CB8AC3E}">
        <p14:creationId xmlns:p14="http://schemas.microsoft.com/office/powerpoint/2010/main" val="3951598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6AB4EDC6-446D-3846-BC8A-9EE56E72C92D}"/>
              </a:ext>
            </a:extLst>
          </p:cNvPr>
          <p:cNvSpPr>
            <a:spLocks noGrp="1"/>
          </p:cNvSpPr>
          <p:nvPr>
            <p:ph type="ftr" sz="quarter" idx="11"/>
          </p:nvPr>
        </p:nvSpPr>
        <p:spPr/>
        <p:txBody>
          <a:bodyPr wrap="none">
            <a:noAutofit/>
          </a:bodyPr>
          <a:lstStyle>
            <a:lvl1pPr>
              <a:spcBef>
                <a:spcPts val="0"/>
              </a:spcBef>
              <a:defRPr/>
            </a:lvl1pPr>
          </a:lstStyle>
          <a:p>
            <a:r>
              <a:rPr lang="en-US" dirty="0"/>
              <a:t>optional title of presentation / section</a:t>
            </a:r>
          </a:p>
        </p:txBody>
      </p:sp>
      <p:sp>
        <p:nvSpPr>
          <p:cNvPr id="9" name="Slide Number Placeholder 8">
            <a:extLst>
              <a:ext uri="{FF2B5EF4-FFF2-40B4-BE49-F238E27FC236}">
                <a16:creationId xmlns:a16="http://schemas.microsoft.com/office/drawing/2014/main" id="{1D579FDF-4D8F-714C-B617-D2FF8EA4DD56}"/>
              </a:ext>
            </a:extLst>
          </p:cNvPr>
          <p:cNvSpPr>
            <a:spLocks noGrp="1"/>
          </p:cNvSpPr>
          <p:nvPr>
            <p:ph type="sldNum" sz="quarter" idx="12"/>
          </p:nvPr>
        </p:nvSpPr>
        <p:spPr/>
        <p:txBody>
          <a:bodyPr wrap="none">
            <a:noAutofit/>
          </a:bodyPr>
          <a:lstStyle>
            <a:lvl1pPr>
              <a:spcBef>
                <a:spcPts val="0"/>
              </a:spcBef>
              <a:defRPr/>
            </a:lvl1pPr>
          </a:lstStyle>
          <a:p>
            <a:fld id="{4B8EE153-BF0C-9B4F-8512-164F9C8D6C2E}" type="slidenum">
              <a:rPr lang="en-US" smtClean="0"/>
              <a:pPr/>
              <a:t>‹#›</a:t>
            </a:fld>
            <a:endParaRPr lang="en-US" dirty="0"/>
          </a:p>
        </p:txBody>
      </p:sp>
      <p:sp>
        <p:nvSpPr>
          <p:cNvPr id="11" name="Text Placeholder 10">
            <a:extLst>
              <a:ext uri="{FF2B5EF4-FFF2-40B4-BE49-F238E27FC236}">
                <a16:creationId xmlns:a16="http://schemas.microsoft.com/office/drawing/2014/main" id="{CAF97B6F-B3DF-BB47-B7D0-F506C1B8B9CA}"/>
              </a:ext>
            </a:extLst>
          </p:cNvPr>
          <p:cNvSpPr>
            <a:spLocks noGrp="1"/>
          </p:cNvSpPr>
          <p:nvPr>
            <p:ph type="body" sz="quarter" idx="13"/>
          </p:nvPr>
        </p:nvSpPr>
        <p:spPr>
          <a:xfrm>
            <a:off x="304800" y="5943600"/>
            <a:ext cx="11582400" cy="457200"/>
          </a:xfrm>
        </p:spPr>
        <p:txBody>
          <a:bodyPr>
            <a:noAutofit/>
          </a:bodyPr>
          <a:lstStyle>
            <a:lvl1pPr marL="0" indent="0">
              <a:spcBef>
                <a:spcPts val="600"/>
              </a:spcBef>
              <a:buNone/>
              <a:defRPr sz="800" b="1" i="0">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stStyle>
          <a:p>
            <a:pPr lvl="0"/>
            <a:r>
              <a:rPr lang="en-US"/>
              <a:t>Click to edit Master text styles</a:t>
            </a:r>
          </a:p>
        </p:txBody>
      </p:sp>
      <p:sp>
        <p:nvSpPr>
          <p:cNvPr id="18" name="Picture Placeholder 17">
            <a:extLst>
              <a:ext uri="{FF2B5EF4-FFF2-40B4-BE49-F238E27FC236}">
                <a16:creationId xmlns:a16="http://schemas.microsoft.com/office/drawing/2014/main" id="{C1A5BBC0-ABD0-F846-B427-C21B2BD8D98F}"/>
              </a:ext>
            </a:extLst>
          </p:cNvPr>
          <p:cNvSpPr>
            <a:spLocks noGrp="1"/>
          </p:cNvSpPr>
          <p:nvPr>
            <p:ph type="pic" sz="quarter" idx="14"/>
          </p:nvPr>
        </p:nvSpPr>
        <p:spPr>
          <a:xfrm>
            <a:off x="0" y="533400"/>
            <a:ext cx="12192000" cy="5334000"/>
          </a:xfrm>
          <a:solidFill>
            <a:srgbClr val="FF01FF"/>
          </a:solidFill>
        </p:spPr>
        <p:txBody>
          <a:bodyPr anchor="ctr">
            <a:noAutofit/>
          </a:bodyPr>
          <a:lstStyle>
            <a:lvl1pPr marL="0" indent="0" algn="ctr">
              <a:buNone/>
              <a:defRPr sz="2000">
                <a:solidFill>
                  <a:schemeClr val="bg1"/>
                </a:solidFill>
              </a:defRPr>
            </a:lvl1pPr>
          </a:lstStyle>
          <a:p>
            <a:r>
              <a:rPr lang="en-US" dirty="0"/>
              <a:t>Click icon to add picture</a:t>
            </a:r>
          </a:p>
        </p:txBody>
      </p:sp>
    </p:spTree>
    <p:extLst>
      <p:ext uri="{BB962C8B-B14F-4D97-AF65-F5344CB8AC3E}">
        <p14:creationId xmlns:p14="http://schemas.microsoft.com/office/powerpoint/2010/main" val="2635120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C1A5BBC0-ABD0-F846-B427-C21B2BD8D98F}"/>
              </a:ext>
            </a:extLst>
          </p:cNvPr>
          <p:cNvSpPr>
            <a:spLocks noGrp="1"/>
          </p:cNvSpPr>
          <p:nvPr>
            <p:ph type="pic" sz="quarter" idx="14"/>
          </p:nvPr>
        </p:nvSpPr>
        <p:spPr>
          <a:xfrm>
            <a:off x="0" y="533401"/>
            <a:ext cx="5638800" cy="6324600"/>
          </a:xfrm>
          <a:solidFill>
            <a:srgbClr val="FF01FF"/>
          </a:solidFill>
        </p:spPr>
        <p:txBody>
          <a:bodyPr anchor="ctr">
            <a:noAutofit/>
          </a:bodyPr>
          <a:lstStyle>
            <a:lvl1pPr marL="0" indent="0" algn="ctr">
              <a:buNone/>
              <a:defRPr sz="2000">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1D13F798-DE75-214D-BA37-D9A48222CD21}"/>
              </a:ext>
            </a:extLst>
          </p:cNvPr>
          <p:cNvSpPr>
            <a:spLocks noGrp="1"/>
          </p:cNvSpPr>
          <p:nvPr>
            <p:ph type="title" hasCustomPrompt="1"/>
          </p:nvPr>
        </p:nvSpPr>
        <p:spPr>
          <a:xfrm>
            <a:off x="609600" y="762000"/>
            <a:ext cx="4419600" cy="914400"/>
          </a:xfrm>
        </p:spPr>
        <p:txBody>
          <a:bodyPr>
            <a:noAutofit/>
          </a:bodyPr>
          <a:lstStyle>
            <a:lvl1pPr algn="ct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F5F7288-F9CB-A342-A656-93D832A181BC}"/>
              </a:ext>
            </a:extLst>
          </p:cNvPr>
          <p:cNvSpPr>
            <a:spLocks noGrp="1"/>
          </p:cNvSpPr>
          <p:nvPr>
            <p:ph type="body" idx="1" hasCustomPrompt="1"/>
          </p:nvPr>
        </p:nvSpPr>
        <p:spPr>
          <a:xfrm>
            <a:off x="8382000" y="1524000"/>
            <a:ext cx="3200399" cy="533400"/>
          </a:xfrm>
        </p:spPr>
        <p:txBody>
          <a:bodyPr anchor="b">
            <a:noAutofit/>
          </a:bodyPr>
          <a:lstStyle>
            <a:lvl1pPr marL="0" indent="0">
              <a:spcBef>
                <a:spcPts val="0"/>
              </a:spcBef>
              <a:buNone/>
              <a:defRPr sz="16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Stat header title</a:t>
            </a:r>
          </a:p>
        </p:txBody>
      </p:sp>
      <p:sp>
        <p:nvSpPr>
          <p:cNvPr id="8" name="Footer Placeholder 7">
            <a:extLst>
              <a:ext uri="{FF2B5EF4-FFF2-40B4-BE49-F238E27FC236}">
                <a16:creationId xmlns:a16="http://schemas.microsoft.com/office/drawing/2014/main" id="{6AB4EDC6-446D-3846-BC8A-9EE56E72C92D}"/>
              </a:ext>
            </a:extLst>
          </p:cNvPr>
          <p:cNvSpPr>
            <a:spLocks noGrp="1"/>
          </p:cNvSpPr>
          <p:nvPr>
            <p:ph type="ftr" sz="quarter" idx="11"/>
          </p:nvPr>
        </p:nvSpPr>
        <p:spPr/>
        <p:txBody>
          <a:bodyPr wrap="none">
            <a:noAutofit/>
          </a:bodyPr>
          <a:lstStyle>
            <a:lvl1pPr>
              <a:spcBef>
                <a:spcPts val="0"/>
              </a:spcBef>
              <a:defRPr/>
            </a:lvl1pPr>
          </a:lstStyle>
          <a:p>
            <a:r>
              <a:rPr lang="en-US" dirty="0"/>
              <a:t>optional title of presentation / section</a:t>
            </a:r>
          </a:p>
        </p:txBody>
      </p:sp>
      <p:sp>
        <p:nvSpPr>
          <p:cNvPr id="9" name="Slide Number Placeholder 8">
            <a:extLst>
              <a:ext uri="{FF2B5EF4-FFF2-40B4-BE49-F238E27FC236}">
                <a16:creationId xmlns:a16="http://schemas.microsoft.com/office/drawing/2014/main" id="{1D579FDF-4D8F-714C-B617-D2FF8EA4DD56}"/>
              </a:ext>
            </a:extLst>
          </p:cNvPr>
          <p:cNvSpPr>
            <a:spLocks noGrp="1"/>
          </p:cNvSpPr>
          <p:nvPr>
            <p:ph type="sldNum" sz="quarter" idx="12"/>
          </p:nvPr>
        </p:nvSpPr>
        <p:spPr/>
        <p:txBody>
          <a:bodyPr wrap="none">
            <a:noAutofit/>
          </a:bodyPr>
          <a:lstStyle>
            <a:lvl1pPr>
              <a:spcBef>
                <a:spcPts val="0"/>
              </a:spcBef>
              <a:defRPr/>
            </a:lvl1pPr>
          </a:lstStyle>
          <a:p>
            <a:fld id="{4B8EE153-BF0C-9B4F-8512-164F9C8D6C2E}" type="slidenum">
              <a:rPr lang="en-US" smtClean="0"/>
              <a:pPr/>
              <a:t>‹#›</a:t>
            </a:fld>
            <a:endParaRPr lang="en-US" dirty="0"/>
          </a:p>
        </p:txBody>
      </p:sp>
      <p:sp>
        <p:nvSpPr>
          <p:cNvPr id="15" name="Text Placeholder 2">
            <a:extLst>
              <a:ext uri="{FF2B5EF4-FFF2-40B4-BE49-F238E27FC236}">
                <a16:creationId xmlns:a16="http://schemas.microsoft.com/office/drawing/2014/main" id="{9BD163EB-DEF1-7448-899A-6ECE8DBA1821}"/>
              </a:ext>
            </a:extLst>
          </p:cNvPr>
          <p:cNvSpPr>
            <a:spLocks noGrp="1"/>
          </p:cNvSpPr>
          <p:nvPr>
            <p:ph type="body" idx="18" hasCustomPrompt="1"/>
          </p:nvPr>
        </p:nvSpPr>
        <p:spPr>
          <a:xfrm>
            <a:off x="8382000" y="4038600"/>
            <a:ext cx="3200399" cy="533400"/>
          </a:xfrm>
        </p:spPr>
        <p:txBody>
          <a:bodyPr anchor="b">
            <a:noAutofit/>
          </a:bodyPr>
          <a:lstStyle>
            <a:lvl1pPr marL="0" indent="0">
              <a:spcBef>
                <a:spcPts val="0"/>
              </a:spcBef>
              <a:buNone/>
              <a:defRPr sz="16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Stat header/title</a:t>
            </a:r>
          </a:p>
        </p:txBody>
      </p:sp>
      <p:sp>
        <p:nvSpPr>
          <p:cNvPr id="7" name="Text Placeholder 6">
            <a:extLst>
              <a:ext uri="{FF2B5EF4-FFF2-40B4-BE49-F238E27FC236}">
                <a16:creationId xmlns:a16="http://schemas.microsoft.com/office/drawing/2014/main" id="{BB53A4DF-9D61-6C47-8614-8899D693F565}"/>
              </a:ext>
            </a:extLst>
          </p:cNvPr>
          <p:cNvSpPr>
            <a:spLocks noGrp="1"/>
          </p:cNvSpPr>
          <p:nvPr>
            <p:ph type="body" sz="quarter" idx="20"/>
          </p:nvPr>
        </p:nvSpPr>
        <p:spPr>
          <a:xfrm>
            <a:off x="8382000" y="1981200"/>
            <a:ext cx="3200400" cy="1371600"/>
          </a:xfrm>
        </p:spPr>
        <p:txBody>
          <a:bodyPr/>
          <a:lstStyle>
            <a:lvl1pPr marL="0" indent="0">
              <a:spcBef>
                <a:spcPts val="600"/>
              </a:spcBef>
              <a:buNone/>
              <a:defRPr sz="14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19" name="Text Placeholder 6">
            <a:extLst>
              <a:ext uri="{FF2B5EF4-FFF2-40B4-BE49-F238E27FC236}">
                <a16:creationId xmlns:a16="http://schemas.microsoft.com/office/drawing/2014/main" id="{8B2D83CA-31F3-F342-BAD2-4119974EB026}"/>
              </a:ext>
            </a:extLst>
          </p:cNvPr>
          <p:cNvSpPr>
            <a:spLocks noGrp="1"/>
          </p:cNvSpPr>
          <p:nvPr>
            <p:ph type="body" sz="quarter" idx="21"/>
          </p:nvPr>
        </p:nvSpPr>
        <p:spPr>
          <a:xfrm>
            <a:off x="8382000" y="4495800"/>
            <a:ext cx="3200400" cy="1371600"/>
          </a:xfrm>
        </p:spPr>
        <p:txBody>
          <a:bodyPr/>
          <a:lstStyle>
            <a:lvl1pPr marL="0" indent="0">
              <a:spcBef>
                <a:spcPts val="600"/>
              </a:spcBef>
              <a:buNone/>
              <a:defRPr sz="14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12" name="Picture Placeholder 17">
            <a:extLst>
              <a:ext uri="{FF2B5EF4-FFF2-40B4-BE49-F238E27FC236}">
                <a16:creationId xmlns:a16="http://schemas.microsoft.com/office/drawing/2014/main" id="{F2923F87-B0CD-4E46-AFF2-05E81CB56A55}"/>
              </a:ext>
            </a:extLst>
          </p:cNvPr>
          <p:cNvSpPr>
            <a:spLocks noGrp="1"/>
          </p:cNvSpPr>
          <p:nvPr>
            <p:ph type="pic" sz="quarter" idx="16"/>
          </p:nvPr>
        </p:nvSpPr>
        <p:spPr>
          <a:xfrm>
            <a:off x="6553200" y="1524000"/>
            <a:ext cx="1828800" cy="1828800"/>
          </a:xfrm>
          <a:solidFill>
            <a:srgbClr val="FF01FF"/>
          </a:solidFill>
        </p:spPr>
        <p:txBody>
          <a:bodyPr anchor="ctr">
            <a:noAutofit/>
          </a:bodyPr>
          <a:lstStyle>
            <a:lvl1pPr marL="0" indent="0" algn="ctr">
              <a:buNone/>
              <a:defRPr sz="2000">
                <a:solidFill>
                  <a:schemeClr val="bg1"/>
                </a:solidFill>
              </a:defRPr>
            </a:lvl1pPr>
          </a:lstStyle>
          <a:p>
            <a:r>
              <a:rPr lang="en-US" dirty="0"/>
              <a:t>Click icon to add picture</a:t>
            </a:r>
          </a:p>
        </p:txBody>
      </p:sp>
      <p:sp>
        <p:nvSpPr>
          <p:cNvPr id="13" name="Picture Placeholder 17">
            <a:extLst>
              <a:ext uri="{FF2B5EF4-FFF2-40B4-BE49-F238E27FC236}">
                <a16:creationId xmlns:a16="http://schemas.microsoft.com/office/drawing/2014/main" id="{3F5E2424-2414-9741-93BB-8481043950B5}"/>
              </a:ext>
            </a:extLst>
          </p:cNvPr>
          <p:cNvSpPr>
            <a:spLocks noGrp="1"/>
          </p:cNvSpPr>
          <p:nvPr>
            <p:ph type="pic" sz="quarter" idx="17"/>
          </p:nvPr>
        </p:nvSpPr>
        <p:spPr>
          <a:xfrm>
            <a:off x="6553200" y="4038600"/>
            <a:ext cx="1828800" cy="1828800"/>
          </a:xfrm>
          <a:solidFill>
            <a:srgbClr val="FF01FF"/>
          </a:solidFill>
        </p:spPr>
        <p:txBody>
          <a:bodyPr anchor="ctr">
            <a:noAutofit/>
          </a:bodyPr>
          <a:lstStyle>
            <a:lvl1pPr marL="0" indent="0" algn="ctr">
              <a:buNone/>
              <a:defRPr sz="2000">
                <a:solidFill>
                  <a:schemeClr val="bg1"/>
                </a:solidFill>
              </a:defRPr>
            </a:lvl1pPr>
          </a:lstStyle>
          <a:p>
            <a:r>
              <a:rPr lang="en-US" dirty="0"/>
              <a:t>Click icon to add picture</a:t>
            </a:r>
          </a:p>
        </p:txBody>
      </p:sp>
    </p:spTree>
    <p:extLst>
      <p:ext uri="{BB962C8B-B14F-4D97-AF65-F5344CB8AC3E}">
        <p14:creationId xmlns:p14="http://schemas.microsoft.com/office/powerpoint/2010/main" val="2158725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3F798-DE75-214D-BA37-D9A48222CD21}"/>
              </a:ext>
            </a:extLst>
          </p:cNvPr>
          <p:cNvSpPr>
            <a:spLocks noGrp="1"/>
          </p:cNvSpPr>
          <p:nvPr>
            <p:ph type="title" hasCustomPrompt="1"/>
          </p:nvPr>
        </p:nvSpPr>
        <p:spPr>
          <a:xfrm>
            <a:off x="609600" y="762000"/>
            <a:ext cx="4419600" cy="914400"/>
          </a:xfrm>
        </p:spPr>
        <p:txBody>
          <a:bodyPr>
            <a:noAutofit/>
          </a:bodyPr>
          <a:lstStyle>
            <a:lvl1pPr algn="ct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F5F7288-F9CB-A342-A656-93D832A181BC}"/>
              </a:ext>
            </a:extLst>
          </p:cNvPr>
          <p:cNvSpPr>
            <a:spLocks noGrp="1"/>
          </p:cNvSpPr>
          <p:nvPr>
            <p:ph type="body" idx="1" hasCustomPrompt="1"/>
          </p:nvPr>
        </p:nvSpPr>
        <p:spPr>
          <a:xfrm>
            <a:off x="838200" y="3886200"/>
            <a:ext cx="2514599" cy="457200"/>
          </a:xfrm>
        </p:spPr>
        <p:txBody>
          <a:bodyPr anchor="b">
            <a:noAutofit/>
          </a:bodyPr>
          <a:lstStyle>
            <a:lvl1pPr marL="0" indent="0" algn="ctr">
              <a:spcBef>
                <a:spcPts val="0"/>
              </a:spcBef>
              <a:buNone/>
              <a:defRPr sz="16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Stat header title</a:t>
            </a:r>
          </a:p>
        </p:txBody>
      </p:sp>
      <p:sp>
        <p:nvSpPr>
          <p:cNvPr id="8" name="Footer Placeholder 7">
            <a:extLst>
              <a:ext uri="{FF2B5EF4-FFF2-40B4-BE49-F238E27FC236}">
                <a16:creationId xmlns:a16="http://schemas.microsoft.com/office/drawing/2014/main" id="{6AB4EDC6-446D-3846-BC8A-9EE56E72C92D}"/>
              </a:ext>
            </a:extLst>
          </p:cNvPr>
          <p:cNvSpPr>
            <a:spLocks noGrp="1"/>
          </p:cNvSpPr>
          <p:nvPr>
            <p:ph type="ftr" sz="quarter" idx="11"/>
          </p:nvPr>
        </p:nvSpPr>
        <p:spPr/>
        <p:txBody>
          <a:bodyPr wrap="none">
            <a:noAutofit/>
          </a:bodyPr>
          <a:lstStyle>
            <a:lvl1pPr>
              <a:spcBef>
                <a:spcPts val="0"/>
              </a:spcBef>
              <a:defRPr/>
            </a:lvl1pPr>
          </a:lstStyle>
          <a:p>
            <a:r>
              <a:rPr lang="en-US" dirty="0"/>
              <a:t>optional title of presentation / section</a:t>
            </a:r>
          </a:p>
        </p:txBody>
      </p:sp>
      <p:sp>
        <p:nvSpPr>
          <p:cNvPr id="9" name="Slide Number Placeholder 8">
            <a:extLst>
              <a:ext uri="{FF2B5EF4-FFF2-40B4-BE49-F238E27FC236}">
                <a16:creationId xmlns:a16="http://schemas.microsoft.com/office/drawing/2014/main" id="{1D579FDF-4D8F-714C-B617-D2FF8EA4DD56}"/>
              </a:ext>
            </a:extLst>
          </p:cNvPr>
          <p:cNvSpPr>
            <a:spLocks noGrp="1"/>
          </p:cNvSpPr>
          <p:nvPr>
            <p:ph type="sldNum" sz="quarter" idx="12"/>
          </p:nvPr>
        </p:nvSpPr>
        <p:spPr/>
        <p:txBody>
          <a:bodyPr wrap="none">
            <a:noAutofit/>
          </a:bodyPr>
          <a:lstStyle>
            <a:lvl1pPr>
              <a:spcBef>
                <a:spcPts val="0"/>
              </a:spcBef>
              <a:defRPr/>
            </a:lvl1pPr>
          </a:lstStyle>
          <a:p>
            <a:fld id="{4B8EE153-BF0C-9B4F-8512-164F9C8D6C2E}" type="slidenum">
              <a:rPr lang="en-US" smtClean="0"/>
              <a:pPr/>
              <a:t>‹#›</a:t>
            </a:fld>
            <a:endParaRPr lang="en-US" dirty="0"/>
          </a:p>
        </p:txBody>
      </p:sp>
      <p:sp>
        <p:nvSpPr>
          <p:cNvPr id="12" name="Picture Placeholder 17">
            <a:extLst>
              <a:ext uri="{FF2B5EF4-FFF2-40B4-BE49-F238E27FC236}">
                <a16:creationId xmlns:a16="http://schemas.microsoft.com/office/drawing/2014/main" id="{F2923F87-B0CD-4E46-AFF2-05E81CB56A55}"/>
              </a:ext>
            </a:extLst>
          </p:cNvPr>
          <p:cNvSpPr>
            <a:spLocks noGrp="1"/>
          </p:cNvSpPr>
          <p:nvPr>
            <p:ph type="pic" sz="quarter" idx="16"/>
          </p:nvPr>
        </p:nvSpPr>
        <p:spPr>
          <a:xfrm>
            <a:off x="1219200" y="2133600"/>
            <a:ext cx="1752600" cy="1752600"/>
          </a:xfrm>
          <a:prstGeom prst="ellipse">
            <a:avLst/>
          </a:prstGeom>
          <a:solidFill>
            <a:srgbClr val="FF01FF"/>
          </a:solidFill>
        </p:spPr>
        <p:txBody>
          <a:bodyPr anchor="ctr">
            <a:noAutofit/>
          </a:bodyPr>
          <a:lstStyle>
            <a:lvl1pPr marL="0" indent="0" algn="ctr">
              <a:buNone/>
              <a:defRPr sz="2000">
                <a:solidFill>
                  <a:schemeClr val="bg1"/>
                </a:solidFill>
              </a:defRPr>
            </a:lvl1pPr>
          </a:lstStyle>
          <a:p>
            <a:r>
              <a:rPr lang="en-US" dirty="0"/>
              <a:t>Click icon to add picture</a:t>
            </a:r>
          </a:p>
        </p:txBody>
      </p:sp>
      <p:sp>
        <p:nvSpPr>
          <p:cNvPr id="13" name="Picture Placeholder 17">
            <a:extLst>
              <a:ext uri="{FF2B5EF4-FFF2-40B4-BE49-F238E27FC236}">
                <a16:creationId xmlns:a16="http://schemas.microsoft.com/office/drawing/2014/main" id="{3F5E2424-2414-9741-93BB-8481043950B5}"/>
              </a:ext>
            </a:extLst>
          </p:cNvPr>
          <p:cNvSpPr>
            <a:spLocks noGrp="1"/>
          </p:cNvSpPr>
          <p:nvPr>
            <p:ph type="pic" sz="quarter" idx="17"/>
          </p:nvPr>
        </p:nvSpPr>
        <p:spPr>
          <a:xfrm>
            <a:off x="3886200" y="2133600"/>
            <a:ext cx="1752600" cy="1752600"/>
          </a:xfrm>
          <a:prstGeom prst="ellipse">
            <a:avLst/>
          </a:prstGeom>
          <a:solidFill>
            <a:srgbClr val="FF01FF"/>
          </a:solidFill>
        </p:spPr>
        <p:txBody>
          <a:bodyPr anchor="ctr">
            <a:noAutofit/>
          </a:bodyPr>
          <a:lstStyle>
            <a:lvl1pPr marL="0" indent="0" algn="ctr">
              <a:buNone/>
              <a:defRPr sz="2000">
                <a:solidFill>
                  <a:schemeClr val="bg1"/>
                </a:solidFill>
              </a:defRPr>
            </a:lvl1pPr>
          </a:lstStyle>
          <a:p>
            <a:r>
              <a:rPr lang="en-US" dirty="0"/>
              <a:t>Click icon to add picture</a:t>
            </a:r>
          </a:p>
        </p:txBody>
      </p:sp>
      <p:sp>
        <p:nvSpPr>
          <p:cNvPr id="15" name="Text Placeholder 2">
            <a:extLst>
              <a:ext uri="{FF2B5EF4-FFF2-40B4-BE49-F238E27FC236}">
                <a16:creationId xmlns:a16="http://schemas.microsoft.com/office/drawing/2014/main" id="{9BD163EB-DEF1-7448-899A-6ECE8DBA1821}"/>
              </a:ext>
            </a:extLst>
          </p:cNvPr>
          <p:cNvSpPr>
            <a:spLocks noGrp="1"/>
          </p:cNvSpPr>
          <p:nvPr>
            <p:ph type="body" idx="18" hasCustomPrompt="1"/>
          </p:nvPr>
        </p:nvSpPr>
        <p:spPr>
          <a:xfrm>
            <a:off x="3505200" y="3886200"/>
            <a:ext cx="2514599" cy="457200"/>
          </a:xfrm>
        </p:spPr>
        <p:txBody>
          <a:bodyPr anchor="b">
            <a:noAutofit/>
          </a:bodyPr>
          <a:lstStyle>
            <a:lvl1pPr marL="0" indent="0" algn="ctr">
              <a:spcBef>
                <a:spcPts val="0"/>
              </a:spcBef>
              <a:buNone/>
              <a:defRPr sz="16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Stat header/title</a:t>
            </a:r>
          </a:p>
        </p:txBody>
      </p:sp>
      <p:sp>
        <p:nvSpPr>
          <p:cNvPr id="7" name="Text Placeholder 6">
            <a:extLst>
              <a:ext uri="{FF2B5EF4-FFF2-40B4-BE49-F238E27FC236}">
                <a16:creationId xmlns:a16="http://schemas.microsoft.com/office/drawing/2014/main" id="{BB53A4DF-9D61-6C47-8614-8899D693F565}"/>
              </a:ext>
            </a:extLst>
          </p:cNvPr>
          <p:cNvSpPr>
            <a:spLocks noGrp="1"/>
          </p:cNvSpPr>
          <p:nvPr>
            <p:ph type="body" sz="quarter" idx="20"/>
          </p:nvPr>
        </p:nvSpPr>
        <p:spPr>
          <a:xfrm>
            <a:off x="838200" y="4267200"/>
            <a:ext cx="2514600" cy="1828800"/>
          </a:xfrm>
        </p:spPr>
        <p:txBody>
          <a:bodyPr/>
          <a:lstStyle>
            <a:lvl1pPr marL="0" indent="0" algn="ctr">
              <a:spcBef>
                <a:spcPts val="600"/>
              </a:spcBef>
              <a:buNone/>
              <a:defRPr sz="14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19" name="Text Placeholder 6">
            <a:extLst>
              <a:ext uri="{FF2B5EF4-FFF2-40B4-BE49-F238E27FC236}">
                <a16:creationId xmlns:a16="http://schemas.microsoft.com/office/drawing/2014/main" id="{8B2D83CA-31F3-F342-BAD2-4119974EB026}"/>
              </a:ext>
            </a:extLst>
          </p:cNvPr>
          <p:cNvSpPr>
            <a:spLocks noGrp="1"/>
          </p:cNvSpPr>
          <p:nvPr>
            <p:ph type="body" sz="quarter" idx="21"/>
          </p:nvPr>
        </p:nvSpPr>
        <p:spPr>
          <a:xfrm>
            <a:off x="3505200" y="4267200"/>
            <a:ext cx="2514600" cy="1828800"/>
          </a:xfrm>
        </p:spPr>
        <p:txBody>
          <a:bodyPr/>
          <a:lstStyle>
            <a:lvl1pPr marL="0" indent="0" algn="ctr">
              <a:spcBef>
                <a:spcPts val="600"/>
              </a:spcBef>
              <a:buNone/>
              <a:defRPr sz="14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16" name="Text Placeholder 2">
            <a:extLst>
              <a:ext uri="{FF2B5EF4-FFF2-40B4-BE49-F238E27FC236}">
                <a16:creationId xmlns:a16="http://schemas.microsoft.com/office/drawing/2014/main" id="{75EE6E51-A949-5044-AB45-D88A3083AC89}"/>
              </a:ext>
            </a:extLst>
          </p:cNvPr>
          <p:cNvSpPr>
            <a:spLocks noGrp="1"/>
          </p:cNvSpPr>
          <p:nvPr>
            <p:ph type="body" idx="22" hasCustomPrompt="1"/>
          </p:nvPr>
        </p:nvSpPr>
        <p:spPr>
          <a:xfrm>
            <a:off x="6172200" y="3886200"/>
            <a:ext cx="2514599" cy="457200"/>
          </a:xfrm>
        </p:spPr>
        <p:txBody>
          <a:bodyPr anchor="b">
            <a:noAutofit/>
          </a:bodyPr>
          <a:lstStyle>
            <a:lvl1pPr marL="0" indent="0" algn="ctr">
              <a:spcBef>
                <a:spcPts val="0"/>
              </a:spcBef>
              <a:buNone/>
              <a:defRPr sz="16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Stat header title</a:t>
            </a:r>
          </a:p>
        </p:txBody>
      </p:sp>
      <p:sp>
        <p:nvSpPr>
          <p:cNvPr id="17" name="Picture Placeholder 17">
            <a:extLst>
              <a:ext uri="{FF2B5EF4-FFF2-40B4-BE49-F238E27FC236}">
                <a16:creationId xmlns:a16="http://schemas.microsoft.com/office/drawing/2014/main" id="{B5E9A9DD-395C-5641-8DD4-F9328D8C795C}"/>
              </a:ext>
            </a:extLst>
          </p:cNvPr>
          <p:cNvSpPr>
            <a:spLocks noGrp="1"/>
          </p:cNvSpPr>
          <p:nvPr>
            <p:ph type="pic" sz="quarter" idx="23"/>
          </p:nvPr>
        </p:nvSpPr>
        <p:spPr>
          <a:xfrm>
            <a:off x="6553200" y="2133600"/>
            <a:ext cx="1752600" cy="1752600"/>
          </a:xfrm>
          <a:prstGeom prst="ellipse">
            <a:avLst/>
          </a:prstGeom>
          <a:solidFill>
            <a:srgbClr val="FF01FF"/>
          </a:solidFill>
        </p:spPr>
        <p:txBody>
          <a:bodyPr anchor="ctr">
            <a:noAutofit/>
          </a:bodyPr>
          <a:lstStyle>
            <a:lvl1pPr marL="0" indent="0" algn="ctr">
              <a:buNone/>
              <a:defRPr sz="2000">
                <a:solidFill>
                  <a:schemeClr val="bg1"/>
                </a:solidFill>
              </a:defRPr>
            </a:lvl1pPr>
          </a:lstStyle>
          <a:p>
            <a:r>
              <a:rPr lang="en-US" dirty="0"/>
              <a:t>Click icon to add picture</a:t>
            </a:r>
          </a:p>
        </p:txBody>
      </p:sp>
      <p:sp>
        <p:nvSpPr>
          <p:cNvPr id="20" name="Picture Placeholder 17">
            <a:extLst>
              <a:ext uri="{FF2B5EF4-FFF2-40B4-BE49-F238E27FC236}">
                <a16:creationId xmlns:a16="http://schemas.microsoft.com/office/drawing/2014/main" id="{DC1E214C-0279-0546-B1CE-717DC2588AF4}"/>
              </a:ext>
            </a:extLst>
          </p:cNvPr>
          <p:cNvSpPr>
            <a:spLocks noGrp="1"/>
          </p:cNvSpPr>
          <p:nvPr>
            <p:ph type="pic" sz="quarter" idx="24"/>
          </p:nvPr>
        </p:nvSpPr>
        <p:spPr>
          <a:xfrm>
            <a:off x="9220200" y="2133600"/>
            <a:ext cx="1752600" cy="1752600"/>
          </a:xfrm>
          <a:prstGeom prst="ellipse">
            <a:avLst/>
          </a:prstGeom>
          <a:solidFill>
            <a:srgbClr val="FF01FF"/>
          </a:solidFill>
        </p:spPr>
        <p:txBody>
          <a:bodyPr anchor="ctr">
            <a:noAutofit/>
          </a:bodyPr>
          <a:lstStyle>
            <a:lvl1pPr marL="0" indent="0" algn="ctr">
              <a:buNone/>
              <a:defRPr sz="2000">
                <a:solidFill>
                  <a:schemeClr val="bg1"/>
                </a:solidFill>
              </a:defRPr>
            </a:lvl1pPr>
          </a:lstStyle>
          <a:p>
            <a:r>
              <a:rPr lang="en-US" dirty="0"/>
              <a:t>Click icon to add picture</a:t>
            </a:r>
          </a:p>
        </p:txBody>
      </p:sp>
      <p:sp>
        <p:nvSpPr>
          <p:cNvPr id="21" name="Text Placeholder 2">
            <a:extLst>
              <a:ext uri="{FF2B5EF4-FFF2-40B4-BE49-F238E27FC236}">
                <a16:creationId xmlns:a16="http://schemas.microsoft.com/office/drawing/2014/main" id="{0503E566-8393-934F-B962-C8239168F5FD}"/>
              </a:ext>
            </a:extLst>
          </p:cNvPr>
          <p:cNvSpPr>
            <a:spLocks noGrp="1"/>
          </p:cNvSpPr>
          <p:nvPr>
            <p:ph type="body" idx="25" hasCustomPrompt="1"/>
          </p:nvPr>
        </p:nvSpPr>
        <p:spPr>
          <a:xfrm>
            <a:off x="8839200" y="3886200"/>
            <a:ext cx="2514599" cy="457200"/>
          </a:xfrm>
        </p:spPr>
        <p:txBody>
          <a:bodyPr anchor="b">
            <a:noAutofit/>
          </a:bodyPr>
          <a:lstStyle>
            <a:lvl1pPr marL="0" indent="0" algn="ctr">
              <a:spcBef>
                <a:spcPts val="0"/>
              </a:spcBef>
              <a:buNone/>
              <a:defRPr sz="16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Stat header/title</a:t>
            </a:r>
          </a:p>
        </p:txBody>
      </p:sp>
      <p:sp>
        <p:nvSpPr>
          <p:cNvPr id="22" name="Text Placeholder 6">
            <a:extLst>
              <a:ext uri="{FF2B5EF4-FFF2-40B4-BE49-F238E27FC236}">
                <a16:creationId xmlns:a16="http://schemas.microsoft.com/office/drawing/2014/main" id="{2678584B-F478-4548-AB78-A9CD5AF6E57E}"/>
              </a:ext>
            </a:extLst>
          </p:cNvPr>
          <p:cNvSpPr>
            <a:spLocks noGrp="1"/>
          </p:cNvSpPr>
          <p:nvPr>
            <p:ph type="body" sz="quarter" idx="26"/>
          </p:nvPr>
        </p:nvSpPr>
        <p:spPr>
          <a:xfrm>
            <a:off x="6172200" y="4267200"/>
            <a:ext cx="2514600" cy="1828800"/>
          </a:xfrm>
        </p:spPr>
        <p:txBody>
          <a:bodyPr/>
          <a:lstStyle>
            <a:lvl1pPr marL="0" indent="0" algn="ctr">
              <a:spcBef>
                <a:spcPts val="600"/>
              </a:spcBef>
              <a:buNone/>
              <a:defRPr sz="14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23" name="Text Placeholder 6">
            <a:extLst>
              <a:ext uri="{FF2B5EF4-FFF2-40B4-BE49-F238E27FC236}">
                <a16:creationId xmlns:a16="http://schemas.microsoft.com/office/drawing/2014/main" id="{CD9B20CA-9A96-3B40-968B-996CD1B92919}"/>
              </a:ext>
            </a:extLst>
          </p:cNvPr>
          <p:cNvSpPr>
            <a:spLocks noGrp="1"/>
          </p:cNvSpPr>
          <p:nvPr>
            <p:ph type="body" sz="quarter" idx="27"/>
          </p:nvPr>
        </p:nvSpPr>
        <p:spPr>
          <a:xfrm>
            <a:off x="8839200" y="4267200"/>
            <a:ext cx="2514600" cy="1828800"/>
          </a:xfrm>
        </p:spPr>
        <p:txBody>
          <a:bodyPr/>
          <a:lstStyle>
            <a:lvl1pPr marL="0" indent="0" algn="ctr">
              <a:spcBef>
                <a:spcPts val="600"/>
              </a:spcBef>
              <a:buNone/>
              <a:defRPr sz="14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191916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ABB3D-CA3C-2044-91F0-9CF78DEEB2C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85E50A0E-6A50-9F46-B0A7-C65C03A7E9A8}"/>
              </a:ext>
            </a:extLst>
          </p:cNvPr>
          <p:cNvSpPr>
            <a:spLocks noGrp="1"/>
          </p:cNvSpPr>
          <p:nvPr>
            <p:ph type="ftr" sz="quarter" idx="11"/>
          </p:nvPr>
        </p:nvSpPr>
        <p:spPr/>
        <p:txBody>
          <a:bodyPr wrap="none"/>
          <a:lstStyle>
            <a:lvl1pPr>
              <a:spcBef>
                <a:spcPts val="0"/>
              </a:spcBef>
              <a:defRPr/>
            </a:lvl1pPr>
          </a:lstStyle>
          <a:p>
            <a:r>
              <a:rPr lang="en-US" dirty="0"/>
              <a:t>optional title of presentation / section</a:t>
            </a:r>
          </a:p>
        </p:txBody>
      </p:sp>
      <p:sp>
        <p:nvSpPr>
          <p:cNvPr id="5" name="Slide Number Placeholder 4">
            <a:extLst>
              <a:ext uri="{FF2B5EF4-FFF2-40B4-BE49-F238E27FC236}">
                <a16:creationId xmlns:a16="http://schemas.microsoft.com/office/drawing/2014/main" id="{57E88255-0599-0948-A112-3E3A33D1DFCC}"/>
              </a:ext>
            </a:extLst>
          </p:cNvPr>
          <p:cNvSpPr>
            <a:spLocks noGrp="1"/>
          </p:cNvSpPr>
          <p:nvPr>
            <p:ph type="sldNum" sz="quarter" idx="12"/>
          </p:nvPr>
        </p:nvSpPr>
        <p:spPr/>
        <p:txBody>
          <a:bodyPr wrap="none"/>
          <a:lstStyle>
            <a:lvl1pPr>
              <a:spcBef>
                <a:spcPts val="0"/>
              </a:spcBef>
              <a:defRPr/>
            </a:lvl1pPr>
          </a:lstStyle>
          <a:p>
            <a:fld id="{4B8EE153-BF0C-9B4F-8512-164F9C8D6C2E}" type="slidenum">
              <a:rPr lang="en-US" smtClean="0"/>
              <a:pPr/>
              <a:t>‹#›</a:t>
            </a:fld>
            <a:endParaRPr lang="en-US" dirty="0"/>
          </a:p>
        </p:txBody>
      </p:sp>
    </p:spTree>
    <p:extLst>
      <p:ext uri="{BB962C8B-B14F-4D97-AF65-F5344CB8AC3E}">
        <p14:creationId xmlns:p14="http://schemas.microsoft.com/office/powerpoint/2010/main" val="1114361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E358828-37AD-A945-8108-843E39F13ED8}"/>
              </a:ext>
            </a:extLst>
          </p:cNvPr>
          <p:cNvSpPr>
            <a:spLocks noGrp="1"/>
          </p:cNvSpPr>
          <p:nvPr>
            <p:ph type="ftr" sz="quarter" idx="11"/>
          </p:nvPr>
        </p:nvSpPr>
        <p:spPr/>
        <p:txBody>
          <a:bodyPr wrap="none"/>
          <a:lstStyle>
            <a:lvl1pPr>
              <a:spcBef>
                <a:spcPts val="0"/>
              </a:spcBef>
              <a:defRPr/>
            </a:lvl1pPr>
          </a:lstStyle>
          <a:p>
            <a:r>
              <a:rPr lang="en-US" dirty="0"/>
              <a:t>optional title of presentation / section</a:t>
            </a:r>
          </a:p>
        </p:txBody>
      </p:sp>
      <p:sp>
        <p:nvSpPr>
          <p:cNvPr id="4" name="Slide Number Placeholder 3">
            <a:extLst>
              <a:ext uri="{FF2B5EF4-FFF2-40B4-BE49-F238E27FC236}">
                <a16:creationId xmlns:a16="http://schemas.microsoft.com/office/drawing/2014/main" id="{FAEBA0DC-5338-BD4B-B5DD-089B448AD7CA}"/>
              </a:ext>
            </a:extLst>
          </p:cNvPr>
          <p:cNvSpPr>
            <a:spLocks noGrp="1"/>
          </p:cNvSpPr>
          <p:nvPr>
            <p:ph type="sldNum" sz="quarter" idx="12"/>
          </p:nvPr>
        </p:nvSpPr>
        <p:spPr/>
        <p:txBody>
          <a:bodyPr wrap="none"/>
          <a:lstStyle>
            <a:lvl1pPr>
              <a:spcBef>
                <a:spcPts val="0"/>
              </a:spcBef>
              <a:defRPr/>
            </a:lvl1pPr>
          </a:lstStyle>
          <a:p>
            <a:fld id="{4B8EE153-BF0C-9B4F-8512-164F9C8D6C2E}" type="slidenum">
              <a:rPr lang="en-US" smtClean="0"/>
              <a:pPr/>
              <a:t>‹#›</a:t>
            </a:fld>
            <a:endParaRPr lang="en-US" dirty="0"/>
          </a:p>
        </p:txBody>
      </p:sp>
    </p:spTree>
    <p:extLst>
      <p:ext uri="{BB962C8B-B14F-4D97-AF65-F5344CB8AC3E}">
        <p14:creationId xmlns:p14="http://schemas.microsoft.com/office/powerpoint/2010/main" val="10481232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ank You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F62A-5732-7541-B707-0FD52DD693D7}"/>
              </a:ext>
            </a:extLst>
          </p:cNvPr>
          <p:cNvSpPr>
            <a:spLocks noGrp="1"/>
          </p:cNvSpPr>
          <p:nvPr>
            <p:ph type="ctrTitle" hasCustomPrompt="1"/>
          </p:nvPr>
        </p:nvSpPr>
        <p:spPr>
          <a:xfrm>
            <a:off x="609600" y="1676400"/>
            <a:ext cx="10972800" cy="2133600"/>
          </a:xfrm>
        </p:spPr>
        <p:txBody>
          <a:bodyPr anchor="b"/>
          <a:lstStyle>
            <a:lvl1pPr algn="r">
              <a:spcBef>
                <a:spcPts val="0"/>
              </a:spcBef>
              <a:defRPr sz="48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THANK YOU</a:t>
            </a:r>
          </a:p>
        </p:txBody>
      </p:sp>
      <p:sp>
        <p:nvSpPr>
          <p:cNvPr id="3" name="Subtitle 2">
            <a:extLst>
              <a:ext uri="{FF2B5EF4-FFF2-40B4-BE49-F238E27FC236}">
                <a16:creationId xmlns:a16="http://schemas.microsoft.com/office/drawing/2014/main" id="{068844DD-3073-D44E-B7F8-5475B240B515}"/>
              </a:ext>
            </a:extLst>
          </p:cNvPr>
          <p:cNvSpPr>
            <a:spLocks noGrp="1"/>
          </p:cNvSpPr>
          <p:nvPr>
            <p:ph type="subTitle" idx="1" hasCustomPrompt="1"/>
          </p:nvPr>
        </p:nvSpPr>
        <p:spPr>
          <a:xfrm>
            <a:off x="609600" y="3810000"/>
            <a:ext cx="10972800" cy="1066800"/>
          </a:xfrm>
        </p:spPr>
        <p:txBody>
          <a:bodyPr/>
          <a:lstStyle>
            <a:lvl1pPr marL="0" indent="0" algn="r">
              <a:spcBef>
                <a:spcPts val="0"/>
              </a:spcBef>
              <a:buNone/>
              <a:defRPr sz="2200" b="0" i="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CTA, CONTACT INFO, ETC.</a:t>
            </a:r>
          </a:p>
        </p:txBody>
      </p:sp>
    </p:spTree>
    <p:extLst>
      <p:ext uri="{BB962C8B-B14F-4D97-AF65-F5344CB8AC3E}">
        <p14:creationId xmlns:p14="http://schemas.microsoft.com/office/powerpoint/2010/main" val="1749107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ank You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F62A-5732-7541-B707-0FD52DD693D7}"/>
              </a:ext>
            </a:extLst>
          </p:cNvPr>
          <p:cNvSpPr>
            <a:spLocks noGrp="1"/>
          </p:cNvSpPr>
          <p:nvPr>
            <p:ph type="ctrTitle" hasCustomPrompt="1"/>
          </p:nvPr>
        </p:nvSpPr>
        <p:spPr>
          <a:xfrm>
            <a:off x="609600" y="1371600"/>
            <a:ext cx="9601200" cy="2286000"/>
          </a:xfrm>
        </p:spPr>
        <p:txBody>
          <a:bodyPr anchor="b">
            <a:noAutofit/>
          </a:bodyPr>
          <a:lstStyle>
            <a:lvl1pPr algn="ctr">
              <a:spcBef>
                <a:spcPts val="0"/>
              </a:spcBef>
              <a:defRPr sz="4400" b="1" i="0" cap="none" baseline="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Thank you.</a:t>
            </a:r>
          </a:p>
        </p:txBody>
      </p:sp>
      <p:sp>
        <p:nvSpPr>
          <p:cNvPr id="3" name="Subtitle 2">
            <a:extLst>
              <a:ext uri="{FF2B5EF4-FFF2-40B4-BE49-F238E27FC236}">
                <a16:creationId xmlns:a16="http://schemas.microsoft.com/office/drawing/2014/main" id="{068844DD-3073-D44E-B7F8-5475B240B515}"/>
              </a:ext>
            </a:extLst>
          </p:cNvPr>
          <p:cNvSpPr>
            <a:spLocks noGrp="1"/>
          </p:cNvSpPr>
          <p:nvPr>
            <p:ph type="subTitle" idx="1" hasCustomPrompt="1"/>
          </p:nvPr>
        </p:nvSpPr>
        <p:spPr>
          <a:xfrm>
            <a:off x="609600" y="3657600"/>
            <a:ext cx="9601200" cy="1219200"/>
          </a:xfrm>
        </p:spPr>
        <p:txBody>
          <a:bodyPr>
            <a:noAutofit/>
          </a:bodyPr>
          <a:lstStyle>
            <a:lvl1pPr marL="0" indent="0" algn="ctr">
              <a:spcBef>
                <a:spcPts val="0"/>
              </a:spcBef>
              <a:buNone/>
              <a:defRPr sz="2400">
                <a:solidFill>
                  <a:srgbClr val="C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Final Notes / Call to Action</a:t>
            </a:r>
          </a:p>
        </p:txBody>
      </p:sp>
      <p:sp>
        <p:nvSpPr>
          <p:cNvPr id="8" name="Text Placeholder 7">
            <a:extLst>
              <a:ext uri="{FF2B5EF4-FFF2-40B4-BE49-F238E27FC236}">
                <a16:creationId xmlns:a16="http://schemas.microsoft.com/office/drawing/2014/main" id="{75FB2383-3B72-7443-9666-3C1FF3828A13}"/>
              </a:ext>
            </a:extLst>
          </p:cNvPr>
          <p:cNvSpPr>
            <a:spLocks noGrp="1"/>
          </p:cNvSpPr>
          <p:nvPr>
            <p:ph type="body" sz="quarter" idx="13" hasCustomPrompt="1"/>
          </p:nvPr>
        </p:nvSpPr>
        <p:spPr>
          <a:xfrm>
            <a:off x="609600" y="4876800"/>
            <a:ext cx="9601200" cy="304800"/>
          </a:xfrm>
        </p:spPr>
        <p:txBody>
          <a:bodyPr/>
          <a:lstStyle>
            <a:lvl1pPr marL="0" indent="0" algn="ctr">
              <a:spcBef>
                <a:spcPts val="0"/>
              </a:spcBef>
              <a:buNone/>
              <a:defRPr sz="1200" b="1" i="0" cap="all" baseline="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lvl="0"/>
            <a:r>
              <a:rPr lang="en-US" dirty="0"/>
              <a:t>INCLUDE CONTACT INFORMATION HERE</a:t>
            </a:r>
          </a:p>
        </p:txBody>
      </p:sp>
    </p:spTree>
    <p:extLst>
      <p:ext uri="{BB962C8B-B14F-4D97-AF65-F5344CB8AC3E}">
        <p14:creationId xmlns:p14="http://schemas.microsoft.com/office/powerpoint/2010/main" val="3102242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E3FFBE-56B3-4CFB-9685-0334F6AB5884}" type="datetime1">
              <a:rPr lang="en-US" smtClean="0"/>
              <a:t>7/10/2024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F450D4-2853-40DE-B8C1-848A0AA985BC}" type="slidenum">
              <a:rPr lang="en-US" smtClean="0"/>
              <a:t>‹#›</a:t>
            </a:fld>
            <a:endParaRPr lang="en-US" dirty="0"/>
          </a:p>
        </p:txBody>
      </p:sp>
    </p:spTree>
    <p:extLst>
      <p:ext uri="{BB962C8B-B14F-4D97-AF65-F5344CB8AC3E}">
        <p14:creationId xmlns:p14="http://schemas.microsoft.com/office/powerpoint/2010/main" val="700239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A91D18-C6C2-4B4C-810B-0F9225D1EFE3}" type="datetime1">
              <a:rPr lang="en-US" smtClean="0"/>
              <a:t>7/10/2024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F450D4-2853-40DE-B8C1-848A0AA985BC}" type="slidenum">
              <a:rPr lang="en-US" smtClean="0"/>
              <a:t>‹#›</a:t>
            </a:fld>
            <a:endParaRPr lang="en-US" dirty="0"/>
          </a:p>
        </p:txBody>
      </p:sp>
    </p:spTree>
    <p:extLst>
      <p:ext uri="{BB962C8B-B14F-4D97-AF65-F5344CB8AC3E}">
        <p14:creationId xmlns:p14="http://schemas.microsoft.com/office/powerpoint/2010/main" val="155478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F62A-5732-7541-B707-0FD52DD693D7}"/>
              </a:ext>
            </a:extLst>
          </p:cNvPr>
          <p:cNvSpPr>
            <a:spLocks noGrp="1"/>
          </p:cNvSpPr>
          <p:nvPr>
            <p:ph type="ctrTitle" hasCustomPrompt="1"/>
          </p:nvPr>
        </p:nvSpPr>
        <p:spPr>
          <a:xfrm>
            <a:off x="609600" y="1981200"/>
            <a:ext cx="10972800" cy="1828800"/>
          </a:xfrm>
        </p:spPr>
        <p:txBody>
          <a:bodyPr anchor="b"/>
          <a:lstStyle>
            <a:lvl1pPr algn="r">
              <a:defRPr sz="48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068844DD-3073-D44E-B7F8-5475B240B515}"/>
              </a:ext>
            </a:extLst>
          </p:cNvPr>
          <p:cNvSpPr>
            <a:spLocks noGrp="1"/>
          </p:cNvSpPr>
          <p:nvPr>
            <p:ph type="subTitle" idx="1" hasCustomPrompt="1"/>
          </p:nvPr>
        </p:nvSpPr>
        <p:spPr>
          <a:xfrm>
            <a:off x="609600" y="3810000"/>
            <a:ext cx="10972800" cy="1066800"/>
          </a:xfrm>
        </p:spPr>
        <p:txBody>
          <a:bodyPr/>
          <a:lstStyle>
            <a:lvl1pPr marL="0" indent="0" algn="r">
              <a:spcBef>
                <a:spcPts val="600"/>
              </a:spcBef>
              <a:buNone/>
              <a:defRPr sz="2200" b="0" i="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ext Placeholder 7">
            <a:extLst>
              <a:ext uri="{FF2B5EF4-FFF2-40B4-BE49-F238E27FC236}">
                <a16:creationId xmlns:a16="http://schemas.microsoft.com/office/drawing/2014/main" id="{61328CFA-BA0A-F140-B0DF-AB162E3F4C2E}"/>
              </a:ext>
            </a:extLst>
          </p:cNvPr>
          <p:cNvSpPr>
            <a:spLocks noGrp="1"/>
          </p:cNvSpPr>
          <p:nvPr>
            <p:ph type="body" sz="quarter" idx="13" hasCustomPrompt="1"/>
          </p:nvPr>
        </p:nvSpPr>
        <p:spPr>
          <a:xfrm>
            <a:off x="609600" y="4876800"/>
            <a:ext cx="10972800" cy="457200"/>
          </a:xfrm>
        </p:spPr>
        <p:txBody>
          <a:bodyPr/>
          <a:lstStyle>
            <a:lvl1pPr marL="0" indent="0" algn="r">
              <a:spcBef>
                <a:spcPts val="0"/>
              </a:spcBef>
              <a:buNone/>
              <a:defRPr sz="12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lvl="0"/>
            <a:r>
              <a:rPr lang="en-US" dirty="0"/>
              <a:t>PRESENTER</a:t>
            </a:r>
          </a:p>
          <a:p>
            <a:pPr lvl="0"/>
            <a:r>
              <a:rPr lang="en-US" dirty="0"/>
              <a:t>title</a:t>
            </a:r>
          </a:p>
        </p:txBody>
      </p:sp>
    </p:spTree>
    <p:extLst>
      <p:ext uri="{BB962C8B-B14F-4D97-AF65-F5344CB8AC3E}">
        <p14:creationId xmlns:p14="http://schemas.microsoft.com/office/powerpoint/2010/main" val="750185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16BDA9-7A32-47F5-BC94-D9C8F06E10C1}" type="datetime1">
              <a:rPr lang="en-US" smtClean="0"/>
              <a:t>7/10/2024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F450D4-2853-40DE-B8C1-848A0AA985BC}"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837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263120-8295-4BAB-93ED-7D5117E6C2BF}" type="datetime1">
              <a:rPr lang="en-US" smtClean="0"/>
              <a:t>7/10/2024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F450D4-2853-40DE-B8C1-848A0AA985BC}" type="slidenum">
              <a:rPr lang="en-US" smtClean="0"/>
              <a:t>‹#›</a:t>
            </a:fld>
            <a:endParaRPr lang="en-US" dirty="0"/>
          </a:p>
        </p:txBody>
      </p:sp>
    </p:spTree>
    <p:extLst>
      <p:ext uri="{BB962C8B-B14F-4D97-AF65-F5344CB8AC3E}">
        <p14:creationId xmlns:p14="http://schemas.microsoft.com/office/powerpoint/2010/main" val="3626687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797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5035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05628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117B0-2D0E-5547-BD80-2C7AAB4BD01E}"/>
              </a:ext>
            </a:extLst>
          </p:cNvPr>
          <p:cNvSpPr>
            <a:spLocks noGrp="1"/>
          </p:cNvSpPr>
          <p:nvPr>
            <p:ph type="title" hasCustomPrompt="1"/>
          </p:nvPr>
        </p:nvSpPr>
        <p:spPr>
          <a:xfrm>
            <a:off x="609600" y="1981200"/>
            <a:ext cx="10972800" cy="1828800"/>
          </a:xfrm>
        </p:spPr>
        <p:txBody>
          <a:bodyPr anchor="b"/>
          <a:lstStyle>
            <a:lvl1pPr algn="r">
              <a:defRPr sz="48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D184082-A21E-0F4E-AB32-B790123808B6}"/>
              </a:ext>
            </a:extLst>
          </p:cNvPr>
          <p:cNvSpPr>
            <a:spLocks noGrp="1"/>
          </p:cNvSpPr>
          <p:nvPr>
            <p:ph type="body" idx="1" hasCustomPrompt="1"/>
          </p:nvPr>
        </p:nvSpPr>
        <p:spPr>
          <a:xfrm>
            <a:off x="609600" y="3810000"/>
            <a:ext cx="10972800" cy="1219200"/>
          </a:xfrm>
        </p:spPr>
        <p:txBody>
          <a:bodyPr/>
          <a:lstStyle>
            <a:lvl1pPr marL="0" indent="0" algn="r">
              <a:spcBef>
                <a:spcPts val="600"/>
              </a:spcBef>
              <a:buNone/>
              <a:defRPr sz="2200" b="0" i="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96980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117B0-2D0E-5547-BD80-2C7AAB4BD01E}"/>
              </a:ext>
            </a:extLst>
          </p:cNvPr>
          <p:cNvSpPr>
            <a:spLocks noGrp="1"/>
          </p:cNvSpPr>
          <p:nvPr>
            <p:ph type="title" hasCustomPrompt="1"/>
          </p:nvPr>
        </p:nvSpPr>
        <p:spPr>
          <a:xfrm>
            <a:off x="609600" y="1981200"/>
            <a:ext cx="10972800" cy="1828800"/>
          </a:xfrm>
        </p:spPr>
        <p:txBody>
          <a:bodyPr anchor="b"/>
          <a:lstStyle>
            <a:lvl1pPr algn="l">
              <a:defRPr sz="4800" b="0" i="0" cap="none" baseline="0">
                <a:solidFill>
                  <a:schemeClr val="bg1"/>
                </a:solidFill>
                <a:latin typeface="Gentium Book Basic" panose="02000503060000020004" pitchFamily="2" charset="77"/>
                <a:ea typeface="Open Sans Extrabold" panose="020B0606030504020204" pitchFamily="34" charset="0"/>
                <a:cs typeface="Open Sans Extrabold" panose="020B0606030504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D184082-A21E-0F4E-AB32-B790123808B6}"/>
              </a:ext>
            </a:extLst>
          </p:cNvPr>
          <p:cNvSpPr>
            <a:spLocks noGrp="1"/>
          </p:cNvSpPr>
          <p:nvPr>
            <p:ph type="body" idx="1" hasCustomPrompt="1"/>
          </p:nvPr>
        </p:nvSpPr>
        <p:spPr>
          <a:xfrm>
            <a:off x="609600" y="3810000"/>
            <a:ext cx="10972800" cy="1219200"/>
          </a:xfrm>
        </p:spPr>
        <p:txBody>
          <a:bodyPr/>
          <a:lstStyle>
            <a:lvl1pPr marL="0" indent="0" algn="r">
              <a:spcBef>
                <a:spcPts val="0"/>
              </a:spcBef>
              <a:buNone/>
              <a:defRPr sz="11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—ATTRIBUTION USES EM DASH</a:t>
            </a:r>
          </a:p>
          <a:p>
            <a:pPr lvl="0"/>
            <a:r>
              <a:rPr lang="en-US" dirty="0"/>
              <a:t>RIGHT ALIGN</a:t>
            </a:r>
          </a:p>
        </p:txBody>
      </p:sp>
    </p:spTree>
    <p:extLst>
      <p:ext uri="{BB962C8B-B14F-4D97-AF65-F5344CB8AC3E}">
        <p14:creationId xmlns:p14="http://schemas.microsoft.com/office/powerpoint/2010/main" val="3137999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A52BD3-50D3-E240-8C56-3421BA116E2D}"/>
              </a:ext>
            </a:extLst>
          </p:cNvPr>
          <p:cNvPicPr>
            <a:picLocks noChangeAspect="1"/>
          </p:cNvPicPr>
          <p:nvPr userDrawn="1"/>
        </p:nvPicPr>
        <p:blipFill>
          <a:blip r:embed="rId2"/>
          <a:srcRect/>
          <a:stretch/>
        </p:blipFill>
        <p:spPr>
          <a:xfrm>
            <a:off x="4762" y="0"/>
            <a:ext cx="12182475" cy="6858000"/>
          </a:xfrm>
          <a:prstGeom prst="rect">
            <a:avLst/>
          </a:prstGeom>
        </p:spPr>
      </p:pic>
      <p:sp>
        <p:nvSpPr>
          <p:cNvPr id="2" name="Title 1">
            <a:extLst>
              <a:ext uri="{FF2B5EF4-FFF2-40B4-BE49-F238E27FC236}">
                <a16:creationId xmlns:a16="http://schemas.microsoft.com/office/drawing/2014/main" id="{5EFDA33F-4A3F-6641-A4A2-7B5F130D0E48}"/>
              </a:ext>
            </a:extLst>
          </p:cNvPr>
          <p:cNvSpPr>
            <a:spLocks noGrp="1"/>
          </p:cNvSpPr>
          <p:nvPr>
            <p:ph type="title" hasCustomPrompt="1"/>
          </p:nvPr>
        </p:nvSpPr>
        <p:spPr>
          <a:xfrm>
            <a:off x="609600" y="761999"/>
            <a:ext cx="10972800" cy="914401"/>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5F420B9-9AC9-8B48-8610-D3813A6B9F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BEC50A7-E7D5-B945-9D33-9C4B46FF8F7C}"/>
              </a:ext>
            </a:extLst>
          </p:cNvPr>
          <p:cNvSpPr>
            <a:spLocks noGrp="1"/>
          </p:cNvSpPr>
          <p:nvPr>
            <p:ph type="ftr" sz="quarter" idx="11"/>
          </p:nvPr>
        </p:nvSpPr>
        <p:spPr/>
        <p:txBody>
          <a:bodyPr wrap="none"/>
          <a:lstStyle>
            <a:lvl1pPr>
              <a:spcBef>
                <a:spcPts val="0"/>
              </a:spcBef>
              <a:defRPr/>
            </a:lvl1pPr>
          </a:lstStyle>
          <a:p>
            <a:r>
              <a:rPr lang="en-US" dirty="0"/>
              <a:t>optional title of presentation / section</a:t>
            </a:r>
          </a:p>
        </p:txBody>
      </p:sp>
      <p:sp>
        <p:nvSpPr>
          <p:cNvPr id="6" name="Slide Number Placeholder 5">
            <a:extLst>
              <a:ext uri="{FF2B5EF4-FFF2-40B4-BE49-F238E27FC236}">
                <a16:creationId xmlns:a16="http://schemas.microsoft.com/office/drawing/2014/main" id="{5F40C705-2D5C-4045-A885-99FB5CB62251}"/>
              </a:ext>
            </a:extLst>
          </p:cNvPr>
          <p:cNvSpPr>
            <a:spLocks noGrp="1"/>
          </p:cNvSpPr>
          <p:nvPr>
            <p:ph type="sldNum" sz="quarter" idx="12"/>
          </p:nvPr>
        </p:nvSpPr>
        <p:spPr/>
        <p:txBody>
          <a:bodyPr wrap="none"/>
          <a:lstStyle>
            <a:lvl1pPr>
              <a:spcBef>
                <a:spcPts val="0"/>
              </a:spcBef>
              <a:defRPr/>
            </a:lvl1pPr>
          </a:lstStyle>
          <a:p>
            <a:fld id="{4B8EE153-BF0C-9B4F-8512-164F9C8D6C2E}" type="slidenum">
              <a:rPr lang="en-US" smtClean="0"/>
              <a:pPr/>
              <a:t>‹#›</a:t>
            </a:fld>
            <a:endParaRPr lang="en-US" dirty="0"/>
          </a:p>
        </p:txBody>
      </p:sp>
      <p:sp>
        <p:nvSpPr>
          <p:cNvPr id="10" name="TextBox 9">
            <a:extLst>
              <a:ext uri="{FF2B5EF4-FFF2-40B4-BE49-F238E27FC236}">
                <a16:creationId xmlns:a16="http://schemas.microsoft.com/office/drawing/2014/main" id="{9FFF927E-D4B8-B442-A268-3A0253E1B592}"/>
              </a:ext>
            </a:extLst>
          </p:cNvPr>
          <p:cNvSpPr txBox="1"/>
          <p:nvPr userDrawn="1"/>
        </p:nvSpPr>
        <p:spPr>
          <a:xfrm>
            <a:off x="270885" y="0"/>
            <a:ext cx="2213235" cy="533400"/>
          </a:xfrm>
          <a:prstGeom prst="rect">
            <a:avLst/>
          </a:prstGeom>
          <a:noFill/>
        </p:spPr>
        <p:txBody>
          <a:bodyPr wrap="none" rtlCol="0" anchor="ctr">
            <a:noAutofit/>
          </a:bodyPr>
          <a:lstStyle/>
          <a:p>
            <a:pPr>
              <a:spcBef>
                <a:spcPts val="0"/>
              </a:spcBef>
            </a:pPr>
            <a:r>
              <a:rPr lang="en-US" sz="1200" b="1" i="0" spc="-40" baseline="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UNIVERSITY OF CINCINNATI |</a:t>
            </a:r>
          </a:p>
        </p:txBody>
      </p:sp>
      <p:sp>
        <p:nvSpPr>
          <p:cNvPr id="12" name="Text Placeholder 11">
            <a:extLst>
              <a:ext uri="{FF2B5EF4-FFF2-40B4-BE49-F238E27FC236}">
                <a16:creationId xmlns:a16="http://schemas.microsoft.com/office/drawing/2014/main" id="{2ECDA9B6-561F-8041-9235-DB0F3B2348F0}"/>
              </a:ext>
            </a:extLst>
          </p:cNvPr>
          <p:cNvSpPr>
            <a:spLocks noGrp="1"/>
          </p:cNvSpPr>
          <p:nvPr>
            <p:ph type="body" sz="quarter" idx="13"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COLLEGE OF NURSING</a:t>
            </a:r>
          </a:p>
        </p:txBody>
      </p:sp>
    </p:spTree>
    <p:extLst>
      <p:ext uri="{BB962C8B-B14F-4D97-AF65-F5344CB8AC3E}">
        <p14:creationId xmlns:p14="http://schemas.microsoft.com/office/powerpoint/2010/main" val="1393427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No Initial Bulle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A52BD3-50D3-E240-8C56-3421BA116E2D}"/>
              </a:ext>
            </a:extLst>
          </p:cNvPr>
          <p:cNvPicPr>
            <a:picLocks noChangeAspect="1"/>
          </p:cNvPicPr>
          <p:nvPr userDrawn="1"/>
        </p:nvPicPr>
        <p:blipFill>
          <a:blip r:embed="rId2"/>
          <a:srcRect/>
          <a:stretch/>
        </p:blipFill>
        <p:spPr>
          <a:xfrm>
            <a:off x="4762" y="0"/>
            <a:ext cx="12182475" cy="6858000"/>
          </a:xfrm>
          <a:prstGeom prst="rect">
            <a:avLst/>
          </a:prstGeom>
        </p:spPr>
      </p:pic>
      <p:sp>
        <p:nvSpPr>
          <p:cNvPr id="2" name="Title 1">
            <a:extLst>
              <a:ext uri="{FF2B5EF4-FFF2-40B4-BE49-F238E27FC236}">
                <a16:creationId xmlns:a16="http://schemas.microsoft.com/office/drawing/2014/main" id="{5EFDA33F-4A3F-6641-A4A2-7B5F130D0E48}"/>
              </a:ext>
            </a:extLst>
          </p:cNvPr>
          <p:cNvSpPr>
            <a:spLocks noGrp="1"/>
          </p:cNvSpPr>
          <p:nvPr>
            <p:ph type="title" hasCustomPrompt="1"/>
          </p:nvPr>
        </p:nvSpPr>
        <p:spPr>
          <a:xfrm>
            <a:off x="609600" y="761999"/>
            <a:ext cx="10972800" cy="914401"/>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5F420B9-9AC9-8B48-8610-D3813A6B9FCC}"/>
              </a:ext>
            </a:extLst>
          </p:cNvPr>
          <p:cNvSpPr>
            <a:spLocks noGrp="1"/>
          </p:cNvSpPr>
          <p:nvPr>
            <p:ph idx="1"/>
          </p:nvPr>
        </p:nvSpPr>
        <p:spPr/>
        <p:txBody>
          <a:bodyPr/>
          <a:lstStyle>
            <a:lvl1pPr marL="0" indent="0">
              <a:buNone/>
              <a:defRPr>
                <a:solidFill>
                  <a:schemeClr val="accent1"/>
                </a:solidFill>
              </a:defRPr>
            </a:lvl1pPr>
            <a:lvl2pPr marL="466725" indent="-233363">
              <a:tabLst/>
              <a:defRPr/>
            </a:lvl2pPr>
            <a:lvl3pPr marL="923925" indent="-233363">
              <a:tabLst/>
              <a:defRPr/>
            </a:lvl3pPr>
            <a:lvl4pPr marL="1381125" indent="-233363">
              <a:tabLst/>
              <a:defRPr/>
            </a:lvl4pPr>
            <a:lvl5pPr marL="1838325" indent="-233363">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BEC50A7-E7D5-B945-9D33-9C4B46FF8F7C}"/>
              </a:ext>
            </a:extLst>
          </p:cNvPr>
          <p:cNvSpPr>
            <a:spLocks noGrp="1"/>
          </p:cNvSpPr>
          <p:nvPr>
            <p:ph type="ftr" sz="quarter" idx="11"/>
          </p:nvPr>
        </p:nvSpPr>
        <p:spPr/>
        <p:txBody>
          <a:bodyPr wrap="none"/>
          <a:lstStyle>
            <a:lvl1pPr>
              <a:spcBef>
                <a:spcPts val="0"/>
              </a:spcBef>
              <a:defRPr/>
            </a:lvl1pPr>
          </a:lstStyle>
          <a:p>
            <a:r>
              <a:rPr lang="en-US" dirty="0"/>
              <a:t>optional title of presentation / section</a:t>
            </a:r>
          </a:p>
        </p:txBody>
      </p:sp>
      <p:sp>
        <p:nvSpPr>
          <p:cNvPr id="6" name="Slide Number Placeholder 5">
            <a:extLst>
              <a:ext uri="{FF2B5EF4-FFF2-40B4-BE49-F238E27FC236}">
                <a16:creationId xmlns:a16="http://schemas.microsoft.com/office/drawing/2014/main" id="{5F40C705-2D5C-4045-A885-99FB5CB62251}"/>
              </a:ext>
            </a:extLst>
          </p:cNvPr>
          <p:cNvSpPr>
            <a:spLocks noGrp="1"/>
          </p:cNvSpPr>
          <p:nvPr>
            <p:ph type="sldNum" sz="quarter" idx="12"/>
          </p:nvPr>
        </p:nvSpPr>
        <p:spPr/>
        <p:txBody>
          <a:bodyPr wrap="none"/>
          <a:lstStyle>
            <a:lvl1pPr>
              <a:spcBef>
                <a:spcPts val="0"/>
              </a:spcBef>
              <a:defRPr/>
            </a:lvl1pPr>
          </a:lstStyle>
          <a:p>
            <a:fld id="{4B8EE153-BF0C-9B4F-8512-164F9C8D6C2E}" type="slidenum">
              <a:rPr lang="en-US" smtClean="0"/>
              <a:pPr/>
              <a:t>‹#›</a:t>
            </a:fld>
            <a:endParaRPr lang="en-US" dirty="0"/>
          </a:p>
        </p:txBody>
      </p:sp>
      <p:sp>
        <p:nvSpPr>
          <p:cNvPr id="10" name="TextBox 9">
            <a:extLst>
              <a:ext uri="{FF2B5EF4-FFF2-40B4-BE49-F238E27FC236}">
                <a16:creationId xmlns:a16="http://schemas.microsoft.com/office/drawing/2014/main" id="{9FFF927E-D4B8-B442-A268-3A0253E1B592}"/>
              </a:ext>
            </a:extLst>
          </p:cNvPr>
          <p:cNvSpPr txBox="1"/>
          <p:nvPr userDrawn="1"/>
        </p:nvSpPr>
        <p:spPr>
          <a:xfrm>
            <a:off x="270885" y="0"/>
            <a:ext cx="2213235" cy="533400"/>
          </a:xfrm>
          <a:prstGeom prst="rect">
            <a:avLst/>
          </a:prstGeom>
          <a:noFill/>
        </p:spPr>
        <p:txBody>
          <a:bodyPr wrap="none" rtlCol="0" anchor="ctr">
            <a:noAutofit/>
          </a:bodyPr>
          <a:lstStyle/>
          <a:p>
            <a:pPr>
              <a:spcBef>
                <a:spcPts val="0"/>
              </a:spcBef>
            </a:pPr>
            <a:r>
              <a:rPr lang="en-US" sz="1200" b="1" i="0" spc="-40" baseline="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UNIVERSITY OF CINCINNATI |</a:t>
            </a:r>
          </a:p>
        </p:txBody>
      </p:sp>
      <p:sp>
        <p:nvSpPr>
          <p:cNvPr id="12" name="Text Placeholder 11">
            <a:extLst>
              <a:ext uri="{FF2B5EF4-FFF2-40B4-BE49-F238E27FC236}">
                <a16:creationId xmlns:a16="http://schemas.microsoft.com/office/drawing/2014/main" id="{2ECDA9B6-561F-8041-9235-DB0F3B2348F0}"/>
              </a:ext>
            </a:extLst>
          </p:cNvPr>
          <p:cNvSpPr>
            <a:spLocks noGrp="1"/>
          </p:cNvSpPr>
          <p:nvPr>
            <p:ph type="body" sz="quarter" idx="13"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COLLEGE OF NURSING</a:t>
            </a:r>
          </a:p>
        </p:txBody>
      </p:sp>
    </p:spTree>
    <p:extLst>
      <p:ext uri="{BB962C8B-B14F-4D97-AF65-F5344CB8AC3E}">
        <p14:creationId xmlns:p14="http://schemas.microsoft.com/office/powerpoint/2010/main" val="1825624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09A35B-A3BD-4448-9C3B-6B304D25F81A}"/>
              </a:ext>
            </a:extLst>
          </p:cNvPr>
          <p:cNvPicPr>
            <a:picLocks noChangeAspect="1"/>
          </p:cNvPicPr>
          <p:nvPr userDrawn="1"/>
        </p:nvPicPr>
        <p:blipFill>
          <a:blip r:embed="rId2"/>
          <a:srcRect/>
          <a:stretch/>
        </p:blipFill>
        <p:spPr>
          <a:xfrm>
            <a:off x="4762" y="0"/>
            <a:ext cx="12182475" cy="6858000"/>
          </a:xfrm>
          <a:prstGeom prst="rect">
            <a:avLst/>
          </a:prstGeom>
        </p:spPr>
      </p:pic>
      <p:sp>
        <p:nvSpPr>
          <p:cNvPr id="2" name="Title 1">
            <a:extLst>
              <a:ext uri="{FF2B5EF4-FFF2-40B4-BE49-F238E27FC236}">
                <a16:creationId xmlns:a16="http://schemas.microsoft.com/office/drawing/2014/main" id="{D162D09A-7E32-604A-90F0-11F89F95714F}"/>
              </a:ext>
            </a:extLst>
          </p:cNvPr>
          <p:cNvSpPr>
            <a:spLocks noGrp="1"/>
          </p:cNvSpPr>
          <p:nvPr>
            <p:ph type="title" hasCustomPrompt="1"/>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1AC049C-AFC6-A44B-A9A0-72B89139CCDE}"/>
              </a:ext>
            </a:extLst>
          </p:cNvPr>
          <p:cNvSpPr>
            <a:spLocks noGrp="1"/>
          </p:cNvSpPr>
          <p:nvPr>
            <p:ph sz="half" idx="1"/>
          </p:nvPr>
        </p:nvSpPr>
        <p:spPr>
          <a:xfrm>
            <a:off x="609600" y="2057400"/>
            <a:ext cx="50292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B11E09-ACFE-BE46-AC87-852F52903815}"/>
              </a:ext>
            </a:extLst>
          </p:cNvPr>
          <p:cNvSpPr>
            <a:spLocks noGrp="1"/>
          </p:cNvSpPr>
          <p:nvPr>
            <p:ph sz="half" idx="2"/>
          </p:nvPr>
        </p:nvSpPr>
        <p:spPr>
          <a:xfrm>
            <a:off x="6553200" y="2057400"/>
            <a:ext cx="50292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5F9C3BA-ECC2-0942-B65A-B695E46A5FB0}"/>
              </a:ext>
            </a:extLst>
          </p:cNvPr>
          <p:cNvSpPr>
            <a:spLocks noGrp="1"/>
          </p:cNvSpPr>
          <p:nvPr>
            <p:ph type="ftr" sz="quarter" idx="11"/>
          </p:nvPr>
        </p:nvSpPr>
        <p:spPr/>
        <p:txBody>
          <a:bodyPr wrap="none"/>
          <a:lstStyle>
            <a:lvl1pPr>
              <a:spcBef>
                <a:spcPts val="0"/>
              </a:spcBef>
              <a:defRPr/>
            </a:lvl1pPr>
          </a:lstStyle>
          <a:p>
            <a:r>
              <a:rPr lang="en-US" dirty="0"/>
              <a:t>optional title of presentation / section</a:t>
            </a:r>
          </a:p>
        </p:txBody>
      </p:sp>
      <p:sp>
        <p:nvSpPr>
          <p:cNvPr id="7" name="Slide Number Placeholder 6">
            <a:extLst>
              <a:ext uri="{FF2B5EF4-FFF2-40B4-BE49-F238E27FC236}">
                <a16:creationId xmlns:a16="http://schemas.microsoft.com/office/drawing/2014/main" id="{2B9E1AE8-FEC5-BE48-B0E0-0DFC2E298010}"/>
              </a:ext>
            </a:extLst>
          </p:cNvPr>
          <p:cNvSpPr>
            <a:spLocks noGrp="1"/>
          </p:cNvSpPr>
          <p:nvPr>
            <p:ph type="sldNum" sz="quarter" idx="12"/>
          </p:nvPr>
        </p:nvSpPr>
        <p:spPr/>
        <p:txBody>
          <a:bodyPr wrap="none"/>
          <a:lstStyle>
            <a:lvl1pPr>
              <a:spcBef>
                <a:spcPts val="0"/>
              </a:spcBef>
              <a:defRPr/>
            </a:lvl1pPr>
          </a:lstStyle>
          <a:p>
            <a:fld id="{4B8EE153-BF0C-9B4F-8512-164F9C8D6C2E}" type="slidenum">
              <a:rPr lang="en-US" smtClean="0"/>
              <a:pPr/>
              <a:t>‹#›</a:t>
            </a:fld>
            <a:endParaRPr lang="en-US" dirty="0"/>
          </a:p>
        </p:txBody>
      </p:sp>
      <p:sp>
        <p:nvSpPr>
          <p:cNvPr id="11" name="TextBox 10">
            <a:extLst>
              <a:ext uri="{FF2B5EF4-FFF2-40B4-BE49-F238E27FC236}">
                <a16:creationId xmlns:a16="http://schemas.microsoft.com/office/drawing/2014/main" id="{A576E1E2-60C8-0F4D-B6F8-1DC830A04979}"/>
              </a:ext>
            </a:extLst>
          </p:cNvPr>
          <p:cNvSpPr txBox="1"/>
          <p:nvPr userDrawn="1"/>
        </p:nvSpPr>
        <p:spPr>
          <a:xfrm>
            <a:off x="270885" y="0"/>
            <a:ext cx="2213235" cy="533400"/>
          </a:xfrm>
          <a:prstGeom prst="rect">
            <a:avLst/>
          </a:prstGeom>
          <a:noFill/>
        </p:spPr>
        <p:txBody>
          <a:bodyPr wrap="none" rtlCol="0" anchor="ctr">
            <a:noAutofit/>
          </a:bodyPr>
          <a:lstStyle/>
          <a:p>
            <a:pPr>
              <a:spcBef>
                <a:spcPts val="0"/>
              </a:spcBef>
            </a:pPr>
            <a:r>
              <a:rPr lang="en-US" sz="1200" b="1" i="0" spc="-40" baseline="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UNIVERSITY OF CINCINNATI |</a:t>
            </a:r>
          </a:p>
        </p:txBody>
      </p:sp>
      <p:sp>
        <p:nvSpPr>
          <p:cNvPr id="12" name="Text Placeholder 11">
            <a:extLst>
              <a:ext uri="{FF2B5EF4-FFF2-40B4-BE49-F238E27FC236}">
                <a16:creationId xmlns:a16="http://schemas.microsoft.com/office/drawing/2014/main" id="{84EED321-549B-184B-B067-4F85DB8718E1}"/>
              </a:ext>
            </a:extLst>
          </p:cNvPr>
          <p:cNvSpPr>
            <a:spLocks noGrp="1"/>
          </p:cNvSpPr>
          <p:nvPr>
            <p:ph type="body" sz="quarter" idx="13"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COLLEGE OF NURSING</a:t>
            </a:r>
          </a:p>
        </p:txBody>
      </p:sp>
    </p:spTree>
    <p:extLst>
      <p:ext uri="{BB962C8B-B14F-4D97-AF65-F5344CB8AC3E}">
        <p14:creationId xmlns:p14="http://schemas.microsoft.com/office/powerpoint/2010/main" val="296368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 No Initial Bulle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09A35B-A3BD-4448-9C3B-6B304D25F81A}"/>
              </a:ext>
            </a:extLst>
          </p:cNvPr>
          <p:cNvPicPr>
            <a:picLocks noChangeAspect="1"/>
          </p:cNvPicPr>
          <p:nvPr userDrawn="1"/>
        </p:nvPicPr>
        <p:blipFill>
          <a:blip r:embed="rId2"/>
          <a:srcRect/>
          <a:stretch/>
        </p:blipFill>
        <p:spPr>
          <a:xfrm>
            <a:off x="4762" y="0"/>
            <a:ext cx="12182475" cy="6858000"/>
          </a:xfrm>
          <a:prstGeom prst="rect">
            <a:avLst/>
          </a:prstGeom>
        </p:spPr>
      </p:pic>
      <p:sp>
        <p:nvSpPr>
          <p:cNvPr id="2" name="Title 1">
            <a:extLst>
              <a:ext uri="{FF2B5EF4-FFF2-40B4-BE49-F238E27FC236}">
                <a16:creationId xmlns:a16="http://schemas.microsoft.com/office/drawing/2014/main" id="{D162D09A-7E32-604A-90F0-11F89F95714F}"/>
              </a:ext>
            </a:extLst>
          </p:cNvPr>
          <p:cNvSpPr>
            <a:spLocks noGrp="1"/>
          </p:cNvSpPr>
          <p:nvPr>
            <p:ph type="title" hasCustomPrompt="1"/>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1AC049C-AFC6-A44B-A9A0-72B89139CCDE}"/>
              </a:ext>
            </a:extLst>
          </p:cNvPr>
          <p:cNvSpPr>
            <a:spLocks noGrp="1"/>
          </p:cNvSpPr>
          <p:nvPr>
            <p:ph sz="half" idx="1"/>
          </p:nvPr>
        </p:nvSpPr>
        <p:spPr>
          <a:xfrm>
            <a:off x="609600" y="2057400"/>
            <a:ext cx="5029200" cy="4343400"/>
          </a:xfrm>
        </p:spPr>
        <p:txBody>
          <a:bodyPr/>
          <a:lstStyle>
            <a:lvl1pPr marL="0" indent="0">
              <a:buNone/>
              <a:defRPr>
                <a:solidFill>
                  <a:schemeClr val="accent1"/>
                </a:solidFill>
              </a:defRPr>
            </a:lvl1pPr>
            <a:lvl2pPr marL="466725" indent="-233363">
              <a:tabLst/>
              <a:defRPr/>
            </a:lvl2pPr>
            <a:lvl3pPr marL="923925" indent="-233363">
              <a:tabLst/>
              <a:defRPr/>
            </a:lvl3pPr>
            <a:lvl4pPr marL="1381125" indent="-233363">
              <a:tabLst/>
              <a:defRPr/>
            </a:lvl4pPr>
            <a:lvl5pPr marL="1838325" indent="-233363">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B11E09-ACFE-BE46-AC87-852F52903815}"/>
              </a:ext>
            </a:extLst>
          </p:cNvPr>
          <p:cNvSpPr>
            <a:spLocks noGrp="1"/>
          </p:cNvSpPr>
          <p:nvPr>
            <p:ph sz="half" idx="2"/>
          </p:nvPr>
        </p:nvSpPr>
        <p:spPr>
          <a:xfrm>
            <a:off x="6553200" y="2057400"/>
            <a:ext cx="5029200" cy="4343400"/>
          </a:xfrm>
        </p:spPr>
        <p:txBody>
          <a:bodyPr/>
          <a:lstStyle>
            <a:lvl1pPr marL="0" indent="0">
              <a:buNone/>
              <a:defRPr>
                <a:solidFill>
                  <a:schemeClr val="accent1"/>
                </a:solidFill>
              </a:defRPr>
            </a:lvl1pPr>
            <a:lvl2pPr marL="466725" indent="-233363">
              <a:tabLst/>
              <a:defRPr/>
            </a:lvl2pPr>
            <a:lvl3pPr marL="923925" indent="-233363">
              <a:tabLst/>
              <a:defRPr/>
            </a:lvl3pPr>
            <a:lvl4pPr marL="1381125" indent="-233363">
              <a:tabLst/>
              <a:defRPr/>
            </a:lvl4pPr>
            <a:lvl5pPr marL="1838325" indent="-233363">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5F9C3BA-ECC2-0942-B65A-B695E46A5FB0}"/>
              </a:ext>
            </a:extLst>
          </p:cNvPr>
          <p:cNvSpPr>
            <a:spLocks noGrp="1"/>
          </p:cNvSpPr>
          <p:nvPr>
            <p:ph type="ftr" sz="quarter" idx="11"/>
          </p:nvPr>
        </p:nvSpPr>
        <p:spPr/>
        <p:txBody>
          <a:bodyPr wrap="none"/>
          <a:lstStyle>
            <a:lvl1pPr>
              <a:spcBef>
                <a:spcPts val="0"/>
              </a:spcBef>
              <a:defRPr/>
            </a:lvl1pPr>
          </a:lstStyle>
          <a:p>
            <a:r>
              <a:rPr lang="en-US" dirty="0"/>
              <a:t>optional title of presentation / section</a:t>
            </a:r>
          </a:p>
        </p:txBody>
      </p:sp>
      <p:sp>
        <p:nvSpPr>
          <p:cNvPr id="7" name="Slide Number Placeholder 6">
            <a:extLst>
              <a:ext uri="{FF2B5EF4-FFF2-40B4-BE49-F238E27FC236}">
                <a16:creationId xmlns:a16="http://schemas.microsoft.com/office/drawing/2014/main" id="{2B9E1AE8-FEC5-BE48-B0E0-0DFC2E298010}"/>
              </a:ext>
            </a:extLst>
          </p:cNvPr>
          <p:cNvSpPr>
            <a:spLocks noGrp="1"/>
          </p:cNvSpPr>
          <p:nvPr>
            <p:ph type="sldNum" sz="quarter" idx="12"/>
          </p:nvPr>
        </p:nvSpPr>
        <p:spPr/>
        <p:txBody>
          <a:bodyPr wrap="none"/>
          <a:lstStyle>
            <a:lvl1pPr>
              <a:spcBef>
                <a:spcPts val="0"/>
              </a:spcBef>
              <a:defRPr/>
            </a:lvl1pPr>
          </a:lstStyle>
          <a:p>
            <a:fld id="{4B8EE153-BF0C-9B4F-8512-164F9C8D6C2E}" type="slidenum">
              <a:rPr lang="en-US" smtClean="0"/>
              <a:pPr/>
              <a:t>‹#›</a:t>
            </a:fld>
            <a:endParaRPr lang="en-US" dirty="0"/>
          </a:p>
        </p:txBody>
      </p:sp>
      <p:sp>
        <p:nvSpPr>
          <p:cNvPr id="11" name="TextBox 10">
            <a:extLst>
              <a:ext uri="{FF2B5EF4-FFF2-40B4-BE49-F238E27FC236}">
                <a16:creationId xmlns:a16="http://schemas.microsoft.com/office/drawing/2014/main" id="{A576E1E2-60C8-0F4D-B6F8-1DC830A04979}"/>
              </a:ext>
            </a:extLst>
          </p:cNvPr>
          <p:cNvSpPr txBox="1"/>
          <p:nvPr userDrawn="1"/>
        </p:nvSpPr>
        <p:spPr>
          <a:xfrm>
            <a:off x="270885" y="0"/>
            <a:ext cx="2213235" cy="533400"/>
          </a:xfrm>
          <a:prstGeom prst="rect">
            <a:avLst/>
          </a:prstGeom>
          <a:noFill/>
        </p:spPr>
        <p:txBody>
          <a:bodyPr wrap="none" rtlCol="0" anchor="ctr">
            <a:noAutofit/>
          </a:bodyPr>
          <a:lstStyle/>
          <a:p>
            <a:pPr>
              <a:spcBef>
                <a:spcPts val="0"/>
              </a:spcBef>
            </a:pPr>
            <a:r>
              <a:rPr lang="en-US" sz="1200" b="1" i="0" spc="-40" baseline="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UNIVERSITY OF CINCINNATI |</a:t>
            </a:r>
          </a:p>
        </p:txBody>
      </p:sp>
      <p:sp>
        <p:nvSpPr>
          <p:cNvPr id="12" name="Text Placeholder 11">
            <a:extLst>
              <a:ext uri="{FF2B5EF4-FFF2-40B4-BE49-F238E27FC236}">
                <a16:creationId xmlns:a16="http://schemas.microsoft.com/office/drawing/2014/main" id="{84EED321-549B-184B-B067-4F85DB8718E1}"/>
              </a:ext>
            </a:extLst>
          </p:cNvPr>
          <p:cNvSpPr>
            <a:spLocks noGrp="1"/>
          </p:cNvSpPr>
          <p:nvPr>
            <p:ph type="body" sz="quarter" idx="13"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COLLEGE OF NURSING</a:t>
            </a:r>
          </a:p>
        </p:txBody>
      </p:sp>
    </p:spTree>
    <p:extLst>
      <p:ext uri="{BB962C8B-B14F-4D97-AF65-F5344CB8AC3E}">
        <p14:creationId xmlns:p14="http://schemas.microsoft.com/office/powerpoint/2010/main" val="1066724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DA33F-4A3F-6641-A4A2-7B5F130D0E48}"/>
              </a:ext>
            </a:extLst>
          </p:cNvPr>
          <p:cNvSpPr>
            <a:spLocks noGrp="1"/>
          </p:cNvSpPr>
          <p:nvPr>
            <p:ph type="title" hasCustomPrompt="1"/>
          </p:nvPr>
        </p:nvSpPr>
        <p:spPr>
          <a:xfrm>
            <a:off x="609600" y="1752599"/>
            <a:ext cx="10972800" cy="2743201"/>
          </a:xfrm>
        </p:spPr>
        <p:txBody>
          <a:bodyPr wrap="square" anchor="b"/>
          <a:lstStyle>
            <a:lvl1pPr algn="ctr">
              <a:defRPr sz="19900" b="1" i="0">
                <a:solidFill>
                  <a:schemeClr val="accent1"/>
                </a:solidFill>
                <a:latin typeface="Gentium Book Basic" panose="02000503060000020004" pitchFamily="2" charset="77"/>
              </a:defRPr>
            </a:lvl1pPr>
          </a:lstStyle>
          <a:p>
            <a:r>
              <a:rPr lang="en-US"/>
              <a:t>123</a:t>
            </a:r>
            <a:endParaRPr lang="en-US" dirty="0"/>
          </a:p>
        </p:txBody>
      </p:sp>
      <p:sp>
        <p:nvSpPr>
          <p:cNvPr id="5" name="Footer Placeholder 4">
            <a:extLst>
              <a:ext uri="{FF2B5EF4-FFF2-40B4-BE49-F238E27FC236}">
                <a16:creationId xmlns:a16="http://schemas.microsoft.com/office/drawing/2014/main" id="{5BEC50A7-E7D5-B945-9D33-9C4B46FF8F7C}"/>
              </a:ext>
            </a:extLst>
          </p:cNvPr>
          <p:cNvSpPr>
            <a:spLocks noGrp="1"/>
          </p:cNvSpPr>
          <p:nvPr>
            <p:ph type="ftr" sz="quarter" idx="11"/>
          </p:nvPr>
        </p:nvSpPr>
        <p:spPr/>
        <p:txBody>
          <a:bodyPr wrap="none"/>
          <a:lstStyle>
            <a:lvl1pPr>
              <a:spcBef>
                <a:spcPts val="0"/>
              </a:spcBef>
              <a:defRPr/>
            </a:lvl1pPr>
          </a:lstStyle>
          <a:p>
            <a:r>
              <a:rPr lang="en-US" dirty="0"/>
              <a:t>optional title of presentation / section</a:t>
            </a:r>
          </a:p>
        </p:txBody>
      </p:sp>
      <p:sp>
        <p:nvSpPr>
          <p:cNvPr id="6" name="Slide Number Placeholder 5">
            <a:extLst>
              <a:ext uri="{FF2B5EF4-FFF2-40B4-BE49-F238E27FC236}">
                <a16:creationId xmlns:a16="http://schemas.microsoft.com/office/drawing/2014/main" id="{5F40C705-2D5C-4045-A885-99FB5CB62251}"/>
              </a:ext>
            </a:extLst>
          </p:cNvPr>
          <p:cNvSpPr>
            <a:spLocks noGrp="1"/>
          </p:cNvSpPr>
          <p:nvPr>
            <p:ph type="sldNum" sz="quarter" idx="12"/>
          </p:nvPr>
        </p:nvSpPr>
        <p:spPr/>
        <p:txBody>
          <a:bodyPr wrap="none"/>
          <a:lstStyle>
            <a:lvl1pPr>
              <a:spcBef>
                <a:spcPts val="0"/>
              </a:spcBef>
              <a:defRPr/>
            </a:lvl1pPr>
          </a:lstStyle>
          <a:p>
            <a:fld id="{4B8EE153-BF0C-9B4F-8512-164F9C8D6C2E}" type="slidenum">
              <a:rPr lang="en-US" smtClean="0"/>
              <a:pPr/>
              <a:t>‹#›</a:t>
            </a:fld>
            <a:endParaRPr lang="en-US" dirty="0"/>
          </a:p>
        </p:txBody>
      </p:sp>
      <p:sp>
        <p:nvSpPr>
          <p:cNvPr id="11" name="Text Placeholder 2">
            <a:extLst>
              <a:ext uri="{FF2B5EF4-FFF2-40B4-BE49-F238E27FC236}">
                <a16:creationId xmlns:a16="http://schemas.microsoft.com/office/drawing/2014/main" id="{2E40B588-5A54-D544-A8CE-EC8556D52397}"/>
              </a:ext>
            </a:extLst>
          </p:cNvPr>
          <p:cNvSpPr>
            <a:spLocks noGrp="1"/>
          </p:cNvSpPr>
          <p:nvPr>
            <p:ph type="body" idx="1" hasCustomPrompt="1"/>
          </p:nvPr>
        </p:nvSpPr>
        <p:spPr>
          <a:xfrm>
            <a:off x="3581400" y="3962400"/>
            <a:ext cx="5029198" cy="457200"/>
          </a:xfrm>
        </p:spPr>
        <p:txBody>
          <a:bodyPr anchor="b">
            <a:noAutofit/>
          </a:bodyPr>
          <a:lstStyle>
            <a:lvl1pPr marL="0" indent="0">
              <a:spcBef>
                <a:spcPts val="0"/>
              </a:spcBef>
              <a:buNone/>
              <a:defRPr sz="24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Stat header title</a:t>
            </a:r>
          </a:p>
        </p:txBody>
      </p:sp>
      <p:sp>
        <p:nvSpPr>
          <p:cNvPr id="13" name="Text Placeholder 6">
            <a:extLst>
              <a:ext uri="{FF2B5EF4-FFF2-40B4-BE49-F238E27FC236}">
                <a16:creationId xmlns:a16="http://schemas.microsoft.com/office/drawing/2014/main" id="{A80FD8F8-8CFE-3441-84A6-D25A58B5F1EF}"/>
              </a:ext>
            </a:extLst>
          </p:cNvPr>
          <p:cNvSpPr>
            <a:spLocks noGrp="1"/>
          </p:cNvSpPr>
          <p:nvPr>
            <p:ph type="body" sz="quarter" idx="20"/>
          </p:nvPr>
        </p:nvSpPr>
        <p:spPr>
          <a:xfrm>
            <a:off x="3581400" y="4343400"/>
            <a:ext cx="5029200" cy="1981200"/>
          </a:xfrm>
        </p:spPr>
        <p:txBody>
          <a:bodyPr/>
          <a:lstStyle>
            <a:lvl1pPr marL="0" indent="0">
              <a:spcBef>
                <a:spcPts val="600"/>
              </a:spcBef>
              <a:buNone/>
              <a:defRPr sz="20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8" name="TextBox 7">
            <a:extLst>
              <a:ext uri="{FF2B5EF4-FFF2-40B4-BE49-F238E27FC236}">
                <a16:creationId xmlns:a16="http://schemas.microsoft.com/office/drawing/2014/main" id="{632EBDDC-7ED8-284C-AE15-24509455CB2A}"/>
              </a:ext>
            </a:extLst>
          </p:cNvPr>
          <p:cNvSpPr txBox="1"/>
          <p:nvPr userDrawn="1"/>
        </p:nvSpPr>
        <p:spPr>
          <a:xfrm>
            <a:off x="270885" y="0"/>
            <a:ext cx="2213235" cy="533400"/>
          </a:xfrm>
          <a:prstGeom prst="rect">
            <a:avLst/>
          </a:prstGeom>
          <a:noFill/>
        </p:spPr>
        <p:txBody>
          <a:bodyPr wrap="none" rtlCol="0" anchor="ctr">
            <a:noAutofit/>
          </a:bodyPr>
          <a:lstStyle/>
          <a:p>
            <a:pPr>
              <a:spcBef>
                <a:spcPts val="0"/>
              </a:spcBef>
            </a:pPr>
            <a:r>
              <a:rPr lang="en-US" sz="1200" b="1" i="0" spc="-40" baseline="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UNIVERSITY OF CINCINNATI |</a:t>
            </a:r>
          </a:p>
        </p:txBody>
      </p:sp>
    </p:spTree>
    <p:extLst>
      <p:ext uri="{BB962C8B-B14F-4D97-AF65-F5344CB8AC3E}">
        <p14:creationId xmlns:p14="http://schemas.microsoft.com/office/powerpoint/2010/main" val="1729653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6.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E16E922-93AD-CE40-B02F-12E3AA3D80CA}"/>
              </a:ext>
            </a:extLst>
          </p:cNvPr>
          <p:cNvPicPr>
            <a:picLocks noChangeAspect="1"/>
          </p:cNvPicPr>
          <p:nvPr userDrawn="1"/>
        </p:nvPicPr>
        <p:blipFill>
          <a:blip r:embed="rId23"/>
          <a:srcRect/>
          <a:stretch/>
        </p:blipFill>
        <p:spPr>
          <a:xfrm>
            <a:off x="4762" y="0"/>
            <a:ext cx="12182475" cy="6858000"/>
          </a:xfrm>
          <a:prstGeom prst="rect">
            <a:avLst/>
          </a:prstGeom>
        </p:spPr>
      </p:pic>
      <p:sp>
        <p:nvSpPr>
          <p:cNvPr id="2" name="Title Placeholder 1">
            <a:extLst>
              <a:ext uri="{FF2B5EF4-FFF2-40B4-BE49-F238E27FC236}">
                <a16:creationId xmlns:a16="http://schemas.microsoft.com/office/drawing/2014/main" id="{1FA39D2D-D91C-5046-8870-D00A2207D78F}"/>
              </a:ext>
            </a:extLst>
          </p:cNvPr>
          <p:cNvSpPr>
            <a:spLocks noGrp="1"/>
          </p:cNvSpPr>
          <p:nvPr>
            <p:ph type="title"/>
          </p:nvPr>
        </p:nvSpPr>
        <p:spPr>
          <a:xfrm>
            <a:off x="609600" y="761999"/>
            <a:ext cx="10972800" cy="91440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9CDAF345-2C15-784C-8F16-306F72669876}"/>
              </a:ext>
            </a:extLst>
          </p:cNvPr>
          <p:cNvSpPr>
            <a:spLocks noGrp="1"/>
          </p:cNvSpPr>
          <p:nvPr>
            <p:ph type="body" idx="1"/>
          </p:nvPr>
        </p:nvSpPr>
        <p:spPr>
          <a:xfrm>
            <a:off x="609600" y="2057400"/>
            <a:ext cx="10972800" cy="4343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B9673B7-DFA7-0947-A989-874AFA03CAF2}"/>
              </a:ext>
            </a:extLst>
          </p:cNvPr>
          <p:cNvSpPr>
            <a:spLocks noGrp="1"/>
          </p:cNvSpPr>
          <p:nvPr>
            <p:ph type="ftr" sz="quarter" idx="3"/>
          </p:nvPr>
        </p:nvSpPr>
        <p:spPr>
          <a:xfrm>
            <a:off x="7848600" y="10160"/>
            <a:ext cx="3740727" cy="523240"/>
          </a:xfrm>
          <a:prstGeom prst="rect">
            <a:avLst/>
          </a:prstGeom>
        </p:spPr>
        <p:txBody>
          <a:bodyPr vert="horz" wrap="none" lIns="91440" tIns="45720" rIns="91440" bIns="45720" rtlCol="0" anchor="ctr">
            <a:noAutofit/>
          </a:bodyPr>
          <a:lstStyle>
            <a:lvl1pPr algn="r">
              <a:defRPr sz="900" b="1" i="0">
                <a:solidFill>
                  <a:schemeClr val="bg1"/>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stStyle>
          <a:p>
            <a:r>
              <a:rPr lang="en-US" dirty="0"/>
              <a:t>optional title of presentation / section</a:t>
            </a:r>
          </a:p>
        </p:txBody>
      </p:sp>
      <p:sp>
        <p:nvSpPr>
          <p:cNvPr id="6" name="Slide Number Placeholder 5">
            <a:extLst>
              <a:ext uri="{FF2B5EF4-FFF2-40B4-BE49-F238E27FC236}">
                <a16:creationId xmlns:a16="http://schemas.microsoft.com/office/drawing/2014/main" id="{EA3DEF30-57EC-664D-8AB7-11F533FF4A7A}"/>
              </a:ext>
            </a:extLst>
          </p:cNvPr>
          <p:cNvSpPr>
            <a:spLocks noGrp="1"/>
          </p:cNvSpPr>
          <p:nvPr>
            <p:ph type="sldNum" sz="quarter" idx="4"/>
          </p:nvPr>
        </p:nvSpPr>
        <p:spPr>
          <a:xfrm>
            <a:off x="11582400" y="0"/>
            <a:ext cx="457200" cy="533400"/>
          </a:xfrm>
          <a:prstGeom prst="rect">
            <a:avLst/>
          </a:prstGeom>
        </p:spPr>
        <p:txBody>
          <a:bodyPr vert="horz" wrap="none" lIns="91440" tIns="45720" rIns="91440" bIns="45720" rtlCol="0" anchor="ctr">
            <a:noAutofit/>
          </a:bodyPr>
          <a:lstStyle>
            <a:lvl1pPr algn="r">
              <a:defRPr sz="12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4B8EE153-BF0C-9B4F-8512-164F9C8D6C2E}" type="slidenum">
              <a:rPr lang="en-US" smtClean="0"/>
              <a:pPr/>
              <a:t>‹#›</a:t>
            </a:fld>
            <a:endParaRPr lang="en-US" dirty="0"/>
          </a:p>
        </p:txBody>
      </p:sp>
      <p:sp>
        <p:nvSpPr>
          <p:cNvPr id="13" name="TextBox 12">
            <a:extLst>
              <a:ext uri="{FF2B5EF4-FFF2-40B4-BE49-F238E27FC236}">
                <a16:creationId xmlns:a16="http://schemas.microsoft.com/office/drawing/2014/main" id="{8E45BD0A-22BE-8C44-BAC5-A8DB0EF1D79A}"/>
              </a:ext>
            </a:extLst>
          </p:cNvPr>
          <p:cNvSpPr txBox="1"/>
          <p:nvPr userDrawn="1"/>
        </p:nvSpPr>
        <p:spPr>
          <a:xfrm>
            <a:off x="270885" y="0"/>
            <a:ext cx="5596515" cy="533400"/>
          </a:xfrm>
          <a:prstGeom prst="rect">
            <a:avLst/>
          </a:prstGeom>
          <a:noFill/>
        </p:spPr>
        <p:txBody>
          <a:bodyPr wrap="none" rtlCol="0" anchor="ctr">
            <a:noAutofit/>
          </a:bodyPr>
          <a:lstStyle/>
          <a:p>
            <a:r>
              <a:rPr lang="en-US" sz="1200" b="1" i="0" spc="-40" baseline="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UNIVERSITY OF CINCINNATI | COLLEGE OF NURSING</a:t>
            </a:r>
          </a:p>
        </p:txBody>
      </p:sp>
    </p:spTree>
    <p:extLst>
      <p:ext uri="{BB962C8B-B14F-4D97-AF65-F5344CB8AC3E}">
        <p14:creationId xmlns:p14="http://schemas.microsoft.com/office/powerpoint/2010/main" val="257253429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73" r:id="rId4"/>
    <p:sldLayoutId id="2147483650" r:id="rId5"/>
    <p:sldLayoutId id="2147483674" r:id="rId6"/>
    <p:sldLayoutId id="2147483652" r:id="rId7"/>
    <p:sldLayoutId id="2147483675" r:id="rId8"/>
    <p:sldLayoutId id="2147483672" r:id="rId9"/>
    <p:sldLayoutId id="2147483666" r:id="rId10"/>
    <p:sldLayoutId id="2147483667" r:id="rId11"/>
    <p:sldLayoutId id="2147483668" r:id="rId12"/>
    <p:sldLayoutId id="2147483669" r:id="rId13"/>
    <p:sldLayoutId id="2147483654" r:id="rId14"/>
    <p:sldLayoutId id="2147483655" r:id="rId15"/>
    <p:sldLayoutId id="2147483671" r:id="rId16"/>
    <p:sldLayoutId id="2147483670" r:id="rId17"/>
    <p:sldLayoutId id="2147483676" r:id="rId18"/>
    <p:sldLayoutId id="2147483677" r:id="rId19"/>
    <p:sldLayoutId id="2147483678" r:id="rId20"/>
    <p:sldLayoutId id="2147483679" r:id="rId2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ct val="100000"/>
        </a:lnSpc>
        <a:spcBef>
          <a:spcPct val="0"/>
        </a:spcBef>
        <a:buNone/>
        <a:defRPr sz="2500" b="0" i="0" kern="1200" cap="all"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p:titleStyle>
    <p:bodyStyle>
      <a:lvl1pPr marL="228600" indent="-228600" algn="l" defTabSz="914400" rtl="0" eaLnBrk="1" latinLnBrk="0" hangingPunct="1">
        <a:lnSpc>
          <a:spcPct val="100000"/>
        </a:lnSpc>
        <a:spcBef>
          <a:spcPts val="1800"/>
        </a:spcBef>
        <a:buClr>
          <a:schemeClr val="accent1"/>
        </a:buClr>
        <a:buSzPct val="75000"/>
        <a:buFont typeface="Arial" panose="020B0604020202020204" pitchFamily="34" charset="0"/>
        <a:buChar char="•"/>
        <a:defRPr sz="2400" b="0" i="0" kern="1200">
          <a:solidFill>
            <a:schemeClr val="tx1"/>
          </a:solidFill>
          <a:latin typeface="Gentium Book Basic" panose="02000503060000020004" pitchFamily="2" charset="77"/>
          <a:ea typeface="+mn-ea"/>
          <a:cs typeface="+mn-cs"/>
        </a:defRPr>
      </a:lvl1pPr>
      <a:lvl2pPr marL="685800" indent="-228600" algn="l" defTabSz="914400" rtl="0" eaLnBrk="1" latinLnBrk="0" hangingPunct="1">
        <a:lnSpc>
          <a:spcPct val="100000"/>
        </a:lnSpc>
        <a:spcBef>
          <a:spcPts val="600"/>
        </a:spcBef>
        <a:buClr>
          <a:schemeClr val="accent1"/>
        </a:buClr>
        <a:buSzPct val="75000"/>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600"/>
        </a:spcBef>
        <a:buClr>
          <a:schemeClr val="accent1"/>
        </a:buClr>
        <a:buSzPct val="75000"/>
        <a:buFont typeface="Arial" panose="020B0604020202020204" pitchFamily="34" charset="0"/>
        <a:buChar char="•"/>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600"/>
        </a:spcBef>
        <a:buClr>
          <a:schemeClr val="accent1"/>
        </a:buClr>
        <a:buSzPct val="75000"/>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600"/>
        </a:spcBef>
        <a:buClr>
          <a:schemeClr val="accent1"/>
        </a:buClr>
        <a:buSzPct val="75000"/>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2733FDF-83E3-4B75-8AEC-83CA70F7DA67}"/>
              </a:ext>
            </a:extLst>
          </p:cNvPr>
          <p:cNvSpPr>
            <a:spLocks noGrp="1" noChangeArrowheads="1"/>
          </p:cNvSpPr>
          <p:nvPr>
            <p:ph type="title"/>
          </p:nvPr>
        </p:nvSpPr>
        <p:spPr bwMode="auto">
          <a:xfrm>
            <a:off x="609600" y="762000"/>
            <a:ext cx="109728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E48C506-7FF3-4389-82FD-2054EB80B742}"/>
              </a:ext>
            </a:extLst>
          </p:cNvPr>
          <p:cNvSpPr>
            <a:spLocks noGrp="1" noChangeArrowheads="1"/>
          </p:cNvSpPr>
          <p:nvPr>
            <p:ph type="body" idx="1"/>
          </p:nvPr>
        </p:nvSpPr>
        <p:spPr bwMode="auto">
          <a:xfrm>
            <a:off x="609600" y="1752601"/>
            <a:ext cx="109728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19" descr="forUC09_96">
            <a:extLst>
              <a:ext uri="{FF2B5EF4-FFF2-40B4-BE49-F238E27FC236}">
                <a16:creationId xmlns:a16="http://schemas.microsoft.com/office/drawing/2014/main" id="{C27146BF-E3B3-44FE-A49F-4AA9FBD1FA6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21920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775" r:id="rId1"/>
    <p:sldLayoutId id="2147485777" r:id="rId2"/>
    <p:sldLayoutId id="2147485774" r:id="rId3"/>
  </p:sldLayoutIdLst>
  <p:hf sldNum="0" hdr="0" ftr="0" dt="0"/>
  <p:txStyles>
    <p:titleStyle>
      <a:lvl1pPr algn="ctr" rtl="0" eaLnBrk="0" fontAlgn="base" hangingPunct="0">
        <a:spcBef>
          <a:spcPct val="0"/>
        </a:spcBef>
        <a:spcAft>
          <a:spcPct val="0"/>
        </a:spcAft>
        <a:defRPr sz="3200">
          <a:solidFill>
            <a:schemeClr val="tx2"/>
          </a:solidFill>
          <a:latin typeface="Arial" panose="020B0604020202020204" pitchFamily="34" charset="0"/>
          <a:ea typeface="MS PGothic" panose="020B0600070205080204" pitchFamily="34" charset="-128"/>
          <a:cs typeface="Arial" panose="020B0604020202020204" pitchFamily="34" charset="0"/>
        </a:defRPr>
      </a:lvl1pPr>
      <a:lvl2pPr algn="ctr" rtl="0" eaLnBrk="0" fontAlgn="base" hangingPunct="0">
        <a:spcBef>
          <a:spcPct val="0"/>
        </a:spcBef>
        <a:spcAft>
          <a:spcPct val="0"/>
        </a:spcAft>
        <a:defRPr sz="3200">
          <a:solidFill>
            <a:schemeClr val="tx2"/>
          </a:solidFill>
          <a:latin typeface="Arial" panose="020B0604020202020204" pitchFamily="34" charset="0"/>
          <a:ea typeface="MS PGothic" panose="020B0600070205080204" pitchFamily="34" charset="-128"/>
          <a:cs typeface="Arial" panose="020B0604020202020204" pitchFamily="34" charset="0"/>
        </a:defRPr>
      </a:lvl2pPr>
      <a:lvl3pPr algn="ctr" rtl="0" eaLnBrk="0" fontAlgn="base" hangingPunct="0">
        <a:spcBef>
          <a:spcPct val="0"/>
        </a:spcBef>
        <a:spcAft>
          <a:spcPct val="0"/>
        </a:spcAft>
        <a:defRPr sz="3200">
          <a:solidFill>
            <a:schemeClr val="tx2"/>
          </a:solidFill>
          <a:latin typeface="Arial" panose="020B0604020202020204" pitchFamily="34" charset="0"/>
          <a:ea typeface="MS PGothic" panose="020B0600070205080204" pitchFamily="34" charset="-128"/>
          <a:cs typeface="Arial" panose="020B0604020202020204" pitchFamily="34" charset="0"/>
        </a:defRPr>
      </a:lvl3pPr>
      <a:lvl4pPr algn="ctr" rtl="0" eaLnBrk="0" fontAlgn="base" hangingPunct="0">
        <a:spcBef>
          <a:spcPct val="0"/>
        </a:spcBef>
        <a:spcAft>
          <a:spcPct val="0"/>
        </a:spcAft>
        <a:defRPr sz="3200">
          <a:solidFill>
            <a:schemeClr val="tx2"/>
          </a:solidFill>
          <a:latin typeface="Arial" panose="020B0604020202020204" pitchFamily="34" charset="0"/>
          <a:ea typeface="MS PGothic" panose="020B0600070205080204" pitchFamily="34" charset="-128"/>
          <a:cs typeface="Arial" panose="020B0604020202020204" pitchFamily="34" charset="0"/>
        </a:defRPr>
      </a:lvl4pPr>
      <a:lvl5pPr algn="ctr" rtl="0" eaLnBrk="0" fontAlgn="base" hangingPunct="0">
        <a:spcBef>
          <a:spcPct val="0"/>
        </a:spcBef>
        <a:spcAft>
          <a:spcPct val="0"/>
        </a:spcAft>
        <a:defRPr sz="3200">
          <a:solidFill>
            <a:schemeClr val="tx2"/>
          </a:solidFill>
          <a:latin typeface="Arial" panose="020B0604020202020204" pitchFamily="34" charset="0"/>
          <a:ea typeface="MS PGothic" panose="020B0600070205080204" pitchFamily="34" charset="-128"/>
          <a:cs typeface="Arial" panose="020B0604020202020204" pitchFamily="34" charset="0"/>
        </a:defRPr>
      </a:lvl5pPr>
      <a:lvl6pPr marL="457200" algn="ctr" rtl="0" fontAlgn="base">
        <a:spcBef>
          <a:spcPct val="0"/>
        </a:spcBef>
        <a:spcAft>
          <a:spcPct val="0"/>
        </a:spcAft>
        <a:defRPr sz="4400">
          <a:solidFill>
            <a:schemeClr val="tx2"/>
          </a:solidFill>
          <a:latin typeface="Verdana" pitchFamily="-107" charset="0"/>
        </a:defRPr>
      </a:lvl6pPr>
      <a:lvl7pPr marL="914400" algn="ctr" rtl="0" fontAlgn="base">
        <a:spcBef>
          <a:spcPct val="0"/>
        </a:spcBef>
        <a:spcAft>
          <a:spcPct val="0"/>
        </a:spcAft>
        <a:defRPr sz="4400">
          <a:solidFill>
            <a:schemeClr val="tx2"/>
          </a:solidFill>
          <a:latin typeface="Verdana" pitchFamily="-107" charset="0"/>
        </a:defRPr>
      </a:lvl7pPr>
      <a:lvl8pPr marL="1371600" algn="ctr" rtl="0" fontAlgn="base">
        <a:spcBef>
          <a:spcPct val="0"/>
        </a:spcBef>
        <a:spcAft>
          <a:spcPct val="0"/>
        </a:spcAft>
        <a:defRPr sz="4400">
          <a:solidFill>
            <a:schemeClr val="tx2"/>
          </a:solidFill>
          <a:latin typeface="Verdana" pitchFamily="-107" charset="0"/>
        </a:defRPr>
      </a:lvl8pPr>
      <a:lvl9pPr marL="1828800" algn="ctr" rtl="0" fontAlgn="base">
        <a:spcBef>
          <a:spcPct val="0"/>
        </a:spcBef>
        <a:spcAft>
          <a:spcPct val="0"/>
        </a:spcAft>
        <a:defRPr sz="4400">
          <a:solidFill>
            <a:schemeClr val="tx2"/>
          </a:solidFill>
          <a:latin typeface="Verdana"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2.xml"/><Relationship Id="rId4" Type="http://schemas.openxmlformats.org/officeDocument/2006/relationships/hyperlink" Target="https://med.uc.edu/institutes/CAR/home"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https://med.uc.edu/institutes/CAR/car-member-registration" TargetMode="External"/><Relationship Id="rId2" Type="http://schemas.openxmlformats.org/officeDocument/2006/relationships/slideLayout" Target="../slideLayouts/slideLayout23.xml"/><Relationship Id="rId1" Type="http://schemas.openxmlformats.org/officeDocument/2006/relationships/tags" Target="../tags/tag3.xml"/><Relationship Id="rId6" Type="http://schemas.openxmlformats.org/officeDocument/2006/relationships/hyperlink" Target="https://med.uc.edu/institutes/CAR/communications" TargetMode="External"/><Relationship Id="rId5" Type="http://schemas.openxmlformats.org/officeDocument/2006/relationships/hyperlink" Target="https://med.uc.edu/institutes/CAR/projects" TargetMode="External"/><Relationship Id="rId4" Type="http://schemas.openxmlformats.org/officeDocument/2006/relationships/hyperlink" Target="https://med.uc.edu/institutes/CAR/publication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diagramColors" Target="../diagrams/colors5.xml"/><Relationship Id="rId11" Type="http://schemas.openxmlformats.org/officeDocument/2006/relationships/image" Target="../media/image34.svg"/><Relationship Id="rId5" Type="http://schemas.openxmlformats.org/officeDocument/2006/relationships/diagramQuickStyle" Target="../diagrams/quickStyle5.xml"/><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diagramLayout" Target="../diagrams/layout5.xml"/><Relationship Id="rId9" Type="http://schemas.openxmlformats.org/officeDocument/2006/relationships/image" Target="../media/image32.svg"/><Relationship Id="rId1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hyperlink" Target="https://pxhere.com/es/photo/1563077"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4.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0.xml"/><Relationship Id="rId1" Type="http://schemas.openxmlformats.org/officeDocument/2006/relationships/tags" Target="../tags/tag8.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slideLayout" Target="../slideLayouts/slideLayout24.xml"/><Relationship Id="rId1" Type="http://schemas.openxmlformats.org/officeDocument/2006/relationships/tags" Target="../tags/tag9.xml"/></Relationships>
</file>

<file path=ppt/slides/_rels/slide46.xml.rels><?xml version="1.0" encoding="UTF-8" standalone="yes"?>
<Relationships xmlns="http://schemas.openxmlformats.org/package/2006/relationships"><Relationship Id="rId3" Type="http://schemas.openxmlformats.org/officeDocument/2006/relationships/hyperlink" Target="https://med.uc.edu/institutes/CAR/summer-speaker-series/speaker-series-2024/" TargetMode="External"/><Relationship Id="rId2" Type="http://schemas.openxmlformats.org/officeDocument/2006/relationships/notesSlide" Target="../notesSlides/notesSlide44.xml"/><Relationship Id="rId1" Type="http://schemas.openxmlformats.org/officeDocument/2006/relationships/slideLayout" Target="../slideLayouts/slideLayout23.xml"/><Relationship Id="rId5" Type="http://schemas.openxmlformats.org/officeDocument/2006/relationships/image" Target="../media/image58.JPG"/><Relationship Id="rId4" Type="http://schemas.openxmlformats.org/officeDocument/2006/relationships/image" Target="../media/image57.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5.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6.xml"/><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3E672243-DF62-4826-9761-FA7C6CFC3CA4}"/>
              </a:ext>
            </a:extLst>
          </p:cNvPr>
          <p:cNvSpPr>
            <a:spLocks noGrp="1" noChangeArrowheads="1"/>
          </p:cNvSpPr>
          <p:nvPr>
            <p:ph type="ctrTitle"/>
          </p:nvPr>
        </p:nvSpPr>
        <p:spPr>
          <a:xfrm>
            <a:off x="1752600" y="1131889"/>
            <a:ext cx="8686800" cy="1749425"/>
          </a:xfrm>
        </p:spPr>
        <p:txBody>
          <a:bodyPr/>
          <a:lstStyle/>
          <a:p>
            <a:r>
              <a:rPr lang="en-US" altLang="en-US" b="1" dirty="0">
                <a:solidFill>
                  <a:schemeClr val="tx1"/>
                </a:solidFill>
              </a:rPr>
              <a:t>UC College of Medicine Center for Addiction Research (CAR) </a:t>
            </a:r>
            <a:br>
              <a:rPr lang="en-US" altLang="en-US" b="1" dirty="0">
                <a:solidFill>
                  <a:schemeClr val="tx1"/>
                </a:solidFill>
              </a:rPr>
            </a:br>
            <a:r>
              <a:rPr lang="en-US" altLang="en-US" b="1" dirty="0">
                <a:solidFill>
                  <a:schemeClr val="tx1"/>
                </a:solidFill>
              </a:rPr>
              <a:t>Summer Speaker Series</a:t>
            </a:r>
          </a:p>
        </p:txBody>
      </p:sp>
      <p:sp>
        <p:nvSpPr>
          <p:cNvPr id="9219" name="Text Box 7">
            <a:extLst>
              <a:ext uri="{FF2B5EF4-FFF2-40B4-BE49-F238E27FC236}">
                <a16:creationId xmlns:a16="http://schemas.microsoft.com/office/drawing/2014/main" id="{E928383D-C556-4F7A-AE35-5A51842AACE4}"/>
              </a:ext>
            </a:extLst>
          </p:cNvPr>
          <p:cNvSpPr txBox="1">
            <a:spLocks noChangeArrowheads="1"/>
          </p:cNvSpPr>
          <p:nvPr/>
        </p:nvSpPr>
        <p:spPr bwMode="auto">
          <a:xfrm>
            <a:off x="3200400" y="3227389"/>
            <a:ext cx="58674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2800" dirty="0">
                <a:solidFill>
                  <a:srgbClr val="000000"/>
                </a:solidFill>
              </a:rPr>
              <a:t>Sponsored by: Center for Clinical &amp; Translational Science &amp; Training</a:t>
            </a:r>
          </a:p>
          <a:p>
            <a:pPr algn="ctr">
              <a:spcBef>
                <a:spcPct val="0"/>
              </a:spcBef>
              <a:buFontTx/>
              <a:buNone/>
            </a:pPr>
            <a:endParaRPr lang="en-US" altLang="en-US" sz="2800" dirty="0">
              <a:solidFill>
                <a:srgbClr val="000000"/>
              </a:solidFill>
            </a:endParaRPr>
          </a:p>
          <a:p>
            <a:pPr algn="ctr">
              <a:spcBef>
                <a:spcPct val="0"/>
              </a:spcBef>
              <a:buFontTx/>
              <a:buNone/>
            </a:pPr>
            <a:r>
              <a:rPr lang="en-US" altLang="en-US" sz="2800" dirty="0">
                <a:solidFill>
                  <a:srgbClr val="000000"/>
                </a:solidFill>
              </a:rPr>
              <a:t>July 10, 2024</a:t>
            </a:r>
          </a:p>
          <a:p>
            <a:pPr algn="ctr">
              <a:spcBef>
                <a:spcPct val="0"/>
              </a:spcBef>
              <a:buFontTx/>
              <a:buNone/>
            </a:pPr>
            <a:r>
              <a:rPr lang="en-US" altLang="en-US" sz="2800" dirty="0">
                <a:solidFill>
                  <a:srgbClr val="000000"/>
                </a:solidFill>
              </a:rPr>
              <a:t>12:00 – 1:00PM</a:t>
            </a:r>
          </a:p>
          <a:p>
            <a:pPr algn="ctr">
              <a:spcBef>
                <a:spcPct val="0"/>
              </a:spcBef>
              <a:buFontTx/>
              <a:buNone/>
            </a:pPr>
            <a:endParaRPr lang="en-US" altLang="en-US" sz="2000" dirty="0">
              <a:solidFill>
                <a:srgbClr val="000000"/>
              </a:solidFill>
            </a:endParaRPr>
          </a:p>
          <a:p>
            <a:pPr algn="ctr">
              <a:spcBef>
                <a:spcPct val="0"/>
              </a:spcBef>
              <a:buFontTx/>
              <a:buNone/>
            </a:pPr>
            <a:r>
              <a:rPr lang="en-US" altLang="en-US" sz="2800" b="1" i="1" dirty="0">
                <a:solidFill>
                  <a:srgbClr val="000000"/>
                </a:solidFill>
              </a:rPr>
              <a:t>This event is being recorded.</a:t>
            </a:r>
          </a:p>
          <a:p>
            <a:pPr algn="ctr">
              <a:spcBef>
                <a:spcPct val="0"/>
              </a:spcBef>
              <a:buFontTx/>
              <a:buNone/>
            </a:pPr>
            <a:endParaRPr lang="en-US" altLang="en-US" sz="2000" dirty="0">
              <a:solidFill>
                <a:srgbClr val="000000"/>
              </a:solidFill>
            </a:endParaRPr>
          </a:p>
        </p:txBody>
      </p:sp>
      <p:sp>
        <p:nvSpPr>
          <p:cNvPr id="9221" name="Line 5">
            <a:extLst>
              <a:ext uri="{FF2B5EF4-FFF2-40B4-BE49-F238E27FC236}">
                <a16:creationId xmlns:a16="http://schemas.microsoft.com/office/drawing/2014/main" id="{E8E89354-8BD0-4BC9-A97E-CF03F998280A}"/>
              </a:ext>
            </a:extLst>
          </p:cNvPr>
          <p:cNvSpPr>
            <a:spLocks noChangeShapeType="1"/>
          </p:cNvSpPr>
          <p:nvPr/>
        </p:nvSpPr>
        <p:spPr bwMode="auto">
          <a:xfrm>
            <a:off x="2163764" y="990600"/>
            <a:ext cx="7864475" cy="0"/>
          </a:xfrm>
          <a:prstGeom prst="line">
            <a:avLst/>
          </a:prstGeom>
          <a:noFill/>
          <a:ln w="76200">
            <a:solidFill>
              <a:srgbClr val="D3051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222" name="Line 5">
            <a:extLst>
              <a:ext uri="{FF2B5EF4-FFF2-40B4-BE49-F238E27FC236}">
                <a16:creationId xmlns:a16="http://schemas.microsoft.com/office/drawing/2014/main" id="{38C33499-AECD-4EE4-B357-1D63B1768257}"/>
              </a:ext>
            </a:extLst>
          </p:cNvPr>
          <p:cNvSpPr>
            <a:spLocks noChangeShapeType="1"/>
          </p:cNvSpPr>
          <p:nvPr/>
        </p:nvSpPr>
        <p:spPr bwMode="auto">
          <a:xfrm>
            <a:off x="2163764" y="3048000"/>
            <a:ext cx="7864475" cy="0"/>
          </a:xfrm>
          <a:prstGeom prst="line">
            <a:avLst/>
          </a:prstGeom>
          <a:noFill/>
          <a:ln w="76200">
            <a:solidFill>
              <a:srgbClr val="D3051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 name="TextBox 1">
            <a:extLst>
              <a:ext uri="{FF2B5EF4-FFF2-40B4-BE49-F238E27FC236}">
                <a16:creationId xmlns:a16="http://schemas.microsoft.com/office/drawing/2014/main" id="{2AA4950F-DBBF-8708-62E4-2D1552FA7B89}"/>
              </a:ext>
            </a:extLst>
          </p:cNvPr>
          <p:cNvSpPr txBox="1"/>
          <p:nvPr/>
        </p:nvSpPr>
        <p:spPr>
          <a:xfrm>
            <a:off x="2567782" y="6227247"/>
            <a:ext cx="7132637" cy="369332"/>
          </a:xfrm>
          <a:prstGeom prst="rect">
            <a:avLst/>
          </a:prstGeom>
          <a:noFill/>
        </p:spPr>
        <p:txBody>
          <a:bodyPr wrap="square" rtlCol="0">
            <a:spAutoFit/>
          </a:bodyPr>
          <a:lstStyle/>
          <a:p>
            <a:r>
              <a:rPr lang="en-US" i="1" dirty="0"/>
              <a:t>Participants can enable captions in the taskbar under more.</a:t>
            </a:r>
          </a:p>
        </p:txBody>
      </p:sp>
    </p:spTree>
    <p:custDataLst>
      <p:tags r:id="rId1"/>
    </p:custDataLst>
    <p:extLst>
      <p:ext uri="{BB962C8B-B14F-4D97-AF65-F5344CB8AC3E}">
        <p14:creationId xmlns:p14="http://schemas.microsoft.com/office/powerpoint/2010/main" val="3379853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1BD431-EBBE-4DE6-C01C-BB3D909FFA5F}"/>
              </a:ext>
            </a:extLst>
          </p:cNvPr>
          <p:cNvSpPr>
            <a:spLocks noGrp="1"/>
          </p:cNvSpPr>
          <p:nvPr>
            <p:ph type="title"/>
          </p:nvPr>
        </p:nvSpPr>
        <p:spPr>
          <a:xfrm>
            <a:off x="609600" y="761999"/>
            <a:ext cx="10972800" cy="914401"/>
          </a:xfrm>
        </p:spPr>
        <p:txBody>
          <a:bodyPr anchor="ctr">
            <a:normAutofit/>
          </a:bodyPr>
          <a:lstStyle/>
          <a:p>
            <a:r>
              <a:rPr lang="en-US" dirty="0"/>
              <a:t> </a:t>
            </a:r>
          </a:p>
        </p:txBody>
      </p:sp>
      <p:pic>
        <p:nvPicPr>
          <p:cNvPr id="1026" name="Picture 2">
            <a:extLst>
              <a:ext uri="{FF2B5EF4-FFF2-40B4-BE49-F238E27FC236}">
                <a16:creationId xmlns:a16="http://schemas.microsoft.com/office/drawing/2014/main" id="{63D1952E-C9C0-C37A-8A61-2C09744A889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3020" y="990600"/>
            <a:ext cx="9601200" cy="5562600"/>
          </a:xfrm>
          <a:prstGeom prst="rect">
            <a:avLst/>
          </a:prstGeom>
          <a:solidFill>
            <a:srgbClr val="FFFFFF"/>
          </a:solidFill>
        </p:spPr>
      </p:pic>
      <p:sp>
        <p:nvSpPr>
          <p:cNvPr id="1031" name="Footer Placeholder 3">
            <a:extLst>
              <a:ext uri="{FF2B5EF4-FFF2-40B4-BE49-F238E27FC236}">
                <a16:creationId xmlns:a16="http://schemas.microsoft.com/office/drawing/2014/main" id="{14414C7F-9EE4-2AEE-EF7F-372380078D99}"/>
              </a:ext>
            </a:extLst>
          </p:cNvPr>
          <p:cNvSpPr>
            <a:spLocks noGrp="1"/>
          </p:cNvSpPr>
          <p:nvPr>
            <p:ph type="ftr" sz="quarter" idx="11"/>
          </p:nvPr>
        </p:nvSpPr>
        <p:spPr>
          <a:xfrm>
            <a:off x="7848600" y="10160"/>
            <a:ext cx="3740727" cy="523240"/>
          </a:xfrm>
        </p:spPr>
        <p:txBody>
          <a:bodyPr/>
          <a:lstStyle/>
          <a:p>
            <a:r>
              <a:rPr lang="en-US" dirty="0"/>
              <a:t>Terminology</a:t>
            </a:r>
          </a:p>
        </p:txBody>
      </p:sp>
      <p:sp>
        <p:nvSpPr>
          <p:cNvPr id="1033" name="Slide Number Placeholder 4">
            <a:extLst>
              <a:ext uri="{FF2B5EF4-FFF2-40B4-BE49-F238E27FC236}">
                <a16:creationId xmlns:a16="http://schemas.microsoft.com/office/drawing/2014/main" id="{26B56688-A6E3-480D-FBF0-131E3B26AB4C}"/>
              </a:ext>
            </a:extLst>
          </p:cNvPr>
          <p:cNvSpPr>
            <a:spLocks noGrp="1"/>
          </p:cNvSpPr>
          <p:nvPr>
            <p:ph type="sldNum" sz="quarter" idx="12"/>
          </p:nvPr>
        </p:nvSpPr>
        <p:spPr>
          <a:xfrm>
            <a:off x="11582400" y="0"/>
            <a:ext cx="457200" cy="533400"/>
          </a:xfrm>
        </p:spPr>
        <p:txBody>
          <a:bodyPr/>
          <a:lstStyle/>
          <a:p>
            <a:pPr>
              <a:spcAft>
                <a:spcPts val="600"/>
              </a:spcAft>
            </a:pPr>
            <a:fld id="{A4F450D4-2853-40DE-B8C1-848A0AA985BC}" type="slidenum">
              <a:rPr lang="en-US" smtClean="0"/>
              <a:pPr>
                <a:spcAft>
                  <a:spcPts val="600"/>
                </a:spcAft>
              </a:pPr>
              <a:t>10</a:t>
            </a:fld>
            <a:endParaRPr lang="en-US" dirty="0"/>
          </a:p>
        </p:txBody>
      </p:sp>
      <p:sp>
        <p:nvSpPr>
          <p:cNvPr id="3" name="TextBox 2">
            <a:extLst>
              <a:ext uri="{FF2B5EF4-FFF2-40B4-BE49-F238E27FC236}">
                <a16:creationId xmlns:a16="http://schemas.microsoft.com/office/drawing/2014/main" id="{F3706F08-8E2C-A926-4438-1D09BF05C58F}"/>
              </a:ext>
            </a:extLst>
          </p:cNvPr>
          <p:cNvSpPr txBox="1"/>
          <p:nvPr/>
        </p:nvSpPr>
        <p:spPr>
          <a:xfrm>
            <a:off x="3051810" y="3244334"/>
            <a:ext cx="6103620" cy="369332"/>
          </a:xfrm>
          <a:prstGeom prst="rect">
            <a:avLst/>
          </a:prstGeom>
          <a:noFill/>
        </p:spPr>
        <p:txBody>
          <a:bodyPr wrap="square">
            <a:spAutoFit/>
          </a:bodyPr>
          <a:lstStyle/>
          <a:p>
            <a:pPr>
              <a:spcAft>
                <a:spcPts val="600"/>
              </a:spcAft>
            </a:pPr>
            <a:r>
              <a:rPr lang="en-US" b="0" dirty="0">
                <a:effectLst/>
              </a:rPr>
              <a:t> </a:t>
            </a:r>
            <a:endParaRPr lang="en-US" dirty="0"/>
          </a:p>
        </p:txBody>
      </p:sp>
    </p:spTree>
    <p:extLst>
      <p:ext uri="{BB962C8B-B14F-4D97-AF65-F5344CB8AC3E}">
        <p14:creationId xmlns:p14="http://schemas.microsoft.com/office/powerpoint/2010/main" val="1880347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CDAD6-F0D9-734F-6D1E-4418EE407CAE}"/>
              </a:ext>
            </a:extLst>
          </p:cNvPr>
          <p:cNvSpPr>
            <a:spLocks noGrp="1"/>
          </p:cNvSpPr>
          <p:nvPr>
            <p:ph type="title"/>
          </p:nvPr>
        </p:nvSpPr>
        <p:spPr/>
        <p:txBody>
          <a:bodyPr/>
          <a:lstStyle/>
          <a:p>
            <a:r>
              <a:rPr lang="en-US" dirty="0"/>
              <a:t>Sex Trafficking vs. prostitution in ohio </a:t>
            </a:r>
          </a:p>
        </p:txBody>
      </p:sp>
      <p:sp>
        <p:nvSpPr>
          <p:cNvPr id="3" name="Content Placeholder 2">
            <a:extLst>
              <a:ext uri="{FF2B5EF4-FFF2-40B4-BE49-F238E27FC236}">
                <a16:creationId xmlns:a16="http://schemas.microsoft.com/office/drawing/2014/main" id="{D7EBB66C-C743-F7A1-8CE7-13E1B5C5DBAE}"/>
              </a:ext>
            </a:extLst>
          </p:cNvPr>
          <p:cNvSpPr>
            <a:spLocks noGrp="1"/>
          </p:cNvSpPr>
          <p:nvPr>
            <p:ph idx="1"/>
          </p:nvPr>
        </p:nvSpPr>
        <p:spPr>
          <a:xfrm>
            <a:off x="609600" y="1676400"/>
            <a:ext cx="10972800" cy="4724400"/>
          </a:xfrm>
        </p:spPr>
        <p:txBody>
          <a:bodyPr/>
          <a:lstStyle/>
          <a:p>
            <a:pPr marL="0" indent="0" rtl="0">
              <a:spcBef>
                <a:spcPts val="2000"/>
              </a:spcBef>
              <a:spcAft>
                <a:spcPts val="0"/>
              </a:spcAft>
              <a:buNone/>
            </a:pPr>
            <a:r>
              <a:rPr lang="en-US" sz="2000" b="0" i="0" u="sng" dirty="0">
                <a:effectLst/>
                <a:latin typeface="+mn-lt"/>
              </a:rPr>
              <a:t>Postitution is defined:</a:t>
            </a:r>
            <a:endParaRPr lang="en-US" sz="2000" b="0" dirty="0">
              <a:effectLst/>
              <a:latin typeface="+mn-lt"/>
            </a:endParaRPr>
          </a:p>
          <a:p>
            <a:pPr marL="0" indent="0" rtl="0">
              <a:spcBef>
                <a:spcPts val="600"/>
              </a:spcBef>
              <a:spcAft>
                <a:spcPts val="0"/>
              </a:spcAft>
              <a:buNone/>
            </a:pPr>
            <a:r>
              <a:rPr lang="en-US" sz="2000" b="0" i="0" u="none" strike="noStrike" dirty="0">
                <a:effectLst/>
                <a:latin typeface="+mn-lt"/>
              </a:rPr>
              <a:t>Ohio Revised Code 2907.24:</a:t>
            </a:r>
            <a:endParaRPr lang="en-US" sz="2000" b="0" dirty="0">
              <a:effectLst/>
              <a:latin typeface="+mn-lt"/>
            </a:endParaRPr>
          </a:p>
          <a:p>
            <a:pPr marL="0" indent="0" rtl="0">
              <a:spcBef>
                <a:spcPts val="600"/>
              </a:spcBef>
              <a:spcAft>
                <a:spcPts val="0"/>
              </a:spcAft>
              <a:buNone/>
            </a:pPr>
            <a:r>
              <a:rPr lang="en-US" sz="2000" b="0" i="0" u="none" strike="noStrike" dirty="0">
                <a:effectLst/>
                <a:latin typeface="+mn-lt"/>
              </a:rPr>
              <a:t>No person… shall </a:t>
            </a:r>
            <a:r>
              <a:rPr lang="en-US" sz="2000" b="1" i="0" u="none" strike="noStrike" dirty="0">
                <a:solidFill>
                  <a:schemeClr val="accent1"/>
                </a:solidFill>
                <a:effectLst/>
                <a:latin typeface="+mn-lt"/>
              </a:rPr>
              <a:t>engage in sexual activity for hire.</a:t>
            </a:r>
            <a:endParaRPr lang="en-US" sz="2000" b="0" dirty="0">
              <a:solidFill>
                <a:schemeClr val="accent1"/>
              </a:solidFill>
              <a:effectLst/>
              <a:latin typeface="+mn-lt"/>
            </a:endParaRPr>
          </a:p>
          <a:p>
            <a:pPr marL="0" indent="0" rtl="0">
              <a:spcBef>
                <a:spcPts val="2000"/>
              </a:spcBef>
              <a:spcAft>
                <a:spcPts val="0"/>
              </a:spcAft>
              <a:buNone/>
            </a:pPr>
            <a:r>
              <a:rPr lang="en-US" sz="2000" b="0" i="0" u="sng" dirty="0">
                <a:effectLst/>
                <a:latin typeface="+mn-lt"/>
              </a:rPr>
              <a:t>Human Trafficking is defined:</a:t>
            </a:r>
            <a:endParaRPr lang="en-US" sz="2000" b="0" dirty="0">
              <a:effectLst/>
              <a:latin typeface="+mn-lt"/>
            </a:endParaRPr>
          </a:p>
          <a:p>
            <a:pPr marL="0" indent="0" rtl="0">
              <a:spcBef>
                <a:spcPts val="600"/>
              </a:spcBef>
              <a:spcAft>
                <a:spcPts val="0"/>
              </a:spcAft>
              <a:buNone/>
            </a:pPr>
            <a:r>
              <a:rPr lang="en-US" sz="2000" b="0" i="0" u="none" strike="noStrike" dirty="0">
                <a:effectLst/>
                <a:latin typeface="+mn-lt"/>
              </a:rPr>
              <a:t>Ohio Revised Code 2905.32:</a:t>
            </a:r>
            <a:endParaRPr lang="en-US" sz="2000" b="0" dirty="0">
              <a:effectLst/>
              <a:latin typeface="+mn-lt"/>
            </a:endParaRPr>
          </a:p>
          <a:p>
            <a:pPr marL="0" indent="0" rtl="0">
              <a:spcBef>
                <a:spcPts val="600"/>
              </a:spcBef>
              <a:spcAft>
                <a:spcPts val="0"/>
              </a:spcAft>
              <a:buNone/>
            </a:pPr>
            <a:r>
              <a:rPr lang="en-US" sz="2000" b="0" i="0" u="none" strike="noStrike" dirty="0">
                <a:effectLst/>
                <a:latin typeface="+mn-lt"/>
              </a:rPr>
              <a:t>(A) No person shall recruit, lure, entice, isolate, harbor, transport…another person knowing that the person will be compelled to </a:t>
            </a:r>
            <a:r>
              <a:rPr lang="en-US" sz="2000" b="1" i="0" u="none" strike="noStrike" dirty="0">
                <a:solidFill>
                  <a:schemeClr val="accent1"/>
                </a:solidFill>
                <a:effectLst/>
                <a:latin typeface="+mn-lt"/>
              </a:rPr>
              <a:t>engage in</a:t>
            </a:r>
            <a:r>
              <a:rPr lang="en-US" sz="2000" b="0" i="0" u="none" strike="noStrike" dirty="0">
                <a:solidFill>
                  <a:schemeClr val="accent1"/>
                </a:solidFill>
                <a:effectLst/>
                <a:latin typeface="+mn-lt"/>
              </a:rPr>
              <a:t> </a:t>
            </a:r>
            <a:r>
              <a:rPr lang="en-US" sz="2000" b="1" i="0" u="none" strike="noStrike" dirty="0">
                <a:solidFill>
                  <a:schemeClr val="accent1"/>
                </a:solidFill>
                <a:effectLst/>
                <a:latin typeface="+mn-lt"/>
              </a:rPr>
              <a:t>sexual activity for hire,</a:t>
            </a:r>
            <a:r>
              <a:rPr lang="en-US" sz="2000" b="1" i="0" u="none" strike="noStrike" dirty="0">
                <a:effectLst/>
                <a:latin typeface="+mn-lt"/>
              </a:rPr>
              <a:t> </a:t>
            </a:r>
            <a:r>
              <a:rPr lang="en-US" sz="2000" b="0" i="0" u="none" strike="noStrike" dirty="0">
                <a:effectLst/>
                <a:latin typeface="+mn-lt"/>
              </a:rPr>
              <a:t>engage in a performance that is obscene, sexually oriented, or nudity oriented, or be a model or participant in the production of material that is obscene, sexually oriented, or nudity oriented.</a:t>
            </a:r>
            <a:endParaRPr lang="en-US" sz="2000" b="0" dirty="0">
              <a:effectLst/>
              <a:latin typeface="+mn-lt"/>
            </a:endParaRPr>
          </a:p>
          <a:p>
            <a:pPr marL="0" indent="0" rtl="0">
              <a:spcBef>
                <a:spcPts val="600"/>
              </a:spcBef>
              <a:spcAft>
                <a:spcPts val="0"/>
              </a:spcAft>
              <a:buNone/>
            </a:pPr>
            <a:r>
              <a:rPr lang="en-US" sz="2000" b="0" i="0" u="none" strike="noStrike" dirty="0">
                <a:effectLst/>
                <a:latin typeface="+mn-lt"/>
              </a:rPr>
              <a:t>(B) … “Compelled” does not require that the compulsion be openly displayed or physically exerted. The element of “compelled” has been established if…the victim’s will was overcome by force, fear, duress, or intimidation.</a:t>
            </a:r>
            <a:endParaRPr lang="en-US" sz="2000" b="0" dirty="0">
              <a:effectLst/>
              <a:latin typeface="+mn-lt"/>
            </a:endParaRPr>
          </a:p>
          <a:p>
            <a:pPr marL="0" indent="0">
              <a:buNone/>
            </a:pPr>
            <a:br>
              <a:rPr lang="en-US" sz="2000" b="0" dirty="0">
                <a:effectLst/>
                <a:latin typeface="+mn-lt"/>
              </a:rPr>
            </a:br>
            <a:endParaRPr lang="en-US" sz="2000" dirty="0">
              <a:latin typeface="+mn-lt"/>
            </a:endParaRPr>
          </a:p>
        </p:txBody>
      </p:sp>
      <p:sp>
        <p:nvSpPr>
          <p:cNvPr id="4" name="Footer Placeholder 3">
            <a:extLst>
              <a:ext uri="{FF2B5EF4-FFF2-40B4-BE49-F238E27FC236}">
                <a16:creationId xmlns:a16="http://schemas.microsoft.com/office/drawing/2014/main" id="{2760F582-2E70-D864-6553-F07168CC57AD}"/>
              </a:ext>
            </a:extLst>
          </p:cNvPr>
          <p:cNvSpPr>
            <a:spLocks noGrp="1"/>
          </p:cNvSpPr>
          <p:nvPr>
            <p:ph type="ftr" sz="quarter" idx="11"/>
          </p:nvPr>
        </p:nvSpPr>
        <p:spPr/>
        <p:txBody>
          <a:bodyPr/>
          <a:lstStyle/>
          <a:p>
            <a:r>
              <a:rPr lang="en-US" dirty="0"/>
              <a:t>Terminology Cont. </a:t>
            </a:r>
          </a:p>
        </p:txBody>
      </p:sp>
      <p:sp>
        <p:nvSpPr>
          <p:cNvPr id="5" name="Slide Number Placeholder 4">
            <a:extLst>
              <a:ext uri="{FF2B5EF4-FFF2-40B4-BE49-F238E27FC236}">
                <a16:creationId xmlns:a16="http://schemas.microsoft.com/office/drawing/2014/main" id="{6E867DA7-F024-95A7-E5F2-DD2F0ED11FF4}"/>
              </a:ext>
            </a:extLst>
          </p:cNvPr>
          <p:cNvSpPr>
            <a:spLocks noGrp="1"/>
          </p:cNvSpPr>
          <p:nvPr>
            <p:ph type="sldNum" sz="quarter" idx="12"/>
          </p:nvPr>
        </p:nvSpPr>
        <p:spPr/>
        <p:txBody>
          <a:bodyPr/>
          <a:lstStyle/>
          <a:p>
            <a:fld id="{A4F450D4-2853-40DE-B8C1-848A0AA985BC}" type="slidenum">
              <a:rPr lang="en-US" smtClean="0"/>
              <a:t>11</a:t>
            </a:fld>
            <a:endParaRPr lang="en-US" dirty="0"/>
          </a:p>
        </p:txBody>
      </p:sp>
    </p:spTree>
    <p:extLst>
      <p:ext uri="{BB962C8B-B14F-4D97-AF65-F5344CB8AC3E}">
        <p14:creationId xmlns:p14="http://schemas.microsoft.com/office/powerpoint/2010/main" val="3045459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6800"/>
            <a:ext cx="10972800" cy="5334000"/>
          </a:xfrm>
        </p:spPr>
        <p:txBody>
          <a:bodyPr>
            <a:normAutofit/>
          </a:bodyPr>
          <a:lstStyle/>
          <a:p>
            <a:pPr marL="0" indent="0">
              <a:buNone/>
            </a:pPr>
            <a:r>
              <a:rPr lang="en-US" sz="3200" dirty="0">
                <a:solidFill>
                  <a:schemeClr val="accent1">
                    <a:lumMod val="75000"/>
                  </a:schemeClr>
                </a:solidFill>
              </a:rPr>
              <a:t>Growing public health concern</a:t>
            </a:r>
          </a:p>
          <a:p>
            <a:pPr>
              <a:buFont typeface="Wingdings" panose="05000000000000000000" pitchFamily="2" charset="2"/>
              <a:buChar char="v"/>
            </a:pPr>
            <a:r>
              <a:rPr lang="en-US" sz="2400" dirty="0"/>
              <a:t>2,000,000 women engaged in the sex trade in the US </a:t>
            </a:r>
          </a:p>
          <a:p>
            <a:pPr>
              <a:buFont typeface="Wingdings" panose="05000000000000000000" pitchFamily="2" charset="2"/>
              <a:buChar char="v"/>
            </a:pPr>
            <a:r>
              <a:rPr lang="en-US" sz="2400" dirty="0"/>
              <a:t>4 million victims of sex trafficking, 90% women and children </a:t>
            </a:r>
          </a:p>
          <a:p>
            <a:pPr>
              <a:buFont typeface="Wingdings" panose="05000000000000000000" pitchFamily="2" charset="2"/>
              <a:buChar char="v"/>
            </a:pPr>
            <a:r>
              <a:rPr lang="en-US" sz="2400" dirty="0"/>
              <a:t>Nearly half of women in substance use treatment report current or past involvement</a:t>
            </a:r>
          </a:p>
          <a:p>
            <a:pPr marL="0" indent="0">
              <a:buNone/>
            </a:pPr>
            <a:r>
              <a:rPr lang="en-US" sz="3200" dirty="0">
                <a:solidFill>
                  <a:schemeClr val="accent1">
                    <a:lumMod val="75000"/>
                  </a:schemeClr>
                </a:solidFill>
              </a:rPr>
              <a:t>Women with children  </a:t>
            </a:r>
          </a:p>
          <a:p>
            <a:pPr>
              <a:buFont typeface="Wingdings" panose="05000000000000000000" pitchFamily="2" charset="2"/>
              <a:buChar char="v"/>
            </a:pPr>
            <a:r>
              <a:rPr lang="en-US" sz="2400" dirty="0"/>
              <a:t>91% have children; 2.2-3.4 children on average </a:t>
            </a:r>
          </a:p>
          <a:p>
            <a:pPr>
              <a:buFont typeface="Wingdings" panose="05000000000000000000" pitchFamily="2" charset="2"/>
              <a:buChar char="v"/>
            </a:pPr>
            <a:r>
              <a:rPr lang="en-US" sz="2400" dirty="0"/>
              <a:t> Adverse Childhood Experiences (ACEs) are common </a:t>
            </a:r>
          </a:p>
          <a:p>
            <a:pPr>
              <a:buFont typeface="Wingdings" panose="05000000000000000000" pitchFamily="2" charset="2"/>
              <a:buChar char="v"/>
            </a:pPr>
            <a:r>
              <a:rPr lang="en-US" sz="2400" dirty="0"/>
              <a:t>Women often lose or relinquish custody of children </a:t>
            </a:r>
          </a:p>
        </p:txBody>
      </p:sp>
      <p:pic>
        <p:nvPicPr>
          <p:cNvPr id="4" name="Picture 3"/>
          <p:cNvPicPr>
            <a:picLocks noChangeAspect="1"/>
          </p:cNvPicPr>
          <p:nvPr/>
        </p:nvPicPr>
        <p:blipFill>
          <a:blip r:embed="rId3"/>
          <a:stretch>
            <a:fillRect/>
          </a:stretch>
        </p:blipFill>
        <p:spPr>
          <a:xfrm>
            <a:off x="9473779" y="4243878"/>
            <a:ext cx="1072989" cy="2158171"/>
          </a:xfrm>
          <a:prstGeom prst="rect">
            <a:avLst/>
          </a:prstGeom>
        </p:spPr>
      </p:pic>
      <p:sp>
        <p:nvSpPr>
          <p:cNvPr id="5" name="Slide Number Placeholder 4"/>
          <p:cNvSpPr>
            <a:spLocks noGrp="1"/>
          </p:cNvSpPr>
          <p:nvPr>
            <p:ph type="sldNum" sz="quarter" idx="12"/>
          </p:nvPr>
        </p:nvSpPr>
        <p:spPr/>
        <p:txBody>
          <a:bodyPr/>
          <a:lstStyle/>
          <a:p>
            <a:fld id="{A4F450D4-2853-40DE-B8C1-848A0AA985BC}" type="slidenum">
              <a:rPr lang="en-US" smtClean="0"/>
              <a:t>12</a:t>
            </a:fld>
            <a:endParaRPr lang="en-US" dirty="0"/>
          </a:p>
        </p:txBody>
      </p:sp>
    </p:spTree>
    <p:extLst>
      <p:ext uri="{BB962C8B-B14F-4D97-AF65-F5344CB8AC3E}">
        <p14:creationId xmlns:p14="http://schemas.microsoft.com/office/powerpoint/2010/main" val="4130060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86603"/>
            <a:ext cx="10850880" cy="1450757"/>
          </a:xfrm>
        </p:spPr>
        <p:txBody>
          <a:bodyPr/>
          <a:lstStyle/>
          <a:p>
            <a:r>
              <a:rPr lang="en-US" sz="3200" u="sng" dirty="0"/>
              <a:t>Why does it matter? </a:t>
            </a:r>
          </a:p>
        </p:txBody>
      </p:sp>
      <p:sp>
        <p:nvSpPr>
          <p:cNvPr id="6" name="Content Placeholder 5"/>
          <p:cNvSpPr>
            <a:spLocks noGrp="1"/>
          </p:cNvSpPr>
          <p:nvPr>
            <p:ph sz="half" idx="2"/>
          </p:nvPr>
        </p:nvSpPr>
        <p:spPr>
          <a:xfrm>
            <a:off x="381001" y="1295400"/>
            <a:ext cx="10774680" cy="4665134"/>
          </a:xfrm>
        </p:spPr>
        <p:txBody>
          <a:bodyPr>
            <a:noAutofit/>
          </a:bodyPr>
          <a:lstStyle/>
          <a:p>
            <a:pPr marL="0" indent="0">
              <a:lnSpc>
                <a:spcPct val="100000"/>
              </a:lnSpc>
              <a:buNone/>
            </a:pPr>
            <a:r>
              <a:rPr lang="en-US" sz="3200" dirty="0">
                <a:solidFill>
                  <a:schemeClr val="accent1">
                    <a:lumMod val="75000"/>
                  </a:schemeClr>
                </a:solidFill>
              </a:rPr>
              <a:t>Risks associated with sex trade </a:t>
            </a:r>
          </a:p>
          <a:p>
            <a:pPr>
              <a:lnSpc>
                <a:spcPct val="100000"/>
              </a:lnSpc>
              <a:buFont typeface="Wingdings" panose="05000000000000000000" pitchFamily="2" charset="2"/>
              <a:buChar char="v"/>
            </a:pPr>
            <a:r>
              <a:rPr lang="en-US" sz="2400" dirty="0">
                <a:solidFill>
                  <a:schemeClr val="tx1"/>
                </a:solidFill>
              </a:rPr>
              <a:t>Violent victimization; sexual assault; homicide </a:t>
            </a:r>
          </a:p>
          <a:p>
            <a:pPr>
              <a:lnSpc>
                <a:spcPct val="100000"/>
              </a:lnSpc>
              <a:buFont typeface="Wingdings" panose="05000000000000000000" pitchFamily="2" charset="2"/>
              <a:buChar char="v"/>
            </a:pPr>
            <a:r>
              <a:rPr lang="en-US" sz="2400" dirty="0">
                <a:solidFill>
                  <a:schemeClr val="tx1"/>
                </a:solidFill>
              </a:rPr>
              <a:t>Poor physical (HIV/STIs) and mental health (trauma-related disorders, anxiety, depression, suicide attempts and ideation) </a:t>
            </a:r>
          </a:p>
          <a:p>
            <a:pPr>
              <a:lnSpc>
                <a:spcPct val="100000"/>
              </a:lnSpc>
              <a:buFont typeface="Wingdings" panose="05000000000000000000" pitchFamily="2" charset="2"/>
              <a:buChar char="v"/>
            </a:pPr>
            <a:r>
              <a:rPr lang="en-US" sz="2400" dirty="0">
                <a:solidFill>
                  <a:schemeClr val="tx1"/>
                </a:solidFill>
              </a:rPr>
              <a:t>Severe substance use  </a:t>
            </a:r>
          </a:p>
          <a:p>
            <a:pPr lvl="1">
              <a:buFont typeface="Wingdings" panose="05000000000000000000" pitchFamily="2" charset="2"/>
              <a:buChar char="v"/>
            </a:pPr>
            <a:r>
              <a:rPr lang="en-US" dirty="0"/>
              <a:t>Frequency and quantity </a:t>
            </a:r>
          </a:p>
          <a:p>
            <a:pPr lvl="1">
              <a:buFont typeface="Wingdings" panose="05000000000000000000" pitchFamily="2" charset="2"/>
              <a:buChar char="v"/>
            </a:pPr>
            <a:r>
              <a:rPr lang="en-US" dirty="0">
                <a:solidFill>
                  <a:schemeClr val="tx1"/>
                </a:solidFill>
              </a:rPr>
              <a:t>Disproportionate Opioid use &amp; high rates of overdose</a:t>
            </a:r>
          </a:p>
          <a:p>
            <a:pPr marL="0" indent="0">
              <a:lnSpc>
                <a:spcPct val="100000"/>
              </a:lnSpc>
              <a:buNone/>
            </a:pPr>
            <a:r>
              <a:rPr lang="en-US" sz="3200" dirty="0">
                <a:solidFill>
                  <a:schemeClr val="accent1">
                    <a:lumMod val="75000"/>
                  </a:schemeClr>
                </a:solidFill>
              </a:rPr>
              <a:t>Risk exacerbated for marginalization </a:t>
            </a:r>
          </a:p>
          <a:p>
            <a:pPr>
              <a:lnSpc>
                <a:spcPct val="100000"/>
              </a:lnSpc>
              <a:buFont typeface="Wingdings" panose="05000000000000000000" pitchFamily="2" charset="2"/>
              <a:buChar char="v"/>
            </a:pPr>
            <a:r>
              <a:rPr lang="en-US" dirty="0"/>
              <a:t>Criminalization &amp; Stigmatization</a:t>
            </a:r>
          </a:p>
          <a:p>
            <a:pPr>
              <a:buFont typeface="Wingdings" panose="05000000000000000000" pitchFamily="2" charset="2"/>
              <a:buChar char="v"/>
            </a:pPr>
            <a:r>
              <a:rPr lang="en-US" sz="2400" dirty="0">
                <a:solidFill>
                  <a:schemeClr val="tx1"/>
                </a:solidFill>
              </a:rPr>
              <a:t>Avoid health care providers and law enforcement officers</a:t>
            </a:r>
          </a:p>
          <a:p>
            <a:pPr>
              <a:lnSpc>
                <a:spcPct val="100000"/>
              </a:lnSpc>
              <a:buFont typeface="Wingdings" panose="05000000000000000000" pitchFamily="2" charset="2"/>
              <a:buChar char="v"/>
            </a:pPr>
            <a:endParaRPr lang="en-US" sz="2400" dirty="0">
              <a:solidFill>
                <a:schemeClr val="tx1"/>
              </a:solidFill>
            </a:endParaRPr>
          </a:p>
        </p:txBody>
      </p:sp>
      <p:sp>
        <p:nvSpPr>
          <p:cNvPr id="2" name="Slide Number Placeholder 1"/>
          <p:cNvSpPr>
            <a:spLocks noGrp="1"/>
          </p:cNvSpPr>
          <p:nvPr>
            <p:ph type="sldNum" sz="quarter" idx="12"/>
          </p:nvPr>
        </p:nvSpPr>
        <p:spPr/>
        <p:txBody>
          <a:bodyPr/>
          <a:lstStyle/>
          <a:p>
            <a:fld id="{A4F450D4-2853-40DE-B8C1-848A0AA985BC}" type="slidenum">
              <a:rPr lang="en-US" smtClean="0"/>
              <a:t>13</a:t>
            </a:fld>
            <a:endParaRPr lang="en-US" dirty="0"/>
          </a:p>
        </p:txBody>
      </p:sp>
    </p:spTree>
    <p:extLst>
      <p:ext uri="{BB962C8B-B14F-4D97-AF65-F5344CB8AC3E}">
        <p14:creationId xmlns:p14="http://schemas.microsoft.com/office/powerpoint/2010/main" val="235838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097280" y="758952"/>
            <a:ext cx="10058400" cy="3432048"/>
          </a:xfrm>
        </p:spPr>
        <p:txBody>
          <a:bodyPr>
            <a:normAutofit fontScale="90000"/>
          </a:bodyPr>
          <a:lstStyle/>
          <a:p>
            <a:br>
              <a:rPr lang="en-US" dirty="0"/>
            </a:br>
            <a:br>
              <a:rPr lang="en-US" dirty="0"/>
            </a:br>
            <a:r>
              <a:rPr lang="en-US" sz="7300" dirty="0"/>
              <a:t>How do we successfully engage these Individuals? </a:t>
            </a:r>
            <a:endParaRPr lang="en-US" dirty="0"/>
          </a:p>
        </p:txBody>
      </p:sp>
      <p:sp>
        <p:nvSpPr>
          <p:cNvPr id="7" name="Subtitle 6"/>
          <p:cNvSpPr>
            <a:spLocks noGrp="1"/>
          </p:cNvSpPr>
          <p:nvPr>
            <p:ph type="subTitle" idx="1"/>
          </p:nvPr>
        </p:nvSpPr>
        <p:spPr>
          <a:xfrm>
            <a:off x="1097280" y="4371278"/>
            <a:ext cx="10058400" cy="1740299"/>
          </a:xfrm>
        </p:spPr>
        <p:txBody>
          <a:bodyPr>
            <a:normAutofit/>
          </a:bodyPr>
          <a:lstStyle/>
          <a:p>
            <a:pPr marL="342900" indent="-342900">
              <a:buFont typeface="Wingdings" panose="05000000000000000000" pitchFamily="2" charset="2"/>
              <a:buChar char="v"/>
            </a:pPr>
            <a:r>
              <a:rPr lang="en-US" dirty="0"/>
              <a:t>Criminal Justice System</a:t>
            </a:r>
          </a:p>
          <a:p>
            <a:pPr marL="342900" indent="-342900">
              <a:buFont typeface="Wingdings" panose="05000000000000000000" pitchFamily="2" charset="2"/>
              <a:buChar char="v"/>
            </a:pPr>
            <a:r>
              <a:rPr lang="en-US" dirty="0"/>
              <a:t>Emergency Room</a:t>
            </a:r>
          </a:p>
          <a:p>
            <a:pPr marL="342900" indent="-342900">
              <a:buFont typeface="Wingdings" panose="05000000000000000000" pitchFamily="2" charset="2"/>
              <a:buChar char="v"/>
            </a:pPr>
            <a:r>
              <a:rPr lang="en-US" dirty="0"/>
              <a:t>Substance use Treatment </a:t>
            </a:r>
          </a:p>
        </p:txBody>
      </p:sp>
      <p:sp>
        <p:nvSpPr>
          <p:cNvPr id="2" name="Slide Number Placeholder 1"/>
          <p:cNvSpPr>
            <a:spLocks noGrp="1"/>
          </p:cNvSpPr>
          <p:nvPr>
            <p:ph type="sldNum" sz="quarter" idx="12"/>
          </p:nvPr>
        </p:nvSpPr>
        <p:spPr/>
        <p:txBody>
          <a:bodyPr/>
          <a:lstStyle/>
          <a:p>
            <a:fld id="{A4F450D4-2853-40DE-B8C1-848A0AA985BC}" type="slidenum">
              <a:rPr lang="en-US" smtClean="0"/>
              <a:t>14</a:t>
            </a:fld>
            <a:endParaRPr lang="en-US" dirty="0"/>
          </a:p>
        </p:txBody>
      </p:sp>
    </p:spTree>
    <p:extLst>
      <p:ext uri="{BB962C8B-B14F-4D97-AF65-F5344CB8AC3E}">
        <p14:creationId xmlns:p14="http://schemas.microsoft.com/office/powerpoint/2010/main" val="2736124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Substance use treatment &amp; sex trade</a:t>
            </a:r>
          </a:p>
        </p:txBody>
      </p:sp>
      <p:sp>
        <p:nvSpPr>
          <p:cNvPr id="3" name="Content Placeholder 2"/>
          <p:cNvSpPr>
            <a:spLocks noGrp="1"/>
          </p:cNvSpPr>
          <p:nvPr>
            <p:ph idx="1"/>
          </p:nvPr>
        </p:nvSpPr>
        <p:spPr>
          <a:xfrm>
            <a:off x="609600" y="1676400"/>
            <a:ext cx="10972800" cy="4724400"/>
          </a:xfrm>
        </p:spPr>
        <p:txBody>
          <a:bodyPr>
            <a:normAutofit/>
          </a:bodyPr>
          <a:lstStyle/>
          <a:p>
            <a:r>
              <a:rPr lang="en-US" sz="3200" dirty="0">
                <a:solidFill>
                  <a:schemeClr val="accent1">
                    <a:lumMod val="75000"/>
                  </a:schemeClr>
                </a:solidFill>
              </a:rPr>
              <a:t>Strong link between sex trade involvement and substance use </a:t>
            </a:r>
          </a:p>
          <a:p>
            <a:r>
              <a:rPr lang="en-US" sz="3200" dirty="0">
                <a:solidFill>
                  <a:schemeClr val="accent1">
                    <a:lumMod val="75000"/>
                  </a:schemeClr>
                </a:solidFill>
              </a:rPr>
              <a:t>Desire for intervention </a:t>
            </a:r>
          </a:p>
          <a:p>
            <a:pPr lvl="1"/>
            <a:r>
              <a:rPr lang="en-US" sz="2200" dirty="0">
                <a:solidFill>
                  <a:schemeClr val="tx1"/>
                </a:solidFill>
              </a:rPr>
              <a:t>88% report desire to exit the sex trade and address substance use </a:t>
            </a:r>
          </a:p>
          <a:p>
            <a:pPr lvl="1"/>
            <a:r>
              <a:rPr lang="en-US" sz="2200" dirty="0">
                <a:solidFill>
                  <a:schemeClr val="tx1"/>
                </a:solidFill>
              </a:rPr>
              <a:t>Substance use primary barrier to exit</a:t>
            </a:r>
          </a:p>
          <a:p>
            <a:pPr lvl="1"/>
            <a:r>
              <a:rPr lang="en-US" sz="2200" dirty="0">
                <a:solidFill>
                  <a:schemeClr val="tx1"/>
                </a:solidFill>
              </a:rPr>
              <a:t>66% report prior unsuccessful treatment attempts </a:t>
            </a:r>
          </a:p>
          <a:p>
            <a:r>
              <a:rPr lang="en-US" sz="3200" dirty="0">
                <a:solidFill>
                  <a:schemeClr val="accent1">
                    <a:lumMod val="75000"/>
                  </a:schemeClr>
                </a:solidFill>
              </a:rPr>
              <a:t>Limited success </a:t>
            </a:r>
          </a:p>
          <a:p>
            <a:pPr lvl="1"/>
            <a:r>
              <a:rPr lang="en-US" sz="2200" dirty="0">
                <a:solidFill>
                  <a:schemeClr val="tx1"/>
                </a:solidFill>
              </a:rPr>
              <a:t>Women can be engaged into and benefit from treatment </a:t>
            </a:r>
          </a:p>
          <a:p>
            <a:pPr lvl="1"/>
            <a:r>
              <a:rPr lang="en-US" sz="2200" dirty="0">
                <a:solidFill>
                  <a:schemeClr val="tx1"/>
                </a:solidFill>
              </a:rPr>
              <a:t>High recidivism rates &amp; worse treatment outcomes </a:t>
            </a:r>
          </a:p>
          <a:p>
            <a:pPr lvl="1"/>
            <a:r>
              <a:rPr lang="en-US" sz="2200" dirty="0">
                <a:solidFill>
                  <a:schemeClr val="tx1"/>
                </a:solidFill>
              </a:rPr>
              <a:t>Little insight on effective </a:t>
            </a:r>
            <a:r>
              <a:rPr lang="en-US" sz="2200" dirty="0"/>
              <a:t>strategies or adaptation to better meet their needs.</a:t>
            </a:r>
            <a:endParaRPr lang="en-US" sz="2200" dirty="0">
              <a:solidFill>
                <a:schemeClr val="tx1"/>
              </a:solidFill>
            </a:endParaRPr>
          </a:p>
        </p:txBody>
      </p:sp>
      <p:sp>
        <p:nvSpPr>
          <p:cNvPr id="4" name="Slide Number Placeholder 3"/>
          <p:cNvSpPr>
            <a:spLocks noGrp="1"/>
          </p:cNvSpPr>
          <p:nvPr>
            <p:ph type="sldNum" sz="quarter" idx="12"/>
          </p:nvPr>
        </p:nvSpPr>
        <p:spPr/>
        <p:txBody>
          <a:bodyPr/>
          <a:lstStyle/>
          <a:p>
            <a:fld id="{A4F450D4-2853-40DE-B8C1-848A0AA985BC}" type="slidenum">
              <a:rPr lang="en-US" smtClean="0"/>
              <a:t>15</a:t>
            </a:fld>
            <a:endParaRPr lang="en-US" dirty="0"/>
          </a:p>
        </p:txBody>
      </p:sp>
    </p:spTree>
    <p:extLst>
      <p:ext uri="{BB962C8B-B14F-4D97-AF65-F5344CB8AC3E}">
        <p14:creationId xmlns:p14="http://schemas.microsoft.com/office/powerpoint/2010/main" val="4263093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A7A56-0700-4DB4-9FD1-E7E9244EC9D7}"/>
              </a:ext>
            </a:extLst>
          </p:cNvPr>
          <p:cNvSpPr>
            <a:spLocks noGrp="1"/>
          </p:cNvSpPr>
          <p:nvPr>
            <p:ph type="ctrTitle"/>
          </p:nvPr>
        </p:nvSpPr>
        <p:spPr/>
        <p:txBody>
          <a:bodyPr anchor="b">
            <a:normAutofit/>
          </a:bodyPr>
          <a:lstStyle/>
          <a:p>
            <a:r>
              <a:rPr lang="en-US" dirty="0"/>
              <a:t>Understanding treatment disparities</a:t>
            </a:r>
          </a:p>
        </p:txBody>
      </p:sp>
      <p:sp>
        <p:nvSpPr>
          <p:cNvPr id="10" name="Subtitle 2">
            <a:extLst>
              <a:ext uri="{FF2B5EF4-FFF2-40B4-BE49-F238E27FC236}">
                <a16:creationId xmlns:a16="http://schemas.microsoft.com/office/drawing/2014/main" id="{5F735C60-B1B1-3245-398B-E1B5234B8604}"/>
              </a:ext>
            </a:extLst>
          </p:cNvPr>
          <p:cNvSpPr>
            <a:spLocks noGrp="1"/>
          </p:cNvSpPr>
          <p:nvPr>
            <p:ph type="subTitle" idx="1"/>
          </p:nvPr>
        </p:nvSpPr>
        <p:spPr>
          <a:xfrm>
            <a:off x="1200150" y="5486400"/>
            <a:ext cx="10972800" cy="1066800"/>
          </a:xfrm>
        </p:spPr>
        <p:txBody>
          <a:bodyPr>
            <a:normAutofit fontScale="92500" lnSpcReduction="10000"/>
          </a:bodyPr>
          <a:lstStyle/>
          <a:p>
            <a:endParaRPr lang="en-US" dirty="0"/>
          </a:p>
          <a:p>
            <a:r>
              <a:rPr lang="en-US" dirty="0"/>
              <a:t>Supported by Competitive Internal Dissertation award at The Ohio State University College of Education and Human Ecology</a:t>
            </a:r>
          </a:p>
        </p:txBody>
      </p:sp>
      <p:sp>
        <p:nvSpPr>
          <p:cNvPr id="5" name="Slide Number Placeholder 4" hidden="1">
            <a:extLst>
              <a:ext uri="{FF2B5EF4-FFF2-40B4-BE49-F238E27FC236}">
                <a16:creationId xmlns:a16="http://schemas.microsoft.com/office/drawing/2014/main" id="{C364BA68-2917-4C10-B363-12B9ECCB5293}"/>
              </a:ext>
            </a:extLst>
          </p:cNvPr>
          <p:cNvSpPr>
            <a:spLocks noGrp="1"/>
          </p:cNvSpPr>
          <p:nvPr>
            <p:ph type="sldNum" sz="quarter" idx="4294967295"/>
          </p:nvPr>
        </p:nvSpPr>
        <p:spPr>
          <a:xfrm>
            <a:off x="11734800" y="0"/>
            <a:ext cx="457200" cy="533400"/>
          </a:xfrm>
        </p:spPr>
        <p:txBody>
          <a:bodyPr/>
          <a:lstStyle/>
          <a:p>
            <a:pPr>
              <a:spcAft>
                <a:spcPts val="600"/>
              </a:spcAft>
            </a:pPr>
            <a:fld id="{A4F450D4-2853-40DE-B8C1-848A0AA985BC}" type="slidenum">
              <a:rPr lang="en-US" smtClean="0"/>
              <a:pPr>
                <a:spcAft>
                  <a:spcPts val="600"/>
                </a:spcAft>
              </a:pPr>
              <a:t>16</a:t>
            </a:fld>
            <a:endParaRPr lang="en-US" dirty="0"/>
          </a:p>
        </p:txBody>
      </p:sp>
      <p:sp>
        <p:nvSpPr>
          <p:cNvPr id="14" name="Slide Number Placeholder 4">
            <a:extLst>
              <a:ext uri="{FF2B5EF4-FFF2-40B4-BE49-F238E27FC236}">
                <a16:creationId xmlns:a16="http://schemas.microsoft.com/office/drawing/2014/main" id="{D8FD2B52-B977-BA3B-C1FB-2BB0717F9C5E}"/>
              </a:ext>
            </a:extLst>
          </p:cNvPr>
          <p:cNvSpPr>
            <a:spLocks noGrp="1"/>
          </p:cNvSpPr>
          <p:nvPr>
            <p:ph type="sldNum" sz="quarter" idx="4294967295"/>
          </p:nvPr>
        </p:nvSpPr>
        <p:spPr>
          <a:xfrm>
            <a:off x="11734800" y="0"/>
            <a:ext cx="457200" cy="533400"/>
          </a:xfrm>
        </p:spPr>
        <p:txBody>
          <a:bodyPr/>
          <a:lstStyle/>
          <a:p>
            <a:pPr>
              <a:spcAft>
                <a:spcPts val="600"/>
              </a:spcAft>
            </a:pPr>
            <a:fld id="{A4F450D4-2853-40DE-B8C1-848A0AA985BC}" type="slidenum">
              <a:rPr lang="en-US" smtClean="0"/>
              <a:pPr>
                <a:spcAft>
                  <a:spcPts val="600"/>
                </a:spcAft>
              </a:pPr>
              <a:t>16</a:t>
            </a:fld>
            <a:endParaRPr lang="en-US" dirty="0"/>
          </a:p>
        </p:txBody>
      </p:sp>
    </p:spTree>
    <p:extLst>
      <p:ext uri="{BB962C8B-B14F-4D97-AF65-F5344CB8AC3E}">
        <p14:creationId xmlns:p14="http://schemas.microsoft.com/office/powerpoint/2010/main" val="3002116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0C968459-DD26-6BE0-0E6B-24368025167F}"/>
              </a:ext>
            </a:extLst>
          </p:cNvPr>
          <p:cNvSpPr>
            <a:spLocks noGrp="1"/>
          </p:cNvSpPr>
          <p:nvPr>
            <p:ph sz="half" idx="2"/>
          </p:nvPr>
        </p:nvSpPr>
        <p:spPr>
          <a:xfrm>
            <a:off x="6553200" y="685800"/>
            <a:ext cx="5029200" cy="5715000"/>
          </a:xfrm>
        </p:spPr>
        <p:txBody>
          <a:bodyPr/>
          <a:lstStyle/>
          <a:p>
            <a:r>
              <a:rPr lang="en-US" sz="1800" b="1" u="sng" dirty="0"/>
              <a:t>Family of Origin</a:t>
            </a:r>
          </a:p>
          <a:p>
            <a:pPr lvl="1"/>
            <a:r>
              <a:rPr lang="en-US" sz="1400" dirty="0"/>
              <a:t>Substance use</a:t>
            </a:r>
          </a:p>
          <a:p>
            <a:pPr lvl="1"/>
            <a:r>
              <a:rPr lang="en-US" sz="1400" dirty="0"/>
              <a:t>Sex trading</a:t>
            </a:r>
          </a:p>
          <a:p>
            <a:pPr lvl="1"/>
            <a:r>
              <a:rPr lang="en-US" sz="1400" dirty="0"/>
              <a:t>Violence &amp; Maltreatment</a:t>
            </a:r>
          </a:p>
          <a:p>
            <a:r>
              <a:rPr lang="en-US" sz="1800" b="1" u="sng" dirty="0"/>
              <a:t>Prior Treatment Experiences</a:t>
            </a:r>
          </a:p>
          <a:p>
            <a:pPr lvl="1"/>
            <a:r>
              <a:rPr lang="en-US" sz="1400" dirty="0"/>
              <a:t>Judgement/Stigma</a:t>
            </a:r>
          </a:p>
          <a:p>
            <a:r>
              <a:rPr lang="en-US" sz="1800" b="1" u="sng" dirty="0"/>
              <a:t>Active Familial Influences</a:t>
            </a:r>
          </a:p>
          <a:p>
            <a:pPr lvl="1"/>
            <a:r>
              <a:rPr lang="en-US" sz="1400" dirty="0"/>
              <a:t>Cultures of substance use</a:t>
            </a:r>
          </a:p>
          <a:p>
            <a:pPr lvl="1"/>
            <a:r>
              <a:rPr lang="en-US" sz="1400" dirty="0"/>
              <a:t>Relinquished custody of children</a:t>
            </a:r>
          </a:p>
          <a:p>
            <a:r>
              <a:rPr lang="en-US" sz="1800" b="1" u="sng" dirty="0"/>
              <a:t>Incongruent Goals</a:t>
            </a:r>
          </a:p>
          <a:p>
            <a:pPr lvl="1"/>
            <a:r>
              <a:rPr lang="en-US" sz="1200" dirty="0"/>
              <a:t>Strict focus on substance use </a:t>
            </a:r>
          </a:p>
          <a:p>
            <a:pPr lvl="1"/>
            <a:r>
              <a:rPr lang="en-US" sz="1200" dirty="0"/>
              <a:t>Rebuild relationships and establish new family norms</a:t>
            </a:r>
          </a:p>
          <a:p>
            <a:pPr lvl="1"/>
            <a:r>
              <a:rPr lang="en-US" sz="1200" dirty="0"/>
              <a:t>Parenting Skills</a:t>
            </a:r>
          </a:p>
          <a:p>
            <a:pPr lvl="1"/>
            <a:r>
              <a:rPr lang="en-US" sz="1200" dirty="0"/>
              <a:t>Education and Employment</a:t>
            </a:r>
          </a:p>
          <a:p>
            <a:pPr lvl="1"/>
            <a:r>
              <a:rPr lang="en-US" sz="1200" dirty="0"/>
              <a:t>Love and Support </a:t>
            </a:r>
            <a:endParaRPr lang="en-US" sz="1200" b="1" u="sng" dirty="0"/>
          </a:p>
          <a:p>
            <a:r>
              <a:rPr lang="en-US" sz="1800" b="1" u="sng" dirty="0"/>
              <a:t>Unconditional Positive Regard</a:t>
            </a:r>
          </a:p>
        </p:txBody>
      </p:sp>
      <p:sp>
        <p:nvSpPr>
          <p:cNvPr id="15" name="Footer Placeholder 4">
            <a:extLst>
              <a:ext uri="{FF2B5EF4-FFF2-40B4-BE49-F238E27FC236}">
                <a16:creationId xmlns:a16="http://schemas.microsoft.com/office/drawing/2014/main" id="{1D1DF0C9-E052-E104-E809-695A0EE360A9}"/>
              </a:ext>
            </a:extLst>
          </p:cNvPr>
          <p:cNvSpPr>
            <a:spLocks noGrp="1"/>
          </p:cNvSpPr>
          <p:nvPr>
            <p:ph type="ftr" sz="quarter" idx="11"/>
          </p:nvPr>
        </p:nvSpPr>
        <p:spPr>
          <a:xfrm>
            <a:off x="7848600" y="10160"/>
            <a:ext cx="3740727" cy="523240"/>
          </a:xfrm>
        </p:spPr>
        <p:txBody>
          <a:bodyPr/>
          <a:lstStyle/>
          <a:p>
            <a:pPr>
              <a:spcAft>
                <a:spcPts val="600"/>
              </a:spcAft>
            </a:pPr>
            <a:r>
              <a:rPr lang="en-US" dirty="0"/>
              <a:t>5 Primary Prelim Qual Data</a:t>
            </a:r>
          </a:p>
        </p:txBody>
      </p:sp>
      <p:sp>
        <p:nvSpPr>
          <p:cNvPr id="5" name="Slide Number Placeholder 4">
            <a:extLst>
              <a:ext uri="{FF2B5EF4-FFF2-40B4-BE49-F238E27FC236}">
                <a16:creationId xmlns:a16="http://schemas.microsoft.com/office/drawing/2014/main" id="{FFDDB5B7-3BDD-49B0-B4D0-5FBBE83D523C}"/>
              </a:ext>
            </a:extLst>
          </p:cNvPr>
          <p:cNvSpPr>
            <a:spLocks noGrp="1"/>
          </p:cNvSpPr>
          <p:nvPr>
            <p:ph type="sldNum" sz="quarter" idx="12"/>
          </p:nvPr>
        </p:nvSpPr>
        <p:spPr>
          <a:xfrm>
            <a:off x="11582400" y="0"/>
            <a:ext cx="457200" cy="533400"/>
          </a:xfrm>
        </p:spPr>
        <p:txBody>
          <a:bodyPr wrap="none" anchor="ctr">
            <a:normAutofit/>
          </a:bodyPr>
          <a:lstStyle/>
          <a:p>
            <a:pPr>
              <a:spcAft>
                <a:spcPts val="600"/>
              </a:spcAft>
            </a:pPr>
            <a:fld id="{A4F450D4-2853-40DE-B8C1-848A0AA985BC}" type="slidenum">
              <a:rPr lang="en-US" smtClean="0"/>
              <a:pPr>
                <a:spcAft>
                  <a:spcPts val="600"/>
                </a:spcAft>
              </a:pPr>
              <a:t>17</a:t>
            </a:fld>
            <a:endParaRPr lang="en-US" dirty="0"/>
          </a:p>
        </p:txBody>
      </p:sp>
      <p:sp>
        <p:nvSpPr>
          <p:cNvPr id="17" name="Text Placeholder 6">
            <a:extLst>
              <a:ext uri="{FF2B5EF4-FFF2-40B4-BE49-F238E27FC236}">
                <a16:creationId xmlns:a16="http://schemas.microsoft.com/office/drawing/2014/main" id="{1576C810-33D9-7E56-201C-13DCF2FB635C}"/>
              </a:ext>
            </a:extLst>
          </p:cNvPr>
          <p:cNvSpPr>
            <a:spLocks noGrp="1"/>
          </p:cNvSpPr>
          <p:nvPr>
            <p:ph type="body" sz="quarter" idx="13"/>
          </p:nvPr>
        </p:nvSpPr>
        <p:spPr>
          <a:xfrm>
            <a:off x="2425700" y="0"/>
            <a:ext cx="3657600" cy="533400"/>
          </a:xfrm>
        </p:spPr>
        <p:txBody>
          <a:bodyPr/>
          <a:lstStyle/>
          <a:p>
            <a:endParaRPr lang="en-US" dirty="0"/>
          </a:p>
        </p:txBody>
      </p:sp>
      <p:graphicFrame>
        <p:nvGraphicFramePr>
          <p:cNvPr id="6" name="Content Placeholder 5">
            <a:extLst>
              <a:ext uri="{FF2B5EF4-FFF2-40B4-BE49-F238E27FC236}">
                <a16:creationId xmlns:a16="http://schemas.microsoft.com/office/drawing/2014/main" id="{69A7B304-9CA4-4218-8DDD-DFE50B17B72C}"/>
              </a:ext>
            </a:extLst>
          </p:cNvPr>
          <p:cNvGraphicFramePr>
            <a:graphicFrameLocks noGrp="1"/>
          </p:cNvGraphicFramePr>
          <p:nvPr>
            <p:ph sz="half" idx="1"/>
            <p:extLst>
              <p:ext uri="{D42A27DB-BD31-4B8C-83A1-F6EECF244321}">
                <p14:modId xmlns:p14="http://schemas.microsoft.com/office/powerpoint/2010/main" val="2957099161"/>
              </p:ext>
            </p:extLst>
          </p:nvPr>
        </p:nvGraphicFramePr>
        <p:xfrm>
          <a:off x="609600" y="685800"/>
          <a:ext cx="50292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2947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29824-7975-9AF2-8861-3C12ACCFD00A}"/>
              </a:ext>
            </a:extLst>
          </p:cNvPr>
          <p:cNvSpPr>
            <a:spLocks noGrp="1"/>
          </p:cNvSpPr>
          <p:nvPr>
            <p:ph type="title"/>
          </p:nvPr>
        </p:nvSpPr>
        <p:spPr/>
        <p:txBody>
          <a:bodyPr/>
          <a:lstStyle/>
          <a:p>
            <a:r>
              <a:rPr lang="en-US" b="1" dirty="0"/>
              <a:t>Previous Treatment Experiences </a:t>
            </a:r>
          </a:p>
        </p:txBody>
      </p:sp>
      <p:sp>
        <p:nvSpPr>
          <p:cNvPr id="8" name="Content Placeholder 7">
            <a:extLst>
              <a:ext uri="{FF2B5EF4-FFF2-40B4-BE49-F238E27FC236}">
                <a16:creationId xmlns:a16="http://schemas.microsoft.com/office/drawing/2014/main" id="{C98A20F9-D970-F1CC-27B0-553F6DA6134E}"/>
              </a:ext>
            </a:extLst>
          </p:cNvPr>
          <p:cNvSpPr>
            <a:spLocks noGrp="1"/>
          </p:cNvSpPr>
          <p:nvPr>
            <p:ph idx="1"/>
          </p:nvPr>
        </p:nvSpPr>
        <p:spPr>
          <a:xfrm>
            <a:off x="609600" y="1676400"/>
            <a:ext cx="10972800" cy="4724400"/>
          </a:xfrm>
        </p:spPr>
        <p:txBody>
          <a:bodyPr/>
          <a:lstStyle/>
          <a:p>
            <a:pPr algn="ctr"/>
            <a:r>
              <a:rPr lang="en-US" sz="2800" dirty="0">
                <a:solidFill>
                  <a:schemeClr val="accent1">
                    <a:lumMod val="75000"/>
                  </a:schemeClr>
                </a:solidFill>
                <a:latin typeface="+mj-lt"/>
              </a:rPr>
              <a:t>“Just a bunch of high-born people telling me a bunch of bullshit, that they wanted to brainwash me..”</a:t>
            </a:r>
          </a:p>
          <a:p>
            <a:r>
              <a:rPr lang="en-US" sz="2800" b="1" dirty="0">
                <a:solidFill>
                  <a:schemeClr val="accent1">
                    <a:lumMod val="75000"/>
                  </a:schemeClr>
                </a:solidFill>
                <a:latin typeface="+mj-lt"/>
              </a:rPr>
              <a:t>Negative experiences within treatment episodes </a:t>
            </a:r>
          </a:p>
          <a:p>
            <a:pPr marL="201168" lvl="1" indent="0">
              <a:buNone/>
            </a:pPr>
            <a:r>
              <a:rPr lang="en-US" sz="1600" dirty="0">
                <a:latin typeface="+mj-lt"/>
              </a:rPr>
              <a:t>	</a:t>
            </a:r>
            <a:r>
              <a:rPr lang="en-US" sz="2000" dirty="0">
                <a:latin typeface="+mj-lt"/>
              </a:rPr>
              <a:t>Distrust and of therapists (60%)</a:t>
            </a:r>
          </a:p>
          <a:p>
            <a:pPr marL="201168" lvl="1" indent="0">
              <a:buNone/>
            </a:pPr>
            <a:r>
              <a:rPr lang="en-US" sz="2000" dirty="0">
                <a:latin typeface="+mj-lt"/>
              </a:rPr>
              <a:t>	Strict focus on substance use (53%)</a:t>
            </a:r>
          </a:p>
          <a:p>
            <a:pPr marL="201168" lvl="1" indent="0">
              <a:buNone/>
            </a:pPr>
            <a:r>
              <a:rPr lang="en-US" sz="2000" dirty="0">
                <a:latin typeface="+mj-lt"/>
              </a:rPr>
              <a:t>	Stigma / judgmental treatment (40%)</a:t>
            </a:r>
          </a:p>
          <a:p>
            <a:pPr marL="201168" lvl="1" indent="0">
              <a:buNone/>
            </a:pPr>
            <a:r>
              <a:rPr lang="en-US" sz="2000" dirty="0">
                <a:latin typeface="+mj-lt"/>
              </a:rPr>
              <a:t>	Feelings of ostracization (27%)  </a:t>
            </a:r>
          </a:p>
          <a:p>
            <a:pPr marL="201168" lvl="1" indent="0">
              <a:buNone/>
            </a:pPr>
            <a:r>
              <a:rPr lang="en-US" sz="2800" b="1" dirty="0">
                <a:solidFill>
                  <a:schemeClr val="accent1">
                    <a:lumMod val="75000"/>
                  </a:schemeClr>
                </a:solidFill>
                <a:latin typeface="+mj-lt"/>
              </a:rPr>
              <a:t>Positive experiences within treatment episodes</a:t>
            </a:r>
          </a:p>
          <a:p>
            <a:pPr marL="201168" lvl="1" indent="0">
              <a:buNone/>
            </a:pPr>
            <a:r>
              <a:rPr lang="en-US" sz="1600" dirty="0">
                <a:latin typeface="+mj-lt"/>
              </a:rPr>
              <a:t>	</a:t>
            </a:r>
            <a:r>
              <a:rPr lang="en-US" sz="2000" dirty="0">
                <a:latin typeface="+mj-lt"/>
              </a:rPr>
              <a:t>Therapeutic relationships &amp; treatment communities (87%)</a:t>
            </a:r>
          </a:p>
          <a:p>
            <a:pPr marL="201168" lvl="1" indent="0">
              <a:buNone/>
            </a:pPr>
            <a:r>
              <a:rPr lang="en-US" sz="2000" dirty="0">
                <a:latin typeface="+mj-lt"/>
              </a:rPr>
              <a:t>	Psycho-education / Knowledge (66%)</a:t>
            </a:r>
          </a:p>
          <a:p>
            <a:pPr marL="201168" lvl="1" indent="0">
              <a:buNone/>
            </a:pPr>
            <a:r>
              <a:rPr lang="en-US" sz="2000" dirty="0">
                <a:latin typeface="+mj-lt"/>
              </a:rPr>
              <a:t>	Trauma informed approaches (66%) </a:t>
            </a:r>
          </a:p>
          <a:p>
            <a:endParaRPr lang="en-US" dirty="0"/>
          </a:p>
        </p:txBody>
      </p:sp>
      <p:sp>
        <p:nvSpPr>
          <p:cNvPr id="5" name="Footer Placeholder 4">
            <a:extLst>
              <a:ext uri="{FF2B5EF4-FFF2-40B4-BE49-F238E27FC236}">
                <a16:creationId xmlns:a16="http://schemas.microsoft.com/office/drawing/2014/main" id="{19BC8064-758F-379B-2066-9257CC66A934}"/>
              </a:ext>
            </a:extLst>
          </p:cNvPr>
          <p:cNvSpPr>
            <a:spLocks noGrp="1"/>
          </p:cNvSpPr>
          <p:nvPr>
            <p:ph type="ftr" sz="quarter" idx="11"/>
          </p:nvPr>
        </p:nvSpPr>
        <p:spPr/>
        <p:txBody>
          <a:bodyPr/>
          <a:lstStyle/>
          <a:p>
            <a:r>
              <a:rPr lang="en-US" dirty="0"/>
              <a:t>Prelim – Prior Treatment Experiences</a:t>
            </a:r>
          </a:p>
        </p:txBody>
      </p:sp>
      <p:sp>
        <p:nvSpPr>
          <p:cNvPr id="6" name="Slide Number Placeholder 5">
            <a:extLst>
              <a:ext uri="{FF2B5EF4-FFF2-40B4-BE49-F238E27FC236}">
                <a16:creationId xmlns:a16="http://schemas.microsoft.com/office/drawing/2014/main" id="{D98273C8-45ED-1217-A36C-C03472001B02}"/>
              </a:ext>
            </a:extLst>
          </p:cNvPr>
          <p:cNvSpPr>
            <a:spLocks noGrp="1"/>
          </p:cNvSpPr>
          <p:nvPr>
            <p:ph type="sldNum" sz="quarter" idx="12"/>
          </p:nvPr>
        </p:nvSpPr>
        <p:spPr/>
        <p:txBody>
          <a:bodyPr/>
          <a:lstStyle/>
          <a:p>
            <a:fld id="{4B8EE153-BF0C-9B4F-8512-164F9C8D6C2E}" type="slidenum">
              <a:rPr lang="en-US" smtClean="0"/>
              <a:pPr/>
              <a:t>18</a:t>
            </a:fld>
            <a:endParaRPr lang="en-US" dirty="0"/>
          </a:p>
        </p:txBody>
      </p:sp>
      <p:sp>
        <p:nvSpPr>
          <p:cNvPr id="9" name="Text Placeholder 8">
            <a:extLst>
              <a:ext uri="{FF2B5EF4-FFF2-40B4-BE49-F238E27FC236}">
                <a16:creationId xmlns:a16="http://schemas.microsoft.com/office/drawing/2014/main" id="{287E5CFF-7D71-899F-C10A-2FB48FA2F7B7}"/>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729155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19A6969-4A85-5EB3-B74D-FF1BCB562511}"/>
              </a:ext>
            </a:extLst>
          </p:cNvPr>
          <p:cNvSpPr>
            <a:spLocks noGrp="1"/>
          </p:cNvSpPr>
          <p:nvPr>
            <p:ph type="ftr" sz="quarter" idx="11"/>
          </p:nvPr>
        </p:nvSpPr>
        <p:spPr/>
        <p:txBody>
          <a:bodyPr wrap="none" anchor="ctr">
            <a:normAutofit/>
          </a:bodyPr>
          <a:lstStyle/>
          <a:p>
            <a:pPr>
              <a:spcAft>
                <a:spcPts val="600"/>
              </a:spcAft>
            </a:pPr>
            <a:r>
              <a:rPr lang="en-US" dirty="0"/>
              <a:t>Prelim – Incongruent Treatment Goals</a:t>
            </a:r>
          </a:p>
        </p:txBody>
      </p:sp>
      <p:sp>
        <p:nvSpPr>
          <p:cNvPr id="6" name="Slide Number Placeholder 5">
            <a:extLst>
              <a:ext uri="{FF2B5EF4-FFF2-40B4-BE49-F238E27FC236}">
                <a16:creationId xmlns:a16="http://schemas.microsoft.com/office/drawing/2014/main" id="{D0B72615-3F0A-9B2B-62B7-63D25170E8D8}"/>
              </a:ext>
            </a:extLst>
          </p:cNvPr>
          <p:cNvSpPr>
            <a:spLocks noGrp="1"/>
          </p:cNvSpPr>
          <p:nvPr>
            <p:ph type="sldNum" sz="quarter" idx="12"/>
          </p:nvPr>
        </p:nvSpPr>
        <p:spPr/>
        <p:txBody>
          <a:bodyPr wrap="none" anchor="ctr">
            <a:normAutofit/>
          </a:bodyPr>
          <a:lstStyle/>
          <a:p>
            <a:pPr>
              <a:spcAft>
                <a:spcPts val="600"/>
              </a:spcAft>
            </a:pPr>
            <a:fld id="{4B8EE153-BF0C-9B4F-8512-164F9C8D6C2E}" type="slidenum">
              <a:rPr lang="en-US" smtClean="0"/>
              <a:pPr>
                <a:spcAft>
                  <a:spcPts val="600"/>
                </a:spcAft>
              </a:pPr>
              <a:t>19</a:t>
            </a:fld>
            <a:endParaRPr lang="en-US" dirty="0"/>
          </a:p>
        </p:txBody>
      </p:sp>
      <p:graphicFrame>
        <p:nvGraphicFramePr>
          <p:cNvPr id="11" name="Content Placeholder 7">
            <a:extLst>
              <a:ext uri="{FF2B5EF4-FFF2-40B4-BE49-F238E27FC236}">
                <a16:creationId xmlns:a16="http://schemas.microsoft.com/office/drawing/2014/main" id="{31C43F00-4F39-DB00-2EF3-138E081137CF}"/>
              </a:ext>
            </a:extLst>
          </p:cNvPr>
          <p:cNvGraphicFramePr>
            <a:graphicFrameLocks noGrp="1"/>
          </p:cNvGraphicFramePr>
          <p:nvPr>
            <p:ph idx="4294967295"/>
            <p:extLst>
              <p:ext uri="{D42A27DB-BD31-4B8C-83A1-F6EECF244321}">
                <p14:modId xmlns:p14="http://schemas.microsoft.com/office/powerpoint/2010/main" val="1028333304"/>
              </p:ext>
            </p:extLst>
          </p:nvPr>
        </p:nvGraphicFramePr>
        <p:xfrm>
          <a:off x="304800" y="838200"/>
          <a:ext cx="115824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3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4">
            <a:extLst>
              <a:ext uri="{FF2B5EF4-FFF2-40B4-BE49-F238E27FC236}">
                <a16:creationId xmlns:a16="http://schemas.microsoft.com/office/drawing/2014/main" id="{33799854-2F19-4449-9810-CACF91C074F7}"/>
              </a:ext>
            </a:extLst>
          </p:cNvPr>
          <p:cNvSpPr>
            <a:spLocks noGrp="1" noChangeArrowheads="1"/>
          </p:cNvSpPr>
          <p:nvPr>
            <p:ph type="title"/>
          </p:nvPr>
        </p:nvSpPr>
        <p:spPr>
          <a:xfrm>
            <a:off x="1828800" y="898525"/>
            <a:ext cx="7315200" cy="685800"/>
          </a:xfrm>
        </p:spPr>
        <p:txBody>
          <a:bodyPr/>
          <a:lstStyle/>
          <a:p>
            <a:pPr algn="l"/>
            <a:r>
              <a:rPr lang="en-US" altLang="en-US" dirty="0"/>
              <a:t>Center for Addiction Research (CAR)</a:t>
            </a:r>
          </a:p>
        </p:txBody>
      </p:sp>
      <p:sp>
        <p:nvSpPr>
          <p:cNvPr id="10244" name="TextBox 7">
            <a:extLst>
              <a:ext uri="{FF2B5EF4-FFF2-40B4-BE49-F238E27FC236}">
                <a16:creationId xmlns:a16="http://schemas.microsoft.com/office/drawing/2014/main" id="{159121FF-57BA-46D7-9ED7-066F90215BED}"/>
              </a:ext>
            </a:extLst>
          </p:cNvPr>
          <p:cNvSpPr txBox="1">
            <a:spLocks noChangeArrowheads="1"/>
          </p:cNvSpPr>
          <p:nvPr/>
        </p:nvSpPr>
        <p:spPr bwMode="auto">
          <a:xfrm>
            <a:off x="1905000" y="1676400"/>
            <a:ext cx="80772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r>
              <a:rPr lang="en-US" altLang="en-US" sz="2400" dirty="0"/>
              <a:t>The CAR was launched in October of 2020</a:t>
            </a:r>
          </a:p>
          <a:p>
            <a:endParaRPr lang="en-US" altLang="en-US" sz="1200" dirty="0"/>
          </a:p>
          <a:p>
            <a:r>
              <a:rPr lang="en-US" altLang="en-US" sz="2400" dirty="0"/>
              <a:t>Mission: to support cross-disciplinary collaborations across UC as well as with community partners, governmental institutions, and other academic institutions in order to accelerate scientific progress in addiction prevention and treatment</a:t>
            </a:r>
          </a:p>
          <a:p>
            <a:endParaRPr lang="en-US" altLang="en-US" sz="1200" dirty="0"/>
          </a:p>
          <a:p>
            <a:r>
              <a:rPr lang="en-US" altLang="en-US" sz="2400" dirty="0"/>
              <a:t>Twenty-nine faculty from six UC Colleges</a:t>
            </a:r>
          </a:p>
          <a:p>
            <a:endParaRPr lang="en-US" altLang="en-US" sz="1600" dirty="0"/>
          </a:p>
          <a:p>
            <a:pPr>
              <a:spcBef>
                <a:spcPct val="0"/>
              </a:spcBef>
            </a:pPr>
            <a:r>
              <a:rPr lang="en-US" altLang="en-US" sz="2400" dirty="0"/>
              <a:t>CAR Website: </a:t>
            </a:r>
            <a:r>
              <a:rPr lang="en-US" altLang="en-US" sz="2400" u="sng" dirty="0">
                <a:hlinkClick r:id="rId4"/>
              </a:rPr>
              <a:t>https://med.uc.edu/institutes/CAR/home</a:t>
            </a:r>
            <a:endParaRPr lang="en-US" altLang="en-US" sz="2400" dirty="0"/>
          </a:p>
          <a:p>
            <a:endParaRPr lang="en-US" altLang="en-US" sz="2000" dirty="0"/>
          </a:p>
          <a:p>
            <a:pPr>
              <a:spcBef>
                <a:spcPct val="0"/>
              </a:spcBef>
              <a:buFontTx/>
              <a:buNone/>
            </a:pPr>
            <a:endParaRPr lang="en-US" altLang="en-US" sz="2000" dirty="0">
              <a:solidFill>
                <a:srgbClr val="000000"/>
              </a:solidFill>
            </a:endParaRPr>
          </a:p>
        </p:txBody>
      </p:sp>
    </p:spTree>
    <p:custDataLst>
      <p:tags r:id="rId1"/>
    </p:custDataLst>
    <p:extLst>
      <p:ext uri="{BB962C8B-B14F-4D97-AF65-F5344CB8AC3E}">
        <p14:creationId xmlns:p14="http://schemas.microsoft.com/office/powerpoint/2010/main" val="3545147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51466-3FED-7C22-277E-1B614C28D80E}"/>
              </a:ext>
            </a:extLst>
          </p:cNvPr>
          <p:cNvSpPr>
            <a:spLocks noGrp="1"/>
          </p:cNvSpPr>
          <p:nvPr>
            <p:ph type="title"/>
          </p:nvPr>
        </p:nvSpPr>
        <p:spPr/>
        <p:txBody>
          <a:bodyPr/>
          <a:lstStyle/>
          <a:p>
            <a:r>
              <a:rPr lang="en-US" b="1" dirty="0">
                <a:solidFill>
                  <a:schemeClr val="accent1">
                    <a:lumMod val="75000"/>
                  </a:schemeClr>
                </a:solidFill>
              </a:rPr>
              <a:t>Families of Origin</a:t>
            </a:r>
          </a:p>
        </p:txBody>
      </p:sp>
      <p:sp>
        <p:nvSpPr>
          <p:cNvPr id="4" name="Content Placeholder 3">
            <a:extLst>
              <a:ext uri="{FF2B5EF4-FFF2-40B4-BE49-F238E27FC236}">
                <a16:creationId xmlns:a16="http://schemas.microsoft.com/office/drawing/2014/main" id="{13BAF1D6-4EAE-287D-7CBC-215F5E3A32A3}"/>
              </a:ext>
            </a:extLst>
          </p:cNvPr>
          <p:cNvSpPr>
            <a:spLocks noGrp="1"/>
          </p:cNvSpPr>
          <p:nvPr>
            <p:ph sz="half" idx="2"/>
          </p:nvPr>
        </p:nvSpPr>
        <p:spPr>
          <a:xfrm>
            <a:off x="6781800" y="1600200"/>
            <a:ext cx="5029200" cy="4876800"/>
          </a:xfrm>
        </p:spPr>
        <p:txBody>
          <a:bodyPr/>
          <a:lstStyle/>
          <a:p>
            <a:pPr marL="0" indent="0" algn="ctr">
              <a:buNone/>
            </a:pPr>
            <a:r>
              <a:rPr lang="en-US" sz="2800" dirty="0"/>
              <a:t>“I was groomed being in the trap house as a kid. I thought that was normal, that’s what I was raised in, my upbringing was like ‘I wanna be a drug dealer.’ Cuz I didn’t know you could go be a substance abuse counselor, I didn’t know you could be a teacher. I just thought that was the only life to live.”</a:t>
            </a:r>
          </a:p>
          <a:p>
            <a:endParaRPr lang="en-US" dirty="0"/>
          </a:p>
        </p:txBody>
      </p:sp>
      <p:sp>
        <p:nvSpPr>
          <p:cNvPr id="5" name="Footer Placeholder 4">
            <a:extLst>
              <a:ext uri="{FF2B5EF4-FFF2-40B4-BE49-F238E27FC236}">
                <a16:creationId xmlns:a16="http://schemas.microsoft.com/office/drawing/2014/main" id="{C1258872-D2E7-001D-7033-C6A9CF2CAEFE}"/>
              </a:ext>
            </a:extLst>
          </p:cNvPr>
          <p:cNvSpPr>
            <a:spLocks noGrp="1"/>
          </p:cNvSpPr>
          <p:nvPr>
            <p:ph type="ftr" sz="quarter" idx="11"/>
          </p:nvPr>
        </p:nvSpPr>
        <p:spPr/>
        <p:txBody>
          <a:bodyPr/>
          <a:lstStyle/>
          <a:p>
            <a:r>
              <a:rPr lang="en-US" dirty="0"/>
              <a:t>Prelim – Families of Origin</a:t>
            </a:r>
          </a:p>
        </p:txBody>
      </p:sp>
      <p:sp>
        <p:nvSpPr>
          <p:cNvPr id="6" name="Slide Number Placeholder 5">
            <a:extLst>
              <a:ext uri="{FF2B5EF4-FFF2-40B4-BE49-F238E27FC236}">
                <a16:creationId xmlns:a16="http://schemas.microsoft.com/office/drawing/2014/main" id="{259B0824-50BC-41AF-8359-941DEA53569D}"/>
              </a:ext>
            </a:extLst>
          </p:cNvPr>
          <p:cNvSpPr>
            <a:spLocks noGrp="1"/>
          </p:cNvSpPr>
          <p:nvPr>
            <p:ph type="sldNum" sz="quarter" idx="12"/>
          </p:nvPr>
        </p:nvSpPr>
        <p:spPr/>
        <p:txBody>
          <a:bodyPr/>
          <a:lstStyle/>
          <a:p>
            <a:fld id="{4B8EE153-BF0C-9B4F-8512-164F9C8D6C2E}" type="slidenum">
              <a:rPr lang="en-US" smtClean="0"/>
              <a:pPr/>
              <a:t>20</a:t>
            </a:fld>
            <a:endParaRPr lang="en-US" dirty="0"/>
          </a:p>
        </p:txBody>
      </p:sp>
      <p:sp>
        <p:nvSpPr>
          <p:cNvPr id="7" name="Text Placeholder 6">
            <a:extLst>
              <a:ext uri="{FF2B5EF4-FFF2-40B4-BE49-F238E27FC236}">
                <a16:creationId xmlns:a16="http://schemas.microsoft.com/office/drawing/2014/main" id="{3A39C343-6218-A8F9-BC39-EA07859EBBED}"/>
              </a:ext>
            </a:extLst>
          </p:cNvPr>
          <p:cNvSpPr>
            <a:spLocks noGrp="1"/>
          </p:cNvSpPr>
          <p:nvPr>
            <p:ph type="body" sz="quarter" idx="13"/>
          </p:nvPr>
        </p:nvSpPr>
        <p:spPr/>
        <p:txBody>
          <a:bodyPr/>
          <a:lstStyle/>
          <a:p>
            <a:endParaRPr lang="en-US" dirty="0"/>
          </a:p>
        </p:txBody>
      </p:sp>
      <p:sp>
        <p:nvSpPr>
          <p:cNvPr id="11" name="Content Placeholder 10">
            <a:extLst>
              <a:ext uri="{FF2B5EF4-FFF2-40B4-BE49-F238E27FC236}">
                <a16:creationId xmlns:a16="http://schemas.microsoft.com/office/drawing/2014/main" id="{944ABB77-B37F-B60E-4BFB-D9BAA5C96C1E}"/>
              </a:ext>
            </a:extLst>
          </p:cNvPr>
          <p:cNvSpPr>
            <a:spLocks noGrp="1"/>
          </p:cNvSpPr>
          <p:nvPr>
            <p:ph sz="half" idx="1"/>
          </p:nvPr>
        </p:nvSpPr>
        <p:spPr>
          <a:xfrm>
            <a:off x="609600" y="1676400"/>
            <a:ext cx="5943600" cy="4724400"/>
          </a:xfrm>
        </p:spPr>
        <p:txBody>
          <a:bodyPr/>
          <a:lstStyle/>
          <a:p>
            <a:pPr marL="0" indent="0">
              <a:buNone/>
            </a:pPr>
            <a:r>
              <a:rPr lang="en-US" sz="2800" b="1" dirty="0">
                <a:solidFill>
                  <a:schemeClr val="accent2"/>
                </a:solidFill>
              </a:rPr>
              <a:t>Intergeneration Substance Use &amp; Sex Trading</a:t>
            </a:r>
          </a:p>
          <a:p>
            <a:r>
              <a:rPr lang="en-US" sz="2800" dirty="0"/>
              <a:t>Substance Use (60% of participants)</a:t>
            </a:r>
          </a:p>
          <a:p>
            <a:r>
              <a:rPr lang="en-US" sz="2800" dirty="0"/>
              <a:t>Family Introduced Women to Sex Trading (20%)</a:t>
            </a:r>
          </a:p>
          <a:p>
            <a:pPr marL="0" indent="0">
              <a:buNone/>
            </a:pPr>
            <a:r>
              <a:rPr lang="en-US" sz="2800" b="1" dirty="0">
                <a:solidFill>
                  <a:schemeClr val="accent2"/>
                </a:solidFill>
              </a:rPr>
              <a:t>Various Forms of Abuse and Neglect </a:t>
            </a:r>
          </a:p>
          <a:p>
            <a:r>
              <a:rPr lang="en-US" sz="2800" dirty="0"/>
              <a:t>Physical Abuse – (33%)</a:t>
            </a:r>
          </a:p>
          <a:p>
            <a:r>
              <a:rPr lang="en-US" sz="2800" dirty="0"/>
              <a:t>Sexual Abuse – (20%) </a:t>
            </a:r>
          </a:p>
        </p:txBody>
      </p:sp>
    </p:spTree>
    <p:extLst>
      <p:ext uri="{BB962C8B-B14F-4D97-AF65-F5344CB8AC3E}">
        <p14:creationId xmlns:p14="http://schemas.microsoft.com/office/powerpoint/2010/main" val="216477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AD42F3A-651F-BDA3-8B65-1DC88D982E0B}"/>
              </a:ext>
            </a:extLst>
          </p:cNvPr>
          <p:cNvSpPr>
            <a:spLocks noGrp="1"/>
          </p:cNvSpPr>
          <p:nvPr>
            <p:ph type="ftr" sz="quarter" idx="11"/>
          </p:nvPr>
        </p:nvSpPr>
        <p:spPr/>
        <p:txBody>
          <a:bodyPr/>
          <a:lstStyle/>
          <a:p>
            <a:r>
              <a:rPr lang="en-US" dirty="0"/>
              <a:t>Prelim Families of Origin - Quote</a:t>
            </a:r>
          </a:p>
        </p:txBody>
      </p:sp>
      <p:sp>
        <p:nvSpPr>
          <p:cNvPr id="3" name="Slide Number Placeholder 2">
            <a:extLst>
              <a:ext uri="{FF2B5EF4-FFF2-40B4-BE49-F238E27FC236}">
                <a16:creationId xmlns:a16="http://schemas.microsoft.com/office/drawing/2014/main" id="{9BF4466D-A9A6-E31D-CA87-6BC0AA1D91CB}"/>
              </a:ext>
            </a:extLst>
          </p:cNvPr>
          <p:cNvSpPr>
            <a:spLocks noGrp="1"/>
          </p:cNvSpPr>
          <p:nvPr>
            <p:ph type="sldNum" sz="quarter" idx="12"/>
          </p:nvPr>
        </p:nvSpPr>
        <p:spPr/>
        <p:txBody>
          <a:bodyPr/>
          <a:lstStyle/>
          <a:p>
            <a:fld id="{4B8EE153-BF0C-9B4F-8512-164F9C8D6C2E}" type="slidenum">
              <a:rPr lang="en-US" smtClean="0"/>
              <a:pPr/>
              <a:t>21</a:t>
            </a:fld>
            <a:endParaRPr lang="en-US" dirty="0"/>
          </a:p>
        </p:txBody>
      </p:sp>
      <p:sp>
        <p:nvSpPr>
          <p:cNvPr id="5" name="TextBox 4">
            <a:extLst>
              <a:ext uri="{FF2B5EF4-FFF2-40B4-BE49-F238E27FC236}">
                <a16:creationId xmlns:a16="http://schemas.microsoft.com/office/drawing/2014/main" id="{4AFB0B6C-D46D-1BB9-210E-88F1595935C9}"/>
              </a:ext>
            </a:extLst>
          </p:cNvPr>
          <p:cNvSpPr txBox="1"/>
          <p:nvPr/>
        </p:nvSpPr>
        <p:spPr>
          <a:xfrm>
            <a:off x="457201" y="1600200"/>
            <a:ext cx="11353799" cy="3970318"/>
          </a:xfrm>
          <a:prstGeom prst="rect">
            <a:avLst/>
          </a:prstGeom>
          <a:noFill/>
        </p:spPr>
        <p:txBody>
          <a:bodyPr wrap="square">
            <a:spAutoFit/>
          </a:bodyPr>
          <a:lstStyle/>
          <a:p>
            <a:pPr algn="ctr"/>
            <a:r>
              <a:rPr lang="en-US" sz="3600" dirty="0">
                <a:solidFill>
                  <a:schemeClr val="accent2"/>
                </a:solidFill>
              </a:rPr>
              <a:t>‘I could say my mom human trafficked me. I mean, she’s the one that introduced me to that part of life you know - bringing men into my house, taking them up to my bathroom, taking me to trap houses and dope spots… it went from being that scared, scared girl to not understand ‘what the fuck is going on?’ to ‘okay I gotta do this, I gotta do this like she told me if I wanna get this money.’</a:t>
            </a:r>
          </a:p>
        </p:txBody>
      </p:sp>
    </p:spTree>
    <p:extLst>
      <p:ext uri="{BB962C8B-B14F-4D97-AF65-F5344CB8AC3E}">
        <p14:creationId xmlns:p14="http://schemas.microsoft.com/office/powerpoint/2010/main" val="1433980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9E30-5307-94D1-593B-3134A93DAF38}"/>
              </a:ext>
            </a:extLst>
          </p:cNvPr>
          <p:cNvSpPr>
            <a:spLocks noGrp="1"/>
          </p:cNvSpPr>
          <p:nvPr>
            <p:ph type="title"/>
          </p:nvPr>
        </p:nvSpPr>
        <p:spPr/>
        <p:txBody>
          <a:bodyPr/>
          <a:lstStyle/>
          <a:p>
            <a:r>
              <a:rPr lang="en-US" b="1" dirty="0">
                <a:solidFill>
                  <a:schemeClr val="accent1">
                    <a:lumMod val="75000"/>
                  </a:schemeClr>
                </a:solidFill>
              </a:rPr>
              <a:t>Familial Influences on Treatment and Substance use</a:t>
            </a:r>
          </a:p>
        </p:txBody>
      </p:sp>
      <p:sp>
        <p:nvSpPr>
          <p:cNvPr id="8" name="Content Placeholder 7">
            <a:extLst>
              <a:ext uri="{FF2B5EF4-FFF2-40B4-BE49-F238E27FC236}">
                <a16:creationId xmlns:a16="http://schemas.microsoft.com/office/drawing/2014/main" id="{36C17D76-EABE-5572-E812-D85B8638420A}"/>
              </a:ext>
            </a:extLst>
          </p:cNvPr>
          <p:cNvSpPr>
            <a:spLocks noGrp="1"/>
          </p:cNvSpPr>
          <p:nvPr>
            <p:ph idx="1"/>
          </p:nvPr>
        </p:nvSpPr>
        <p:spPr>
          <a:xfrm>
            <a:off x="609600" y="1676400"/>
            <a:ext cx="10972800" cy="4724400"/>
          </a:xfrm>
        </p:spPr>
        <p:txBody>
          <a:bodyPr/>
          <a:lstStyle/>
          <a:p>
            <a:pPr marL="0" indent="0">
              <a:buNone/>
            </a:pPr>
            <a:r>
              <a:rPr lang="en-US" sz="3200" dirty="0">
                <a:solidFill>
                  <a:schemeClr val="accent1">
                    <a:lumMod val="75000"/>
                  </a:schemeClr>
                </a:solidFill>
              </a:rPr>
              <a:t>Family and romantic partners limited treatment success</a:t>
            </a:r>
          </a:p>
          <a:p>
            <a:pPr lvl="1">
              <a:buFont typeface="Wingdings" panose="05000000000000000000" pitchFamily="2" charset="2"/>
              <a:buChar char="v"/>
            </a:pPr>
            <a:r>
              <a:rPr lang="en-US" sz="3000" dirty="0"/>
              <a:t>Exit early (53%) – health issues; arrests; overdoses</a:t>
            </a:r>
          </a:p>
          <a:p>
            <a:pPr lvl="1">
              <a:buFont typeface="Wingdings" panose="05000000000000000000" pitchFamily="2" charset="2"/>
              <a:buChar char="v"/>
            </a:pPr>
            <a:r>
              <a:rPr lang="en-US" sz="3000" dirty="0"/>
              <a:t>Relapse (33%)</a:t>
            </a:r>
            <a:endParaRPr lang="en-US" sz="3200" dirty="0"/>
          </a:p>
          <a:p>
            <a:pPr marL="0" marR="0" lvl="0" indent="0" algn="l" defTabSz="914400" rtl="0" eaLnBrk="1" fontAlgn="auto" latinLnBrk="0" hangingPunct="1">
              <a:lnSpc>
                <a:spcPct val="100000"/>
              </a:lnSpc>
              <a:spcBef>
                <a:spcPts val="1800"/>
              </a:spcBef>
              <a:spcAft>
                <a:spcPts val="0"/>
              </a:spcAft>
              <a:buClr>
                <a:srgbClr val="E00122"/>
              </a:buClr>
              <a:buSzPct val="75000"/>
              <a:buFont typeface="Arial" panose="020B0604020202020204" pitchFamily="34" charset="0"/>
              <a:buNone/>
              <a:tabLst/>
              <a:defRPr/>
            </a:pPr>
            <a:r>
              <a:rPr kumimoji="0" lang="en-US" sz="3200" b="0" i="0" u="none" strike="noStrike" kern="1200" cap="none" spc="0" normalizeH="0" baseline="0" noProof="0" dirty="0">
                <a:ln>
                  <a:noFill/>
                </a:ln>
                <a:solidFill>
                  <a:srgbClr val="E00122">
                    <a:lumMod val="75000"/>
                  </a:srgbClr>
                </a:solidFill>
                <a:effectLst/>
                <a:uLnTx/>
                <a:uFillTx/>
                <a:latin typeface="Gentium Book Basic" panose="02000503060000020004" pitchFamily="2" charset="77"/>
                <a:ea typeface="+mn-ea"/>
                <a:cs typeface="+mn-cs"/>
              </a:rPr>
              <a:t>Challenges Re-integrating Post-Treatment </a:t>
            </a:r>
          </a:p>
          <a:p>
            <a:pPr lvl="1">
              <a:spcBef>
                <a:spcPts val="1800"/>
              </a:spcBef>
              <a:buClr>
                <a:srgbClr val="E00122"/>
              </a:buClr>
              <a:buFont typeface="Wingdings" panose="05000000000000000000" pitchFamily="2" charset="2"/>
              <a:buChar char="v"/>
              <a:defRPr/>
            </a:pPr>
            <a:r>
              <a:rPr kumimoji="0" lang="en-US" sz="2600" b="0" i="0" u="none" strike="noStrike" kern="1200" cap="none" spc="0" normalizeH="0" baseline="0" noProof="0" dirty="0">
                <a:ln>
                  <a:noFill/>
                </a:ln>
                <a:effectLst/>
                <a:uLnTx/>
                <a:uFillTx/>
              </a:rPr>
              <a:t>“Too good for them” </a:t>
            </a:r>
          </a:p>
          <a:p>
            <a:pPr lvl="1">
              <a:spcBef>
                <a:spcPts val="1800"/>
              </a:spcBef>
              <a:buClr>
                <a:srgbClr val="E00122"/>
              </a:buClr>
              <a:buFont typeface="Wingdings" panose="05000000000000000000" pitchFamily="2" charset="2"/>
              <a:buChar char="v"/>
              <a:defRPr/>
            </a:pPr>
            <a:r>
              <a:rPr lang="en-US" sz="2600" dirty="0"/>
              <a:t>Lack of Support</a:t>
            </a:r>
            <a:endParaRPr kumimoji="0" lang="en-US" sz="2600" b="0" i="0" u="none" strike="noStrike" kern="1200" cap="none" spc="0" normalizeH="0" baseline="0" noProof="0" dirty="0">
              <a:ln>
                <a:noFill/>
              </a:ln>
              <a:effectLst/>
              <a:uLnTx/>
              <a:uFillTx/>
            </a:endParaRPr>
          </a:p>
          <a:p>
            <a:pPr lvl="1">
              <a:spcBef>
                <a:spcPts val="1800"/>
              </a:spcBef>
              <a:buClr>
                <a:srgbClr val="E00122"/>
              </a:buClr>
              <a:buFont typeface="Wingdings" panose="05000000000000000000" pitchFamily="2" charset="2"/>
              <a:buChar char="v"/>
              <a:defRPr/>
            </a:pPr>
            <a:r>
              <a:rPr kumimoji="0" lang="en-US" sz="2600" b="0" i="0" u="none" strike="noStrike" kern="1200" cap="none" spc="0" normalizeH="0" baseline="0" noProof="0" dirty="0">
                <a:ln>
                  <a:noFill/>
                </a:ln>
                <a:effectLst/>
                <a:uLnTx/>
                <a:uFillTx/>
              </a:rPr>
              <a:t>Challenges </a:t>
            </a:r>
            <a:r>
              <a:rPr lang="en-US" sz="2600" dirty="0"/>
              <a:t>with child’ caretaker</a:t>
            </a:r>
          </a:p>
          <a:p>
            <a:pPr lvl="1">
              <a:spcBef>
                <a:spcPts val="1800"/>
              </a:spcBef>
              <a:buClr>
                <a:srgbClr val="E00122"/>
              </a:buClr>
              <a:buFont typeface="Wingdings" panose="05000000000000000000" pitchFamily="2" charset="2"/>
              <a:buChar char="v"/>
              <a:defRPr/>
            </a:pPr>
            <a:r>
              <a:rPr kumimoji="0" lang="en-US" sz="2600" b="0" i="0" u="none" strike="noStrike" kern="1200" cap="none" spc="0" normalizeH="0" baseline="0" noProof="0" dirty="0">
                <a:ln>
                  <a:noFill/>
                </a:ln>
                <a:effectLst/>
                <a:uLnTx/>
                <a:uFillTx/>
              </a:rPr>
              <a:t>Difficulty repairing damaged relationships</a:t>
            </a:r>
          </a:p>
          <a:p>
            <a:pPr marL="457200" lvl="1" indent="0">
              <a:buNone/>
            </a:pPr>
            <a:endParaRPr lang="en-US" sz="3000" dirty="0"/>
          </a:p>
        </p:txBody>
      </p:sp>
      <p:sp>
        <p:nvSpPr>
          <p:cNvPr id="5" name="Footer Placeholder 4">
            <a:extLst>
              <a:ext uri="{FF2B5EF4-FFF2-40B4-BE49-F238E27FC236}">
                <a16:creationId xmlns:a16="http://schemas.microsoft.com/office/drawing/2014/main" id="{B3E6835C-1848-D0CE-A182-8253F7021B86}"/>
              </a:ext>
            </a:extLst>
          </p:cNvPr>
          <p:cNvSpPr>
            <a:spLocks noGrp="1"/>
          </p:cNvSpPr>
          <p:nvPr>
            <p:ph type="ftr" sz="quarter" idx="11"/>
          </p:nvPr>
        </p:nvSpPr>
        <p:spPr/>
        <p:txBody>
          <a:bodyPr/>
          <a:lstStyle/>
          <a:p>
            <a:r>
              <a:rPr lang="en-US" dirty="0"/>
              <a:t>Prelim – Familial Influences on Treatment</a:t>
            </a:r>
          </a:p>
        </p:txBody>
      </p:sp>
      <p:sp>
        <p:nvSpPr>
          <p:cNvPr id="6" name="Slide Number Placeholder 5">
            <a:extLst>
              <a:ext uri="{FF2B5EF4-FFF2-40B4-BE49-F238E27FC236}">
                <a16:creationId xmlns:a16="http://schemas.microsoft.com/office/drawing/2014/main" id="{1580684B-5B42-E5FE-D419-4FAC916973E1}"/>
              </a:ext>
            </a:extLst>
          </p:cNvPr>
          <p:cNvSpPr>
            <a:spLocks noGrp="1"/>
          </p:cNvSpPr>
          <p:nvPr>
            <p:ph type="sldNum" sz="quarter" idx="12"/>
          </p:nvPr>
        </p:nvSpPr>
        <p:spPr/>
        <p:txBody>
          <a:bodyPr/>
          <a:lstStyle/>
          <a:p>
            <a:fld id="{4B8EE153-BF0C-9B4F-8512-164F9C8D6C2E}" type="slidenum">
              <a:rPr lang="en-US" smtClean="0"/>
              <a:pPr/>
              <a:t>22</a:t>
            </a:fld>
            <a:endParaRPr lang="en-US" dirty="0"/>
          </a:p>
        </p:txBody>
      </p:sp>
      <p:sp>
        <p:nvSpPr>
          <p:cNvPr id="9" name="Text Placeholder 8">
            <a:extLst>
              <a:ext uri="{FF2B5EF4-FFF2-40B4-BE49-F238E27FC236}">
                <a16:creationId xmlns:a16="http://schemas.microsoft.com/office/drawing/2014/main" id="{2CC900D3-7388-74D8-A681-E8524A96FBDD}"/>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144482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FFE1E0D-41AD-0568-8566-E5A332853BF1}"/>
              </a:ext>
            </a:extLst>
          </p:cNvPr>
          <p:cNvSpPr>
            <a:spLocks noGrp="1"/>
          </p:cNvSpPr>
          <p:nvPr>
            <p:ph type="ftr" sz="quarter" idx="11"/>
          </p:nvPr>
        </p:nvSpPr>
        <p:spPr/>
        <p:txBody>
          <a:bodyPr wrap="none" anchor="ctr">
            <a:normAutofit/>
          </a:bodyPr>
          <a:lstStyle/>
          <a:p>
            <a:pPr>
              <a:spcAft>
                <a:spcPts val="600"/>
              </a:spcAft>
            </a:pPr>
            <a:r>
              <a:rPr lang="en-US" dirty="0"/>
              <a:t>Prelim Familial Influences Quote</a:t>
            </a:r>
          </a:p>
        </p:txBody>
      </p:sp>
      <p:sp>
        <p:nvSpPr>
          <p:cNvPr id="5" name="Slide Number Placeholder 4">
            <a:extLst>
              <a:ext uri="{FF2B5EF4-FFF2-40B4-BE49-F238E27FC236}">
                <a16:creationId xmlns:a16="http://schemas.microsoft.com/office/drawing/2014/main" id="{94565F98-179A-F2C8-A749-F7B84442FA7A}"/>
              </a:ext>
            </a:extLst>
          </p:cNvPr>
          <p:cNvSpPr>
            <a:spLocks noGrp="1"/>
          </p:cNvSpPr>
          <p:nvPr>
            <p:ph type="sldNum" sz="quarter" idx="12"/>
          </p:nvPr>
        </p:nvSpPr>
        <p:spPr/>
        <p:txBody>
          <a:bodyPr wrap="none" anchor="ctr">
            <a:normAutofit/>
          </a:bodyPr>
          <a:lstStyle/>
          <a:p>
            <a:pPr>
              <a:spcAft>
                <a:spcPts val="600"/>
              </a:spcAft>
            </a:pPr>
            <a:fld id="{4B8EE153-BF0C-9B4F-8512-164F9C8D6C2E}" type="slidenum">
              <a:rPr lang="en-US" smtClean="0"/>
              <a:pPr>
                <a:spcAft>
                  <a:spcPts val="600"/>
                </a:spcAft>
              </a:pPr>
              <a:t>23</a:t>
            </a:fld>
            <a:endParaRPr lang="en-US" dirty="0"/>
          </a:p>
        </p:txBody>
      </p:sp>
      <p:sp>
        <p:nvSpPr>
          <p:cNvPr id="3" name="Content Placeholder 2">
            <a:extLst>
              <a:ext uri="{FF2B5EF4-FFF2-40B4-BE49-F238E27FC236}">
                <a16:creationId xmlns:a16="http://schemas.microsoft.com/office/drawing/2014/main" id="{D2BD162A-ADE1-1BAE-6482-770A5E6837FC}"/>
              </a:ext>
            </a:extLst>
          </p:cNvPr>
          <p:cNvSpPr>
            <a:spLocks noGrp="1"/>
          </p:cNvSpPr>
          <p:nvPr>
            <p:ph type="ctrTitle" idx="4294967295"/>
          </p:nvPr>
        </p:nvSpPr>
        <p:spPr>
          <a:xfrm>
            <a:off x="0" y="2514600"/>
            <a:ext cx="12192000" cy="2492188"/>
          </a:xfrm>
        </p:spPr>
        <p:txBody>
          <a:bodyPr anchor="b">
            <a:normAutofit/>
          </a:bodyPr>
          <a:lstStyle/>
          <a:p>
            <a:pPr algn="ctr"/>
            <a:r>
              <a:rPr lang="en-US" sz="2600" dirty="0"/>
              <a:t>“I still love those people. So I do catch a lot of slack from those  people that are still active addiction. Now that you’re clean, you’re too good for somebody, or you’re too good to come over and stay and hang out. And that stuff really hurts me. They’re the people that I grew up with since I was very little. So it does hurt.”</a:t>
            </a:r>
            <a:br>
              <a:rPr lang="en-US" sz="2600" dirty="0"/>
            </a:br>
            <a:endParaRPr lang="en-US" sz="2600" dirty="0"/>
          </a:p>
        </p:txBody>
      </p:sp>
    </p:spTree>
    <p:extLst>
      <p:ext uri="{BB962C8B-B14F-4D97-AF65-F5344CB8AC3E}">
        <p14:creationId xmlns:p14="http://schemas.microsoft.com/office/powerpoint/2010/main" val="3433328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A50D8B9-4083-4D54-ADAC-038466EBD24F}"/>
              </a:ext>
            </a:extLst>
          </p:cNvPr>
          <p:cNvSpPr>
            <a:spLocks noGrp="1"/>
          </p:cNvSpPr>
          <p:nvPr>
            <p:ph type="title"/>
          </p:nvPr>
        </p:nvSpPr>
        <p:spPr/>
        <p:txBody>
          <a:bodyPr/>
          <a:lstStyle/>
          <a:p>
            <a:r>
              <a:rPr lang="en-US" b="1" dirty="0"/>
              <a:t>Takeaways</a:t>
            </a:r>
          </a:p>
        </p:txBody>
      </p:sp>
      <p:sp>
        <p:nvSpPr>
          <p:cNvPr id="9" name="Content Placeholder 8">
            <a:extLst>
              <a:ext uri="{FF2B5EF4-FFF2-40B4-BE49-F238E27FC236}">
                <a16:creationId xmlns:a16="http://schemas.microsoft.com/office/drawing/2014/main" id="{761EE4D7-0497-4F96-8000-81FC4B9637C4}"/>
              </a:ext>
            </a:extLst>
          </p:cNvPr>
          <p:cNvSpPr>
            <a:spLocks noGrp="1"/>
          </p:cNvSpPr>
          <p:nvPr>
            <p:ph idx="1"/>
          </p:nvPr>
        </p:nvSpPr>
        <p:spPr>
          <a:xfrm>
            <a:off x="609600" y="1600200"/>
            <a:ext cx="10972800" cy="4800600"/>
          </a:xfrm>
        </p:spPr>
        <p:txBody>
          <a:bodyPr/>
          <a:lstStyle/>
          <a:p>
            <a:pPr marL="0" indent="0">
              <a:buNone/>
            </a:pPr>
            <a:r>
              <a:rPr lang="en-US" sz="3600" dirty="0">
                <a:solidFill>
                  <a:schemeClr val="accent1">
                    <a:lumMod val="75000"/>
                  </a:schemeClr>
                </a:solidFill>
              </a:rPr>
              <a:t>1) Importance of non-judgmental, unconditional positive regard and building therapeutic rapport/alliance. </a:t>
            </a:r>
          </a:p>
          <a:p>
            <a:pPr marL="0" indent="0">
              <a:buNone/>
            </a:pPr>
            <a:endParaRPr lang="en-US" sz="1800" dirty="0">
              <a:solidFill>
                <a:schemeClr val="accent1">
                  <a:lumMod val="75000"/>
                </a:schemeClr>
              </a:solidFill>
              <a:latin typeface="+mn-lt"/>
            </a:endParaRPr>
          </a:p>
          <a:p>
            <a:pPr marL="0" indent="0">
              <a:buNone/>
            </a:pPr>
            <a:r>
              <a:rPr lang="en-US" sz="3600" dirty="0">
                <a:solidFill>
                  <a:schemeClr val="accent1">
                    <a:lumMod val="75000"/>
                  </a:schemeClr>
                </a:solidFill>
                <a:latin typeface="+mn-lt"/>
              </a:rPr>
              <a:t>2) Family-based intervention may provide unique advantages</a:t>
            </a:r>
          </a:p>
          <a:p>
            <a:pPr lvl="1"/>
            <a:r>
              <a:rPr lang="en-US" sz="3200" dirty="0">
                <a:solidFill>
                  <a:schemeClr val="tx1"/>
                </a:solidFill>
                <a:latin typeface="+mn-lt"/>
              </a:rPr>
              <a:t>Incorporate and leverage family supports &amp; motivation   </a:t>
            </a:r>
          </a:p>
          <a:p>
            <a:pPr lvl="1"/>
            <a:r>
              <a:rPr lang="en-US" sz="3200" dirty="0">
                <a:solidFill>
                  <a:schemeClr val="tx1"/>
                </a:solidFill>
                <a:latin typeface="+mn-lt"/>
              </a:rPr>
              <a:t>Address family factors associated with substance use </a:t>
            </a:r>
          </a:p>
          <a:p>
            <a:pPr lvl="1"/>
            <a:r>
              <a:rPr lang="en-US" sz="3200" dirty="0">
                <a:solidFill>
                  <a:schemeClr val="tx1"/>
                </a:solidFill>
                <a:latin typeface="+mn-lt"/>
              </a:rPr>
              <a:t>Navigate re-integration, co-parenting and resistance</a:t>
            </a:r>
          </a:p>
        </p:txBody>
      </p:sp>
      <p:sp>
        <p:nvSpPr>
          <p:cNvPr id="6" name="Slide Number Placeholder 5">
            <a:extLst>
              <a:ext uri="{FF2B5EF4-FFF2-40B4-BE49-F238E27FC236}">
                <a16:creationId xmlns:a16="http://schemas.microsoft.com/office/drawing/2014/main" id="{AB3E94FA-936C-474C-92D5-BF305958F94A}"/>
              </a:ext>
            </a:extLst>
          </p:cNvPr>
          <p:cNvSpPr>
            <a:spLocks noGrp="1"/>
          </p:cNvSpPr>
          <p:nvPr>
            <p:ph type="sldNum" sz="quarter" idx="12"/>
          </p:nvPr>
        </p:nvSpPr>
        <p:spPr/>
        <p:txBody>
          <a:bodyPr/>
          <a:lstStyle/>
          <a:p>
            <a:fld id="{4B8EE153-BF0C-9B4F-8512-164F9C8D6C2E}" type="slidenum">
              <a:rPr lang="en-US" smtClean="0"/>
              <a:pPr/>
              <a:t>24</a:t>
            </a:fld>
            <a:endParaRPr lang="en-US" dirty="0"/>
          </a:p>
        </p:txBody>
      </p:sp>
      <p:sp>
        <p:nvSpPr>
          <p:cNvPr id="10" name="Text Placeholder 9">
            <a:extLst>
              <a:ext uri="{FF2B5EF4-FFF2-40B4-BE49-F238E27FC236}">
                <a16:creationId xmlns:a16="http://schemas.microsoft.com/office/drawing/2014/main" id="{9F93ECF6-1F95-4827-A0AD-D99C20F4523E}"/>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2099787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6600" b="1" dirty="0">
                <a:solidFill>
                  <a:schemeClr val="accent1">
                    <a:lumMod val="75000"/>
                  </a:schemeClr>
                </a:solidFill>
              </a:rPr>
              <a:t>Effects of Family Therapy With Mothers Reporting Substance Use and Sex  Trading</a:t>
            </a:r>
          </a:p>
        </p:txBody>
      </p:sp>
      <p:sp>
        <p:nvSpPr>
          <p:cNvPr id="8" name="Subtitle 7"/>
          <p:cNvSpPr>
            <a:spLocks noGrp="1"/>
          </p:cNvSpPr>
          <p:nvPr>
            <p:ph type="subTitle" idx="1"/>
          </p:nvPr>
        </p:nvSpPr>
        <p:spPr/>
        <p:txBody>
          <a:bodyPr/>
          <a:lstStyle/>
          <a:p>
            <a:endParaRPr lang="en-US" dirty="0"/>
          </a:p>
          <a:p>
            <a:r>
              <a:rPr lang="en-US" dirty="0"/>
              <a:t>r01DA023062 – PI Slesnick </a:t>
            </a:r>
          </a:p>
        </p:txBody>
      </p:sp>
      <p:sp>
        <p:nvSpPr>
          <p:cNvPr id="2" name="Slide Number Placeholder 1"/>
          <p:cNvSpPr>
            <a:spLocks noGrp="1"/>
          </p:cNvSpPr>
          <p:nvPr>
            <p:ph type="sldNum" sz="quarter" idx="12"/>
          </p:nvPr>
        </p:nvSpPr>
        <p:spPr/>
        <p:txBody>
          <a:bodyPr/>
          <a:lstStyle/>
          <a:p>
            <a:fld id="{A4F450D4-2853-40DE-B8C1-848A0AA985BC}" type="slidenum">
              <a:rPr lang="en-US" smtClean="0"/>
              <a:t>25</a:t>
            </a:fld>
            <a:endParaRPr lang="en-US" dirty="0"/>
          </a:p>
        </p:txBody>
      </p:sp>
    </p:spTree>
    <p:extLst>
      <p:ext uri="{BB962C8B-B14F-4D97-AF65-F5344CB8AC3E}">
        <p14:creationId xmlns:p14="http://schemas.microsoft.com/office/powerpoint/2010/main" val="3897887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761999"/>
            <a:ext cx="10972800" cy="914401"/>
          </a:xfrm>
        </p:spPr>
        <p:txBody>
          <a:bodyPr anchor="ctr">
            <a:normAutofit/>
          </a:bodyPr>
          <a:lstStyle/>
          <a:p>
            <a:r>
              <a:rPr lang="en-US" b="1" dirty="0"/>
              <a:t>Family therapy Trial </a:t>
            </a:r>
          </a:p>
        </p:txBody>
      </p:sp>
      <p:sp>
        <p:nvSpPr>
          <p:cNvPr id="5" name="Content Placeholder 4"/>
          <p:cNvSpPr>
            <a:spLocks noGrp="1"/>
          </p:cNvSpPr>
          <p:nvPr>
            <p:ph sz="half" idx="1"/>
          </p:nvPr>
        </p:nvSpPr>
        <p:spPr>
          <a:xfrm>
            <a:off x="609600" y="2057400"/>
            <a:ext cx="5029200" cy="4343400"/>
          </a:xfrm>
        </p:spPr>
        <p:txBody>
          <a:bodyPr>
            <a:normAutofit/>
          </a:bodyPr>
          <a:lstStyle/>
          <a:p>
            <a:pPr>
              <a:lnSpc>
                <a:spcPct val="90000"/>
              </a:lnSpc>
              <a:buFont typeface="Wingdings" panose="05000000000000000000" pitchFamily="2" charset="2"/>
              <a:buChar char="v"/>
            </a:pPr>
            <a:r>
              <a:rPr lang="en-US" sz="1700" dirty="0"/>
              <a:t>Larger NIDA-trial data (n=183)</a:t>
            </a:r>
          </a:p>
          <a:p>
            <a:pPr>
              <a:lnSpc>
                <a:spcPct val="90000"/>
              </a:lnSpc>
              <a:buFont typeface="Wingdings" panose="05000000000000000000" pitchFamily="2" charset="2"/>
              <a:buChar char="v"/>
            </a:pPr>
            <a:r>
              <a:rPr lang="en-US" sz="1700" dirty="0"/>
              <a:t>Mothers who self-reported sex trade involvement (n=68)</a:t>
            </a:r>
          </a:p>
          <a:p>
            <a:pPr>
              <a:lnSpc>
                <a:spcPct val="90000"/>
              </a:lnSpc>
              <a:buFont typeface="Wingdings" panose="05000000000000000000" pitchFamily="2" charset="2"/>
              <a:buChar char="v"/>
            </a:pPr>
            <a:r>
              <a:rPr lang="en-US" sz="1700" u="sng" dirty="0"/>
              <a:t>Eligibility Criteria</a:t>
            </a:r>
          </a:p>
          <a:p>
            <a:pPr lvl="1">
              <a:lnSpc>
                <a:spcPct val="90000"/>
              </a:lnSpc>
              <a:buFont typeface="Wingdings" panose="05000000000000000000" pitchFamily="2" charset="2"/>
              <a:buChar char="v"/>
            </a:pPr>
            <a:r>
              <a:rPr lang="en-US" sz="1700" dirty="0"/>
              <a:t>Mothers seeking substance use treatment</a:t>
            </a:r>
          </a:p>
          <a:p>
            <a:pPr lvl="1">
              <a:lnSpc>
                <a:spcPct val="90000"/>
              </a:lnSpc>
              <a:buFont typeface="Wingdings" panose="05000000000000000000" pitchFamily="2" charset="2"/>
              <a:buChar char="v"/>
            </a:pPr>
            <a:r>
              <a:rPr lang="en-US" sz="1700" dirty="0"/>
              <a:t>Have biological child - ≥ 50% custody </a:t>
            </a:r>
          </a:p>
          <a:p>
            <a:pPr lvl="1">
              <a:lnSpc>
                <a:spcPct val="90000"/>
              </a:lnSpc>
              <a:buFont typeface="Wingdings" panose="05000000000000000000" pitchFamily="2" charset="2"/>
              <a:buChar char="v"/>
            </a:pPr>
            <a:r>
              <a:rPr lang="en-US" sz="1700" dirty="0"/>
              <a:t>Child between ages 8-16</a:t>
            </a:r>
          </a:p>
          <a:p>
            <a:pPr>
              <a:lnSpc>
                <a:spcPct val="90000"/>
              </a:lnSpc>
              <a:buFont typeface="Wingdings" panose="05000000000000000000" pitchFamily="2" charset="2"/>
              <a:buChar char="v"/>
            </a:pPr>
            <a:r>
              <a:rPr lang="en-US" sz="1700" u="sng" dirty="0"/>
              <a:t>Analytical Approach</a:t>
            </a:r>
          </a:p>
          <a:p>
            <a:pPr lvl="1">
              <a:lnSpc>
                <a:spcPct val="90000"/>
              </a:lnSpc>
              <a:buFont typeface="Wingdings" panose="05000000000000000000" pitchFamily="2" charset="2"/>
              <a:buChar char="v"/>
            </a:pPr>
            <a:r>
              <a:rPr lang="en-US" sz="1700" dirty="0"/>
              <a:t>HLM and SEM models to examine the effects of treatment</a:t>
            </a:r>
          </a:p>
          <a:p>
            <a:pPr lvl="1">
              <a:lnSpc>
                <a:spcPct val="90000"/>
              </a:lnSpc>
              <a:buFont typeface="Wingdings" panose="05000000000000000000" pitchFamily="2" charset="2"/>
              <a:buChar char="v"/>
            </a:pPr>
            <a:r>
              <a:rPr lang="en-US" sz="1700" dirty="0"/>
              <a:t>Maternal substance use, depressive symptoms, and mother-child interactions</a:t>
            </a:r>
          </a:p>
        </p:txBody>
      </p:sp>
      <p:sp>
        <p:nvSpPr>
          <p:cNvPr id="13" name="Footer Placeholder 4">
            <a:extLst>
              <a:ext uri="{FF2B5EF4-FFF2-40B4-BE49-F238E27FC236}">
                <a16:creationId xmlns:a16="http://schemas.microsoft.com/office/drawing/2014/main" id="{2A636528-8E73-498C-A155-C65A59CC9559}"/>
              </a:ext>
            </a:extLst>
          </p:cNvPr>
          <p:cNvSpPr>
            <a:spLocks noGrp="1"/>
          </p:cNvSpPr>
          <p:nvPr>
            <p:ph type="ftr" sz="quarter" idx="11"/>
          </p:nvPr>
        </p:nvSpPr>
        <p:spPr>
          <a:xfrm>
            <a:off x="7848600" y="10160"/>
            <a:ext cx="3740727" cy="523240"/>
          </a:xfrm>
        </p:spPr>
        <p:txBody>
          <a:bodyPr/>
          <a:lstStyle/>
          <a:p>
            <a:pPr>
              <a:spcAft>
                <a:spcPts val="600"/>
              </a:spcAft>
            </a:pPr>
            <a:r>
              <a:rPr lang="en-US" dirty="0"/>
              <a:t>Secondary Family Therapy Data</a:t>
            </a:r>
          </a:p>
        </p:txBody>
      </p:sp>
      <p:sp>
        <p:nvSpPr>
          <p:cNvPr id="2" name="Slide Number Placeholder 1"/>
          <p:cNvSpPr>
            <a:spLocks noGrp="1"/>
          </p:cNvSpPr>
          <p:nvPr>
            <p:ph type="sldNum" sz="quarter" idx="12"/>
          </p:nvPr>
        </p:nvSpPr>
        <p:spPr>
          <a:xfrm>
            <a:off x="11582400" y="0"/>
            <a:ext cx="457200" cy="533400"/>
          </a:xfrm>
        </p:spPr>
        <p:txBody>
          <a:bodyPr wrap="none" anchor="ctr">
            <a:normAutofit/>
          </a:bodyPr>
          <a:lstStyle/>
          <a:p>
            <a:pPr>
              <a:spcAft>
                <a:spcPts val="600"/>
              </a:spcAft>
            </a:pPr>
            <a:fld id="{A4F450D4-2853-40DE-B8C1-848A0AA985BC}" type="slidenum">
              <a:rPr lang="en-US" smtClean="0"/>
              <a:pPr>
                <a:spcAft>
                  <a:spcPts val="600"/>
                </a:spcAft>
              </a:pPr>
              <a:t>26</a:t>
            </a:fld>
            <a:endParaRPr lang="en-US" dirty="0"/>
          </a:p>
        </p:txBody>
      </p:sp>
      <p:sp>
        <p:nvSpPr>
          <p:cNvPr id="15" name="Text Placeholder 6">
            <a:extLst>
              <a:ext uri="{FF2B5EF4-FFF2-40B4-BE49-F238E27FC236}">
                <a16:creationId xmlns:a16="http://schemas.microsoft.com/office/drawing/2014/main" id="{FFE375E6-045D-1F88-B65F-A87E0E777F53}"/>
              </a:ext>
            </a:extLst>
          </p:cNvPr>
          <p:cNvSpPr>
            <a:spLocks noGrp="1"/>
          </p:cNvSpPr>
          <p:nvPr>
            <p:ph type="body" sz="quarter" idx="13"/>
          </p:nvPr>
        </p:nvSpPr>
        <p:spPr>
          <a:xfrm>
            <a:off x="2425700" y="0"/>
            <a:ext cx="3657600" cy="533400"/>
          </a:xfrm>
        </p:spPr>
        <p:txBody>
          <a:bodyPr/>
          <a:lstStyle/>
          <a:p>
            <a:endParaRPr lang="en-US" dirty="0"/>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4073779408"/>
              </p:ext>
            </p:extLst>
          </p:nvPr>
        </p:nvGraphicFramePr>
        <p:xfrm>
          <a:off x="6096000" y="1047755"/>
          <a:ext cx="5723659" cy="5295898"/>
        </p:xfrm>
        <a:graphic>
          <a:graphicData uri="http://schemas.openxmlformats.org/drawingml/2006/table">
            <a:tbl>
              <a:tblPr firstRow="1" bandRow="1">
                <a:solidFill>
                  <a:srgbClr val="404040"/>
                </a:solidFill>
                <a:tableStyleId>{5C22544A-7EE6-4342-B048-85BDC9FD1C3A}</a:tableStyleId>
              </a:tblPr>
              <a:tblGrid>
                <a:gridCol w="1960036">
                  <a:extLst>
                    <a:ext uri="{9D8B030D-6E8A-4147-A177-3AD203B41FA5}">
                      <a16:colId xmlns:a16="http://schemas.microsoft.com/office/drawing/2014/main" val="1350938946"/>
                    </a:ext>
                  </a:extLst>
                </a:gridCol>
                <a:gridCol w="1864298">
                  <a:extLst>
                    <a:ext uri="{9D8B030D-6E8A-4147-A177-3AD203B41FA5}">
                      <a16:colId xmlns:a16="http://schemas.microsoft.com/office/drawing/2014/main" val="1022349026"/>
                    </a:ext>
                  </a:extLst>
                </a:gridCol>
                <a:gridCol w="1899325">
                  <a:extLst>
                    <a:ext uri="{9D8B030D-6E8A-4147-A177-3AD203B41FA5}">
                      <a16:colId xmlns:a16="http://schemas.microsoft.com/office/drawing/2014/main" val="1708657942"/>
                    </a:ext>
                  </a:extLst>
                </a:gridCol>
              </a:tblGrid>
              <a:tr h="543714">
                <a:tc>
                  <a:txBody>
                    <a:bodyPr/>
                    <a:lstStyle/>
                    <a:p>
                      <a:r>
                        <a:rPr lang="en-US" sz="2000" b="0" cap="none" spc="0" dirty="0">
                          <a:solidFill>
                            <a:schemeClr val="bg1"/>
                          </a:solidFill>
                        </a:rPr>
                        <a:t>Variable</a:t>
                      </a:r>
                    </a:p>
                  </a:txBody>
                  <a:tcPr marL="113011" marR="113011" marT="113011" marB="56506" anchor="ctr">
                    <a:lnL w="12700" cmpd="sng">
                      <a:noFill/>
                    </a:lnL>
                    <a:lnR w="12700" cmpd="sng">
                      <a:noFill/>
                    </a:lnR>
                    <a:lnT w="19050" cap="flat" cmpd="sng" algn="ctr">
                      <a:noFill/>
                      <a:prstDash val="solid"/>
                    </a:lnT>
                    <a:lnB w="38100" cmpd="sng">
                      <a:noFill/>
                    </a:lnB>
                    <a:solidFill>
                      <a:schemeClr val="accent2"/>
                    </a:solidFill>
                  </a:tcPr>
                </a:tc>
                <a:tc>
                  <a:txBody>
                    <a:bodyPr/>
                    <a:lstStyle/>
                    <a:p>
                      <a:r>
                        <a:rPr lang="en-US" sz="2000" b="0" cap="none" spc="0" dirty="0">
                          <a:solidFill>
                            <a:schemeClr val="bg1"/>
                          </a:solidFill>
                        </a:rPr>
                        <a:t>Frequency (%)</a:t>
                      </a:r>
                    </a:p>
                  </a:txBody>
                  <a:tcPr marL="113011" marR="113011" marT="113011" marB="56506" anchor="ctr">
                    <a:lnL w="12700" cmpd="sng">
                      <a:noFill/>
                    </a:lnL>
                    <a:lnR w="12700" cmpd="sng">
                      <a:noFill/>
                    </a:lnR>
                    <a:lnT w="19050" cap="flat" cmpd="sng" algn="ctr">
                      <a:noFill/>
                      <a:prstDash val="solid"/>
                    </a:lnT>
                    <a:lnB w="38100" cmpd="sng">
                      <a:noFill/>
                    </a:lnB>
                    <a:solidFill>
                      <a:schemeClr val="accent2"/>
                    </a:solidFill>
                  </a:tcPr>
                </a:tc>
                <a:tc>
                  <a:txBody>
                    <a:bodyPr/>
                    <a:lstStyle/>
                    <a:p>
                      <a:r>
                        <a:rPr lang="en-US" sz="2000" b="0" cap="none" spc="0" dirty="0">
                          <a:solidFill>
                            <a:schemeClr val="bg1"/>
                          </a:solidFill>
                        </a:rPr>
                        <a:t>Mean (SD)</a:t>
                      </a:r>
                    </a:p>
                  </a:txBody>
                  <a:tcPr marL="113011" marR="113011" marT="113011" marB="56506"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2443897640"/>
                  </a:ext>
                </a:extLst>
              </a:tr>
              <a:tr h="594023">
                <a:tc gridSpan="3">
                  <a:txBody>
                    <a:bodyPr/>
                    <a:lstStyle/>
                    <a:p>
                      <a:r>
                        <a:rPr lang="en-US" sz="1500" cap="none" spc="0" dirty="0">
                          <a:solidFill>
                            <a:schemeClr val="bg1"/>
                          </a:solidFill>
                        </a:rPr>
                        <a:t>Maternal</a:t>
                      </a:r>
                      <a:r>
                        <a:rPr lang="en-US" sz="1500" cap="none" spc="0" baseline="0" dirty="0">
                          <a:solidFill>
                            <a:schemeClr val="bg1"/>
                          </a:solidFill>
                        </a:rPr>
                        <a:t> Race </a:t>
                      </a:r>
                      <a:endParaRPr lang="en-US" sz="1500" cap="none" spc="0" dirty="0">
                        <a:solidFill>
                          <a:schemeClr val="bg1"/>
                        </a:solidFill>
                      </a:endParaRPr>
                    </a:p>
                  </a:txBody>
                  <a:tcPr marL="113011" marR="113011" marT="113011" marB="56506">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57966110"/>
                  </a:ext>
                </a:extLst>
              </a:tr>
              <a:tr h="594023">
                <a:tc>
                  <a:txBody>
                    <a:bodyPr/>
                    <a:lstStyle/>
                    <a:p>
                      <a:r>
                        <a:rPr lang="en-US" sz="1500" cap="none" spc="0" dirty="0">
                          <a:solidFill>
                            <a:schemeClr val="bg1"/>
                          </a:solidFill>
                        </a:rPr>
                        <a:t>---Black </a:t>
                      </a:r>
                    </a:p>
                  </a:txBody>
                  <a:tcPr marL="113011" marR="113011" marT="113011" marB="56506">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r>
                        <a:rPr lang="en-US" sz="1500" cap="none" spc="0" dirty="0">
                          <a:solidFill>
                            <a:schemeClr val="bg1"/>
                          </a:solidFill>
                        </a:rPr>
                        <a:t>23 (33.8%)</a:t>
                      </a:r>
                    </a:p>
                  </a:txBody>
                  <a:tcPr marL="113011" marR="113011" marT="113011" marB="56506">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endParaRPr lang="en-US" sz="1500" cap="none" spc="0" dirty="0">
                        <a:solidFill>
                          <a:schemeClr val="bg1"/>
                        </a:solidFill>
                      </a:endParaRPr>
                    </a:p>
                  </a:txBody>
                  <a:tcPr marL="113011" marR="113011" marT="113011" marB="56506">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3516199565"/>
                  </a:ext>
                </a:extLst>
              </a:tr>
              <a:tr h="594023">
                <a:tc>
                  <a:txBody>
                    <a:bodyPr/>
                    <a:lstStyle/>
                    <a:p>
                      <a:r>
                        <a:rPr lang="en-US" sz="1500" cap="none" spc="0" dirty="0">
                          <a:solidFill>
                            <a:schemeClr val="bg1"/>
                          </a:solidFill>
                        </a:rPr>
                        <a:t>---White </a:t>
                      </a:r>
                    </a:p>
                  </a:txBody>
                  <a:tcPr marL="113011" marR="113011" marT="113011" marB="56506">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r>
                        <a:rPr lang="en-US" sz="1500" cap="none" spc="0" dirty="0">
                          <a:solidFill>
                            <a:schemeClr val="bg1"/>
                          </a:solidFill>
                        </a:rPr>
                        <a:t>41 (60.3%)</a:t>
                      </a:r>
                    </a:p>
                  </a:txBody>
                  <a:tcPr marL="113011" marR="113011" marT="113011" marB="56506">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endParaRPr lang="en-US" sz="1500" cap="none" spc="0" dirty="0">
                        <a:solidFill>
                          <a:schemeClr val="bg1"/>
                        </a:solidFill>
                      </a:endParaRPr>
                    </a:p>
                  </a:txBody>
                  <a:tcPr marL="113011" marR="113011" marT="113011" marB="56506">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4170073864"/>
                  </a:ext>
                </a:extLst>
              </a:tr>
              <a:tr h="594023">
                <a:tc>
                  <a:txBody>
                    <a:bodyPr/>
                    <a:lstStyle/>
                    <a:p>
                      <a:r>
                        <a:rPr lang="en-US" sz="1500" cap="none" spc="0" dirty="0">
                          <a:solidFill>
                            <a:schemeClr val="bg1"/>
                          </a:solidFill>
                        </a:rPr>
                        <a:t>---Other </a:t>
                      </a:r>
                    </a:p>
                  </a:txBody>
                  <a:tcPr marL="113011" marR="113011" marT="113011" marB="56506">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r>
                        <a:rPr lang="en-US" sz="1500" cap="none" spc="0" dirty="0">
                          <a:solidFill>
                            <a:schemeClr val="bg1"/>
                          </a:solidFill>
                        </a:rPr>
                        <a:t>4 (5.9%)</a:t>
                      </a:r>
                    </a:p>
                  </a:txBody>
                  <a:tcPr marL="113011" marR="113011" marT="113011" marB="56506">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endParaRPr lang="en-US" sz="1500" cap="none" spc="0" dirty="0">
                        <a:solidFill>
                          <a:schemeClr val="bg1"/>
                        </a:solidFill>
                      </a:endParaRPr>
                    </a:p>
                  </a:txBody>
                  <a:tcPr marL="113011" marR="113011" marT="113011" marB="56506">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1883835899"/>
                  </a:ext>
                </a:extLst>
              </a:tr>
              <a:tr h="594023">
                <a:tc>
                  <a:txBody>
                    <a:bodyPr/>
                    <a:lstStyle/>
                    <a:p>
                      <a:r>
                        <a:rPr lang="en-US" sz="1500" cap="none" spc="0" dirty="0">
                          <a:solidFill>
                            <a:schemeClr val="bg1"/>
                          </a:solidFill>
                        </a:rPr>
                        <a:t>Maternal Age</a:t>
                      </a:r>
                      <a:r>
                        <a:rPr lang="en-US" sz="1500" cap="none" spc="0" baseline="0" dirty="0">
                          <a:solidFill>
                            <a:schemeClr val="bg1"/>
                          </a:solidFill>
                        </a:rPr>
                        <a:t> </a:t>
                      </a:r>
                      <a:endParaRPr lang="en-US" sz="1500" cap="none" spc="0" dirty="0">
                        <a:solidFill>
                          <a:schemeClr val="bg1"/>
                        </a:solidFill>
                      </a:endParaRPr>
                    </a:p>
                  </a:txBody>
                  <a:tcPr marL="113011" marR="113011" marT="113011" marB="56506">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endParaRPr lang="en-US" sz="1500" cap="none" spc="0" dirty="0">
                        <a:solidFill>
                          <a:schemeClr val="bg1"/>
                        </a:solidFill>
                      </a:endParaRPr>
                    </a:p>
                  </a:txBody>
                  <a:tcPr marL="113011" marR="113011" marT="113011" marB="56506">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r>
                        <a:rPr lang="en-US" sz="1500" cap="none" spc="0" dirty="0">
                          <a:solidFill>
                            <a:schemeClr val="bg1"/>
                          </a:solidFill>
                        </a:rPr>
                        <a:t>33.8</a:t>
                      </a:r>
                      <a:r>
                        <a:rPr lang="en-US" sz="1500" cap="none" spc="0" baseline="0" dirty="0">
                          <a:solidFill>
                            <a:schemeClr val="bg1"/>
                          </a:solidFill>
                        </a:rPr>
                        <a:t> (6.3)</a:t>
                      </a:r>
                      <a:endParaRPr lang="en-US" sz="1500" cap="none" spc="0" dirty="0">
                        <a:solidFill>
                          <a:schemeClr val="bg1"/>
                        </a:solidFill>
                      </a:endParaRPr>
                    </a:p>
                  </a:txBody>
                  <a:tcPr marL="113011" marR="113011" marT="113011" marB="56506">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1481477605"/>
                  </a:ext>
                </a:extLst>
              </a:tr>
              <a:tr h="594023">
                <a:tc>
                  <a:txBody>
                    <a:bodyPr/>
                    <a:lstStyle/>
                    <a:p>
                      <a:r>
                        <a:rPr lang="en-US" sz="1500" cap="none" spc="0" dirty="0">
                          <a:solidFill>
                            <a:schemeClr val="bg1"/>
                          </a:solidFill>
                        </a:rPr>
                        <a:t># of children</a:t>
                      </a:r>
                    </a:p>
                  </a:txBody>
                  <a:tcPr marL="113011" marR="113011" marT="113011" marB="56506">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endParaRPr lang="en-US" sz="1500" cap="none" spc="0" dirty="0">
                        <a:solidFill>
                          <a:schemeClr val="bg1"/>
                        </a:solidFill>
                      </a:endParaRPr>
                    </a:p>
                  </a:txBody>
                  <a:tcPr marL="113011" marR="113011" marT="113011" marB="56506">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r>
                        <a:rPr lang="en-US" sz="1500" cap="none" spc="0" dirty="0">
                          <a:solidFill>
                            <a:schemeClr val="bg1"/>
                          </a:solidFill>
                        </a:rPr>
                        <a:t>3.29 (1.6)</a:t>
                      </a:r>
                    </a:p>
                  </a:txBody>
                  <a:tcPr marL="113011" marR="113011" marT="113011" marB="56506">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949152806"/>
                  </a:ext>
                </a:extLst>
              </a:tr>
              <a:tr h="594023">
                <a:tc>
                  <a:txBody>
                    <a:bodyPr/>
                    <a:lstStyle/>
                    <a:p>
                      <a:r>
                        <a:rPr lang="en-US" sz="1500" cap="none" spc="0" dirty="0">
                          <a:solidFill>
                            <a:schemeClr val="bg1"/>
                          </a:solidFill>
                        </a:rPr>
                        <a:t>Child Age</a:t>
                      </a:r>
                      <a:r>
                        <a:rPr lang="en-US" sz="1500" cap="none" spc="0" baseline="0" dirty="0">
                          <a:solidFill>
                            <a:schemeClr val="bg1"/>
                          </a:solidFill>
                        </a:rPr>
                        <a:t> </a:t>
                      </a:r>
                      <a:endParaRPr lang="en-US" sz="1500" cap="none" spc="0" dirty="0">
                        <a:solidFill>
                          <a:schemeClr val="bg1"/>
                        </a:solidFill>
                      </a:endParaRPr>
                    </a:p>
                  </a:txBody>
                  <a:tcPr marL="113011" marR="113011" marT="113011" marB="56506">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endParaRPr lang="en-US" sz="1500" cap="none" spc="0" dirty="0">
                        <a:solidFill>
                          <a:schemeClr val="bg1"/>
                        </a:solidFill>
                      </a:endParaRPr>
                    </a:p>
                  </a:txBody>
                  <a:tcPr marL="113011" marR="113011" marT="113011" marB="56506">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r>
                        <a:rPr lang="en-US" sz="1500" cap="none" spc="0" dirty="0">
                          <a:solidFill>
                            <a:schemeClr val="bg1"/>
                          </a:solidFill>
                        </a:rPr>
                        <a:t>11.5 (2.3) </a:t>
                      </a:r>
                    </a:p>
                  </a:txBody>
                  <a:tcPr marL="113011" marR="113011" marT="113011" marB="56506">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1654741809"/>
                  </a:ext>
                </a:extLst>
              </a:tr>
              <a:tr h="594023">
                <a:tc>
                  <a:txBody>
                    <a:bodyPr/>
                    <a:lstStyle/>
                    <a:p>
                      <a:r>
                        <a:rPr lang="en-US" sz="1500" cap="none" spc="0" dirty="0">
                          <a:solidFill>
                            <a:schemeClr val="bg1"/>
                          </a:solidFill>
                        </a:rPr>
                        <a:t>Child</a:t>
                      </a:r>
                      <a:r>
                        <a:rPr lang="en-US" sz="1500" cap="none" spc="0" baseline="0" dirty="0">
                          <a:solidFill>
                            <a:schemeClr val="bg1"/>
                          </a:solidFill>
                        </a:rPr>
                        <a:t> (Female)</a:t>
                      </a:r>
                      <a:r>
                        <a:rPr lang="en-US" sz="1500" cap="none" spc="0" dirty="0">
                          <a:solidFill>
                            <a:schemeClr val="bg1"/>
                          </a:solidFill>
                        </a:rPr>
                        <a:t> </a:t>
                      </a:r>
                    </a:p>
                  </a:txBody>
                  <a:tcPr marL="113011" marR="113011" marT="113011" marB="56506">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r>
                        <a:rPr lang="en-US" sz="1500" cap="none" spc="0" dirty="0">
                          <a:solidFill>
                            <a:schemeClr val="bg1"/>
                          </a:solidFill>
                        </a:rPr>
                        <a:t>31 (45.6%)</a:t>
                      </a:r>
                    </a:p>
                  </a:txBody>
                  <a:tcPr marL="113011" marR="113011" marT="113011" marB="56506">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r>
                        <a:rPr lang="en-US" sz="1500" cap="none" spc="0" dirty="0">
                          <a:solidFill>
                            <a:schemeClr val="bg1"/>
                          </a:solidFill>
                        </a:rPr>
                        <a:t> </a:t>
                      </a:r>
                    </a:p>
                  </a:txBody>
                  <a:tcPr marL="113011" marR="113011" marT="113011" marB="56506">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907178081"/>
                  </a:ext>
                </a:extLst>
              </a:tr>
            </a:tbl>
          </a:graphicData>
        </a:graphic>
      </p:graphicFrame>
    </p:spTree>
    <p:extLst>
      <p:ext uri="{BB962C8B-B14F-4D97-AF65-F5344CB8AC3E}">
        <p14:creationId xmlns:p14="http://schemas.microsoft.com/office/powerpoint/2010/main" val="556836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Beneficial Effects of Family Therapy </a:t>
            </a:r>
          </a:p>
        </p:txBody>
      </p:sp>
      <p:sp>
        <p:nvSpPr>
          <p:cNvPr id="5" name="Content Placeholder 4"/>
          <p:cNvSpPr>
            <a:spLocks noGrp="1"/>
          </p:cNvSpPr>
          <p:nvPr>
            <p:ph idx="1"/>
          </p:nvPr>
        </p:nvSpPr>
        <p:spPr>
          <a:xfrm>
            <a:off x="609600" y="1676400"/>
            <a:ext cx="10972800" cy="4724400"/>
          </a:xfrm>
        </p:spPr>
        <p:txBody>
          <a:bodyPr>
            <a:normAutofit fontScale="92500" lnSpcReduction="10000"/>
          </a:bodyPr>
          <a:lstStyle/>
          <a:p>
            <a:pPr marL="0" indent="0">
              <a:buNone/>
            </a:pPr>
            <a:r>
              <a:rPr lang="en-US" sz="3200" dirty="0">
                <a:solidFill>
                  <a:schemeClr val="accent1">
                    <a:lumMod val="75000"/>
                  </a:schemeClr>
                </a:solidFill>
              </a:rPr>
              <a:t>Home-Based Family Therapy </a:t>
            </a:r>
          </a:p>
          <a:p>
            <a:pPr>
              <a:buFont typeface="Wingdings" panose="05000000000000000000" pitchFamily="2" charset="2"/>
              <a:buChar char="v"/>
            </a:pPr>
            <a:r>
              <a:rPr lang="en-US" dirty="0"/>
              <a:t>Greater reduction in maternal substance use (</a:t>
            </a:r>
            <a:r>
              <a:rPr lang="en-US" altLang="en-US" dirty="0"/>
              <a:t>β = -.39 , SE =  .18 , t = -1.13, p &lt; .26</a:t>
            </a:r>
            <a:r>
              <a:rPr lang="en-US" dirty="0"/>
              <a:t>)</a:t>
            </a:r>
          </a:p>
          <a:p>
            <a:pPr>
              <a:buFont typeface="Wingdings" panose="05000000000000000000" pitchFamily="2" charset="2"/>
              <a:buChar char="v"/>
            </a:pPr>
            <a:r>
              <a:rPr lang="en-US" dirty="0"/>
              <a:t>Greater reductions in depressive symptoms (</a:t>
            </a:r>
            <a:r>
              <a:rPr lang="en-US" altLang="en-US" dirty="0"/>
              <a:t>β = -7.97, SE = 3.60, t = -2.03 p &lt; .04)</a:t>
            </a:r>
            <a:endParaRPr lang="en-US" dirty="0"/>
          </a:p>
          <a:p>
            <a:pPr>
              <a:buFont typeface="Wingdings" panose="05000000000000000000" pitchFamily="2" charset="2"/>
              <a:buChar char="v"/>
            </a:pPr>
            <a:r>
              <a:rPr lang="en-US" dirty="0"/>
              <a:t>Greater improvements in mother-child autonomy relatedness (</a:t>
            </a:r>
            <a:r>
              <a:rPr lang="en-US" altLang="en-US" dirty="0">
                <a:sym typeface="Symbol" panose="05050102010706020507" pitchFamily="18" charset="2"/>
              </a:rPr>
              <a:t> </a:t>
            </a:r>
            <a:r>
              <a:rPr lang="en-US" altLang="en-US" dirty="0"/>
              <a:t>= 1.56, SE = .85, t = -2.04,p = .066</a:t>
            </a:r>
            <a:r>
              <a:rPr lang="en-US" dirty="0"/>
              <a:t>) </a:t>
            </a:r>
          </a:p>
          <a:p>
            <a:pPr marL="0" indent="0">
              <a:buNone/>
            </a:pPr>
            <a:r>
              <a:rPr lang="en-US" sz="3200" dirty="0">
                <a:solidFill>
                  <a:schemeClr val="accent1">
                    <a:lumMod val="75000"/>
                  </a:schemeClr>
                </a:solidFill>
              </a:rPr>
              <a:t>Office-Based Family Therapy</a:t>
            </a:r>
          </a:p>
          <a:p>
            <a:pPr>
              <a:buFont typeface="Wingdings" panose="05000000000000000000" pitchFamily="2" charset="2"/>
              <a:buChar char="v"/>
            </a:pPr>
            <a:r>
              <a:rPr lang="en-US" dirty="0"/>
              <a:t>Greater improvement in mother-child autonomy-relatedness behavior (</a:t>
            </a:r>
            <a:r>
              <a:rPr lang="en-US" altLang="en-US" dirty="0">
                <a:sym typeface="Symbol" panose="05050102010706020507" pitchFamily="18" charset="2"/>
              </a:rPr>
              <a:t> </a:t>
            </a:r>
            <a:r>
              <a:rPr lang="en-US" altLang="en-US" dirty="0"/>
              <a:t>= 2.08, SE = .078, t = 2.66, p = .008</a:t>
            </a:r>
            <a:r>
              <a:rPr lang="en-US" dirty="0"/>
              <a:t>)</a:t>
            </a:r>
          </a:p>
          <a:p>
            <a:pPr>
              <a:buFont typeface="Wingdings" panose="05000000000000000000" pitchFamily="2" charset="2"/>
              <a:buChar char="v"/>
            </a:pPr>
            <a:r>
              <a:rPr lang="en-US" dirty="0"/>
              <a:t> Reported less maternal undermining autonomy behaviors at 18 months (</a:t>
            </a:r>
            <a:r>
              <a:rPr lang="en-US" altLang="en-US" dirty="0">
                <a:sym typeface="Symbol" panose="05050102010706020507" pitchFamily="18" charset="2"/>
              </a:rPr>
              <a:t> </a:t>
            </a:r>
            <a:r>
              <a:rPr lang="en-US" altLang="en-US" dirty="0"/>
              <a:t>= -1.08, SE = 0.53, t = -2.04, p = 0.04</a:t>
            </a:r>
            <a:r>
              <a:rPr lang="en-US" dirty="0"/>
              <a:t>). </a:t>
            </a:r>
          </a:p>
        </p:txBody>
      </p:sp>
      <p:sp>
        <p:nvSpPr>
          <p:cNvPr id="3" name="Slide Number Placeholder 2"/>
          <p:cNvSpPr>
            <a:spLocks noGrp="1"/>
          </p:cNvSpPr>
          <p:nvPr>
            <p:ph type="sldNum" sz="quarter" idx="12"/>
          </p:nvPr>
        </p:nvSpPr>
        <p:spPr/>
        <p:txBody>
          <a:bodyPr/>
          <a:lstStyle/>
          <a:p>
            <a:fld id="{A4F450D4-2853-40DE-B8C1-848A0AA985BC}" type="slidenum">
              <a:rPr lang="en-US" smtClean="0"/>
              <a:t>27</a:t>
            </a:fld>
            <a:endParaRPr lang="en-US" dirty="0"/>
          </a:p>
        </p:txBody>
      </p:sp>
    </p:spTree>
    <p:extLst>
      <p:ext uri="{BB962C8B-B14F-4D97-AF65-F5344CB8AC3E}">
        <p14:creationId xmlns:p14="http://schemas.microsoft.com/office/powerpoint/2010/main" val="2245237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41D759-795B-21A9-E75D-DFBFBD978962}"/>
              </a:ext>
            </a:extLst>
          </p:cNvPr>
          <p:cNvSpPr>
            <a:spLocks noGrp="1"/>
          </p:cNvSpPr>
          <p:nvPr>
            <p:ph type="ctrTitle"/>
          </p:nvPr>
        </p:nvSpPr>
        <p:spPr>
          <a:xfrm>
            <a:off x="1097280" y="758952"/>
            <a:ext cx="10058400" cy="3566160"/>
          </a:xfrm>
        </p:spPr>
        <p:txBody>
          <a:bodyPr anchor="b">
            <a:normAutofit/>
          </a:bodyPr>
          <a:lstStyle/>
          <a:p>
            <a:r>
              <a:rPr lang="en-US" dirty="0"/>
              <a:t>“Nothing About Us Without Us”</a:t>
            </a:r>
          </a:p>
        </p:txBody>
      </p:sp>
      <p:sp>
        <p:nvSpPr>
          <p:cNvPr id="12" name="Subtitle 2">
            <a:extLst>
              <a:ext uri="{FF2B5EF4-FFF2-40B4-BE49-F238E27FC236}">
                <a16:creationId xmlns:a16="http://schemas.microsoft.com/office/drawing/2014/main" id="{8FDCE86E-6B50-5481-F4D0-19FF3FF13B81}"/>
              </a:ext>
            </a:extLst>
          </p:cNvPr>
          <p:cNvSpPr>
            <a:spLocks noGrp="1"/>
          </p:cNvSpPr>
          <p:nvPr>
            <p:ph type="subTitle" idx="1"/>
          </p:nvPr>
        </p:nvSpPr>
        <p:spPr>
          <a:xfrm>
            <a:off x="1100051" y="4455621"/>
            <a:ext cx="10058400" cy="1143000"/>
          </a:xfrm>
        </p:spPr>
        <p:txBody>
          <a:bodyPr/>
          <a:lstStyle/>
          <a:p>
            <a:r>
              <a:rPr lang="en-US" dirty="0"/>
              <a:t>Values underlying the work </a:t>
            </a:r>
          </a:p>
        </p:txBody>
      </p:sp>
      <p:sp>
        <p:nvSpPr>
          <p:cNvPr id="5" name="Slide Number Placeholder 4">
            <a:extLst>
              <a:ext uri="{FF2B5EF4-FFF2-40B4-BE49-F238E27FC236}">
                <a16:creationId xmlns:a16="http://schemas.microsoft.com/office/drawing/2014/main" id="{5EDD322F-6879-C947-ACA9-69A7ADCBF47B}"/>
              </a:ext>
            </a:extLst>
          </p:cNvPr>
          <p:cNvSpPr>
            <a:spLocks noGrp="1"/>
          </p:cNvSpPr>
          <p:nvPr>
            <p:ph type="sldNum" sz="quarter" idx="12"/>
          </p:nvPr>
        </p:nvSpPr>
        <p:spPr>
          <a:xfrm>
            <a:off x="11582400" y="0"/>
            <a:ext cx="457200" cy="533400"/>
          </a:xfrm>
        </p:spPr>
        <p:txBody>
          <a:bodyPr wrap="none" anchor="ctr">
            <a:normAutofit/>
          </a:bodyPr>
          <a:lstStyle/>
          <a:p>
            <a:pPr>
              <a:spcAft>
                <a:spcPts val="600"/>
              </a:spcAft>
            </a:pPr>
            <a:fld id="{A4F450D4-2853-40DE-B8C1-848A0AA985BC}" type="slidenum">
              <a:rPr lang="en-US" smtClean="0"/>
              <a:pPr>
                <a:spcAft>
                  <a:spcPts val="600"/>
                </a:spcAft>
              </a:pPr>
              <a:t>28</a:t>
            </a:fld>
            <a:endParaRPr lang="en-US" dirty="0"/>
          </a:p>
        </p:txBody>
      </p:sp>
    </p:spTree>
    <p:extLst>
      <p:ext uri="{BB962C8B-B14F-4D97-AF65-F5344CB8AC3E}">
        <p14:creationId xmlns:p14="http://schemas.microsoft.com/office/powerpoint/2010/main" val="644541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08D28C-7954-40C8-B3AD-75C59CC56F23}"/>
              </a:ext>
            </a:extLst>
          </p:cNvPr>
          <p:cNvSpPr>
            <a:spLocks noGrp="1"/>
          </p:cNvSpPr>
          <p:nvPr>
            <p:ph type="ctrTitle"/>
          </p:nvPr>
        </p:nvSpPr>
        <p:spPr>
          <a:xfrm>
            <a:off x="1097280" y="758952"/>
            <a:ext cx="10058400" cy="3566160"/>
          </a:xfrm>
        </p:spPr>
        <p:txBody>
          <a:bodyPr anchor="b">
            <a:normAutofit/>
          </a:bodyPr>
          <a:lstStyle/>
          <a:p>
            <a:r>
              <a:rPr lang="en-US" sz="6200" b="1" dirty="0">
                <a:solidFill>
                  <a:schemeClr val="accent1">
                    <a:lumMod val="75000"/>
                  </a:schemeClr>
                </a:solidFill>
              </a:rPr>
              <a:t>Cultivating autonomy through collaborative healing: </a:t>
            </a:r>
            <a:br>
              <a:rPr lang="en-US" sz="6200" b="1" dirty="0">
                <a:solidFill>
                  <a:schemeClr val="accent1">
                    <a:lumMod val="75000"/>
                  </a:schemeClr>
                </a:solidFill>
              </a:rPr>
            </a:br>
            <a:r>
              <a:rPr lang="en-US" sz="6200" b="1" dirty="0">
                <a:solidFill>
                  <a:schemeClr val="accent1">
                    <a:lumMod val="75000"/>
                  </a:schemeClr>
                </a:solidFill>
              </a:rPr>
              <a:t>CATCH court </a:t>
            </a:r>
          </a:p>
        </p:txBody>
      </p:sp>
      <p:sp>
        <p:nvSpPr>
          <p:cNvPr id="16" name="Subtitle 2">
            <a:extLst>
              <a:ext uri="{FF2B5EF4-FFF2-40B4-BE49-F238E27FC236}">
                <a16:creationId xmlns:a16="http://schemas.microsoft.com/office/drawing/2014/main" id="{979EE8B0-B301-95F9-57EC-8E7B5052EFBB}"/>
              </a:ext>
            </a:extLst>
          </p:cNvPr>
          <p:cNvSpPr>
            <a:spLocks noGrp="1"/>
          </p:cNvSpPr>
          <p:nvPr>
            <p:ph type="subTitle" idx="1"/>
          </p:nvPr>
        </p:nvSpPr>
        <p:spPr>
          <a:xfrm>
            <a:off x="1100051" y="4455621"/>
            <a:ext cx="10058400" cy="1143000"/>
          </a:xfrm>
        </p:spPr>
        <p:txBody>
          <a:bodyPr/>
          <a:lstStyle/>
          <a:p>
            <a:r>
              <a:rPr lang="en-US" dirty="0"/>
              <a:t>Program Director: Gwen England </a:t>
            </a:r>
          </a:p>
          <a:p>
            <a:r>
              <a:rPr lang="en-US" dirty="0"/>
              <a:t>Judge: Jodi Thomas </a:t>
            </a:r>
          </a:p>
        </p:txBody>
      </p:sp>
      <p:sp>
        <p:nvSpPr>
          <p:cNvPr id="15" name="Footer Placeholder 3">
            <a:extLst>
              <a:ext uri="{FF2B5EF4-FFF2-40B4-BE49-F238E27FC236}">
                <a16:creationId xmlns:a16="http://schemas.microsoft.com/office/drawing/2014/main" id="{3328EC2E-DD38-AA6D-98BC-5A1F7CA1ED35}"/>
              </a:ext>
            </a:extLst>
          </p:cNvPr>
          <p:cNvSpPr>
            <a:spLocks noGrp="1"/>
          </p:cNvSpPr>
          <p:nvPr>
            <p:ph type="ftr" sz="quarter" idx="11"/>
          </p:nvPr>
        </p:nvSpPr>
        <p:spPr>
          <a:xfrm>
            <a:off x="7848600" y="10160"/>
            <a:ext cx="3740727" cy="523240"/>
          </a:xfrm>
        </p:spPr>
        <p:txBody>
          <a:bodyPr/>
          <a:lstStyle/>
          <a:p>
            <a:endParaRPr lang="en-US" dirty="0"/>
          </a:p>
        </p:txBody>
      </p:sp>
      <p:sp>
        <p:nvSpPr>
          <p:cNvPr id="5" name="Slide Number Placeholder 4">
            <a:extLst>
              <a:ext uri="{FF2B5EF4-FFF2-40B4-BE49-F238E27FC236}">
                <a16:creationId xmlns:a16="http://schemas.microsoft.com/office/drawing/2014/main" id="{A02AE569-D962-448C-954F-9E4478D87F89}"/>
              </a:ext>
            </a:extLst>
          </p:cNvPr>
          <p:cNvSpPr>
            <a:spLocks noGrp="1"/>
          </p:cNvSpPr>
          <p:nvPr>
            <p:ph type="sldNum" sz="quarter" idx="12"/>
          </p:nvPr>
        </p:nvSpPr>
        <p:spPr>
          <a:xfrm>
            <a:off x="11582400" y="0"/>
            <a:ext cx="457200" cy="533400"/>
          </a:xfrm>
        </p:spPr>
        <p:txBody>
          <a:bodyPr wrap="none" anchor="ctr">
            <a:normAutofit/>
          </a:bodyPr>
          <a:lstStyle/>
          <a:p>
            <a:pPr>
              <a:spcAft>
                <a:spcPts val="600"/>
              </a:spcAft>
            </a:pPr>
            <a:fld id="{A4F450D4-2853-40DE-B8C1-848A0AA985BC}" type="slidenum">
              <a:rPr lang="en-US" smtClean="0"/>
              <a:pPr>
                <a:spcAft>
                  <a:spcPts val="600"/>
                </a:spcAft>
              </a:pPr>
              <a:t>29</a:t>
            </a:fld>
            <a:endParaRPr lang="en-US" dirty="0"/>
          </a:p>
        </p:txBody>
      </p:sp>
    </p:spTree>
    <p:extLst>
      <p:ext uri="{BB962C8B-B14F-4D97-AF65-F5344CB8AC3E}">
        <p14:creationId xmlns:p14="http://schemas.microsoft.com/office/powerpoint/2010/main" val="933649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4">
            <a:extLst>
              <a:ext uri="{FF2B5EF4-FFF2-40B4-BE49-F238E27FC236}">
                <a16:creationId xmlns:a16="http://schemas.microsoft.com/office/drawing/2014/main" id="{7C0D6655-09EA-4D03-B38B-2C45014B06EF}"/>
              </a:ext>
            </a:extLst>
          </p:cNvPr>
          <p:cNvSpPr>
            <a:spLocks noGrp="1" noChangeArrowheads="1"/>
          </p:cNvSpPr>
          <p:nvPr>
            <p:ph type="title"/>
          </p:nvPr>
        </p:nvSpPr>
        <p:spPr>
          <a:xfrm>
            <a:off x="2438400" y="1079389"/>
            <a:ext cx="7315200" cy="685800"/>
          </a:xfrm>
        </p:spPr>
        <p:txBody>
          <a:bodyPr/>
          <a:lstStyle/>
          <a:p>
            <a:r>
              <a:rPr lang="en-US" altLang="en-US" sz="3200" dirty="0"/>
              <a:t>CAR Website</a:t>
            </a:r>
          </a:p>
        </p:txBody>
      </p:sp>
      <p:sp>
        <p:nvSpPr>
          <p:cNvPr id="6148" name="TextBox 7">
            <a:extLst>
              <a:ext uri="{FF2B5EF4-FFF2-40B4-BE49-F238E27FC236}">
                <a16:creationId xmlns:a16="http://schemas.microsoft.com/office/drawing/2014/main" id="{9CED8CE8-D72D-499E-AA66-0F440862EFB4}"/>
              </a:ext>
            </a:extLst>
          </p:cNvPr>
          <p:cNvSpPr txBox="1">
            <a:spLocks noChangeArrowheads="1"/>
          </p:cNvSpPr>
          <p:nvPr/>
        </p:nvSpPr>
        <p:spPr bwMode="auto">
          <a:xfrm>
            <a:off x="1905000" y="1826149"/>
            <a:ext cx="8382000" cy="435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defRPr/>
            </a:pPr>
            <a:r>
              <a:rPr lang="en-US" altLang="en-US" sz="2400" dirty="0"/>
              <a:t>Publications: 	</a:t>
            </a:r>
            <a:r>
              <a:rPr lang="en-US" altLang="en-US" sz="2400" dirty="0">
                <a:hlinkClick r:id="rId4"/>
              </a:rPr>
              <a:t>https://med.uc.edu/institutes/CAR/publications</a:t>
            </a:r>
            <a:endParaRPr lang="en-US" altLang="en-US" sz="2400" dirty="0"/>
          </a:p>
          <a:p>
            <a:pPr>
              <a:defRPr/>
            </a:pPr>
            <a:endParaRPr lang="en-US" altLang="en-US" sz="1200" dirty="0"/>
          </a:p>
          <a:p>
            <a:pPr>
              <a:defRPr/>
            </a:pPr>
            <a:r>
              <a:rPr lang="en-US" altLang="en-US" sz="2400" dirty="0"/>
              <a:t>Projects:</a:t>
            </a:r>
          </a:p>
          <a:p>
            <a:pPr marL="0" indent="0">
              <a:buFontTx/>
              <a:buNone/>
              <a:defRPr/>
            </a:pPr>
            <a:r>
              <a:rPr lang="en-US" altLang="en-US" sz="2400" dirty="0"/>
              <a:t>	</a:t>
            </a:r>
            <a:r>
              <a:rPr lang="en-US" altLang="en-US" sz="2400" dirty="0">
                <a:hlinkClick r:id="rId5"/>
              </a:rPr>
              <a:t>https://med.uc.edu/institutes/CAR/projects</a:t>
            </a:r>
            <a:endParaRPr lang="en-US" altLang="en-US" sz="2400" dirty="0"/>
          </a:p>
          <a:p>
            <a:pPr>
              <a:defRPr/>
            </a:pPr>
            <a:endParaRPr lang="en-US" altLang="en-US" sz="1200" dirty="0"/>
          </a:p>
          <a:p>
            <a:pPr>
              <a:defRPr/>
            </a:pPr>
            <a:r>
              <a:rPr lang="en-US" altLang="en-US" sz="2400" dirty="0"/>
              <a:t>Communications:</a:t>
            </a:r>
          </a:p>
          <a:p>
            <a:pPr marL="0" indent="0">
              <a:buFontTx/>
              <a:buNone/>
              <a:defRPr/>
            </a:pPr>
            <a:r>
              <a:rPr lang="en-US" altLang="en-US" sz="2400" dirty="0"/>
              <a:t>	</a:t>
            </a:r>
            <a:r>
              <a:rPr lang="en-US" altLang="en-US" sz="2400" dirty="0">
                <a:hlinkClick r:id="rId6"/>
              </a:rPr>
              <a:t>https://med.uc.edu/institutes/CAR/communications</a:t>
            </a:r>
            <a:endParaRPr lang="en-US" altLang="en-US" sz="2400" dirty="0"/>
          </a:p>
          <a:p>
            <a:pPr>
              <a:defRPr/>
            </a:pPr>
            <a:endParaRPr lang="en-US" altLang="en-US" sz="1600" dirty="0"/>
          </a:p>
          <a:p>
            <a:pPr>
              <a:spcBef>
                <a:spcPct val="0"/>
              </a:spcBef>
              <a:defRPr/>
            </a:pPr>
            <a:r>
              <a:rPr lang="en-US" altLang="en-US" sz="2400" dirty="0"/>
              <a:t>To become an affiliate member:</a:t>
            </a:r>
          </a:p>
          <a:p>
            <a:pPr marL="0" indent="0">
              <a:spcBef>
                <a:spcPct val="0"/>
              </a:spcBef>
              <a:buFontTx/>
              <a:buNone/>
              <a:defRPr/>
            </a:pPr>
            <a:r>
              <a:rPr lang="en-US" altLang="en-US" sz="2000" dirty="0"/>
              <a:t>	</a:t>
            </a:r>
            <a:r>
              <a:rPr lang="en-US" altLang="en-US" sz="2200" dirty="0">
                <a:hlinkClick r:id="rId7"/>
              </a:rPr>
              <a:t>https://med.uc.edu/institutes/CAR/car-member-registration</a:t>
            </a:r>
            <a:endParaRPr lang="en-US" altLang="en-US" sz="2200" dirty="0"/>
          </a:p>
          <a:p>
            <a:pPr>
              <a:spcBef>
                <a:spcPct val="0"/>
              </a:spcBef>
              <a:buFontTx/>
              <a:buNone/>
              <a:defRPr/>
            </a:pPr>
            <a:endParaRPr lang="en-US" altLang="en-US" sz="2000" dirty="0">
              <a:solidFill>
                <a:srgbClr val="000000"/>
              </a:solidFill>
            </a:endParaRPr>
          </a:p>
        </p:txBody>
      </p:sp>
    </p:spTree>
    <p:custDataLst>
      <p:tags r:id="rId1"/>
    </p:custDataLst>
    <p:extLst>
      <p:ext uri="{BB962C8B-B14F-4D97-AF65-F5344CB8AC3E}">
        <p14:creationId xmlns:p14="http://schemas.microsoft.com/office/powerpoint/2010/main" val="935813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59358-AB88-4F47-932D-01076C07EF7A}"/>
              </a:ext>
            </a:extLst>
          </p:cNvPr>
          <p:cNvSpPr>
            <a:spLocks noGrp="1"/>
          </p:cNvSpPr>
          <p:nvPr>
            <p:ph type="title"/>
          </p:nvPr>
        </p:nvSpPr>
        <p:spPr>
          <a:xfrm>
            <a:off x="6396824" y="686647"/>
            <a:ext cx="5669280" cy="1008490"/>
          </a:xfrm>
        </p:spPr>
        <p:txBody>
          <a:bodyPr anchor="ctr">
            <a:normAutofit/>
          </a:bodyPr>
          <a:lstStyle/>
          <a:p>
            <a:r>
              <a:rPr lang="en-US" sz="3600" b="1" dirty="0">
                <a:solidFill>
                  <a:srgbClr val="C00000"/>
                </a:solidFill>
              </a:rPr>
              <a:t>Catch court est. 2009</a:t>
            </a:r>
          </a:p>
        </p:txBody>
      </p:sp>
      <p:pic>
        <p:nvPicPr>
          <p:cNvPr id="2050" name="Picture 2">
            <a:extLst>
              <a:ext uri="{FF2B5EF4-FFF2-40B4-BE49-F238E27FC236}">
                <a16:creationId xmlns:a16="http://schemas.microsoft.com/office/drawing/2014/main" id="{8F818E3E-CFAC-E630-A347-3E836A4014A8}"/>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4941" t="9009" r="6110" b="3914"/>
          <a:stretch/>
        </p:blipFill>
        <p:spPr bwMode="auto">
          <a:xfrm>
            <a:off x="192623" y="728870"/>
            <a:ext cx="5754954" cy="5914815"/>
          </a:xfrm>
          <a:prstGeom prst="rect">
            <a:avLst/>
          </a:prstGeom>
          <a:solidFill>
            <a:srgbClr val="FFFFFF"/>
          </a:solidFill>
        </p:spPr>
      </p:pic>
      <p:sp>
        <p:nvSpPr>
          <p:cNvPr id="7" name="Content Placeholder 6">
            <a:extLst>
              <a:ext uri="{FF2B5EF4-FFF2-40B4-BE49-F238E27FC236}">
                <a16:creationId xmlns:a16="http://schemas.microsoft.com/office/drawing/2014/main" id="{2A4B62C1-D531-DA78-9FAF-FB36A911E372}"/>
              </a:ext>
            </a:extLst>
          </p:cNvPr>
          <p:cNvSpPr>
            <a:spLocks noGrp="1"/>
          </p:cNvSpPr>
          <p:nvPr>
            <p:ph sz="half" idx="2"/>
          </p:nvPr>
        </p:nvSpPr>
        <p:spPr>
          <a:xfrm>
            <a:off x="6217920" y="1845735"/>
            <a:ext cx="4937760" cy="4023360"/>
          </a:xfrm>
        </p:spPr>
        <p:txBody>
          <a:bodyPr>
            <a:normAutofit/>
          </a:bodyPr>
          <a:lstStyle/>
          <a:p>
            <a:pPr>
              <a:lnSpc>
                <a:spcPct val="90000"/>
              </a:lnSpc>
              <a:spcBef>
                <a:spcPts val="0"/>
              </a:spcBef>
              <a:spcAft>
                <a:spcPts val="1200"/>
              </a:spcAft>
            </a:pPr>
            <a:r>
              <a:rPr lang="en-US" sz="1700" dirty="0"/>
              <a:t>First specialized docket response to the sex industry in the country. </a:t>
            </a:r>
          </a:p>
          <a:p>
            <a:pPr marL="0" indent="0">
              <a:lnSpc>
                <a:spcPct val="90000"/>
              </a:lnSpc>
              <a:spcBef>
                <a:spcPts val="0"/>
              </a:spcBef>
              <a:spcAft>
                <a:spcPts val="1200"/>
              </a:spcAft>
              <a:buNone/>
            </a:pPr>
            <a:endParaRPr lang="en-US" sz="1700" dirty="0"/>
          </a:p>
          <a:p>
            <a:pPr>
              <a:lnSpc>
                <a:spcPct val="90000"/>
              </a:lnSpc>
              <a:spcBef>
                <a:spcPts val="0"/>
              </a:spcBef>
              <a:spcAft>
                <a:spcPts val="1200"/>
              </a:spcAft>
            </a:pPr>
            <a:r>
              <a:rPr lang="en-US" sz="1700" dirty="0"/>
              <a:t>Mentor court for Hamilton, Akron, and Cuyahoga human trafficking courts. </a:t>
            </a:r>
            <a:endParaRPr lang="en-US" sz="1700" b="0" dirty="0">
              <a:effectLst/>
            </a:endParaRPr>
          </a:p>
          <a:p>
            <a:pPr fontAlgn="base">
              <a:lnSpc>
                <a:spcPct val="90000"/>
              </a:lnSpc>
              <a:spcBef>
                <a:spcPts val="0"/>
              </a:spcBef>
            </a:pPr>
            <a:endParaRPr lang="en-US" sz="1700" dirty="0"/>
          </a:p>
          <a:p>
            <a:pPr fontAlgn="base">
              <a:lnSpc>
                <a:spcPct val="90000"/>
              </a:lnSpc>
              <a:spcBef>
                <a:spcPts val="0"/>
              </a:spcBef>
            </a:pPr>
            <a:r>
              <a:rPr lang="en-US" sz="1700" dirty="0"/>
              <a:t>Current census: 57</a:t>
            </a:r>
            <a:endParaRPr lang="en-US" sz="1700" b="0" i="0" u="none" strike="noStrike" dirty="0">
              <a:effectLst/>
            </a:endParaRPr>
          </a:p>
          <a:p>
            <a:pPr rtl="0" fontAlgn="base">
              <a:lnSpc>
                <a:spcPct val="90000"/>
              </a:lnSpc>
              <a:spcBef>
                <a:spcPts val="0"/>
              </a:spcBef>
              <a:spcAft>
                <a:spcPts val="0"/>
              </a:spcAft>
              <a:buFont typeface="Arial" panose="020B0604020202020204" pitchFamily="34" charset="0"/>
              <a:buChar char="•"/>
            </a:pPr>
            <a:endParaRPr lang="en-US" sz="1700" b="0" i="0" u="none" strike="noStrike" dirty="0">
              <a:effectLst/>
            </a:endParaRPr>
          </a:p>
          <a:p>
            <a:pPr rtl="0" fontAlgn="base">
              <a:lnSpc>
                <a:spcPct val="90000"/>
              </a:lnSpc>
              <a:spcBef>
                <a:spcPts val="0"/>
              </a:spcBef>
              <a:spcAft>
                <a:spcPts val="0"/>
              </a:spcAft>
              <a:buFont typeface="Arial" panose="020B0604020202020204" pitchFamily="34" charset="0"/>
              <a:buChar char="•"/>
            </a:pPr>
            <a:r>
              <a:rPr lang="en-US" sz="1700" b="0" i="0" u="none" strike="noStrike" dirty="0">
                <a:effectLst/>
              </a:rPr>
              <a:t>Serves Franklin county  municipal and common pleas courts.</a:t>
            </a:r>
          </a:p>
          <a:p>
            <a:pPr fontAlgn="base">
              <a:lnSpc>
                <a:spcPct val="90000"/>
              </a:lnSpc>
              <a:spcBef>
                <a:spcPts val="0"/>
              </a:spcBef>
            </a:pPr>
            <a:endParaRPr lang="en-US" sz="1700" b="0" i="0" u="none" strike="noStrike" dirty="0">
              <a:effectLst/>
            </a:endParaRPr>
          </a:p>
          <a:p>
            <a:pPr fontAlgn="base">
              <a:lnSpc>
                <a:spcPct val="90000"/>
              </a:lnSpc>
              <a:spcBef>
                <a:spcPts val="0"/>
              </a:spcBef>
            </a:pPr>
            <a:r>
              <a:rPr lang="en-US" sz="1700" b="0" i="0" u="none" strike="noStrike" dirty="0">
                <a:effectLst/>
              </a:rPr>
              <a:t>2 years intensive probation </a:t>
            </a:r>
          </a:p>
          <a:p>
            <a:pPr fontAlgn="base">
              <a:lnSpc>
                <a:spcPct val="90000"/>
              </a:lnSpc>
              <a:spcBef>
                <a:spcPts val="0"/>
              </a:spcBef>
            </a:pPr>
            <a:endParaRPr lang="en-US" sz="1700" dirty="0"/>
          </a:p>
          <a:p>
            <a:pPr fontAlgn="base">
              <a:lnSpc>
                <a:spcPct val="90000"/>
              </a:lnSpc>
              <a:spcBef>
                <a:spcPts val="0"/>
              </a:spcBef>
            </a:pPr>
            <a:r>
              <a:rPr lang="en-US" sz="1700" dirty="0"/>
              <a:t>Voluntary </a:t>
            </a:r>
          </a:p>
          <a:p>
            <a:pPr marL="0" indent="0" rtl="0" fontAlgn="base">
              <a:lnSpc>
                <a:spcPct val="90000"/>
              </a:lnSpc>
              <a:spcBef>
                <a:spcPts val="0"/>
              </a:spcBef>
              <a:spcAft>
                <a:spcPts val="0"/>
              </a:spcAft>
              <a:buNone/>
            </a:pPr>
            <a:endParaRPr lang="en-US" sz="1700" b="0" i="0" u="none" strike="noStrike" dirty="0">
              <a:effectLst/>
            </a:endParaRPr>
          </a:p>
          <a:p>
            <a:pPr rtl="0" fontAlgn="base">
              <a:lnSpc>
                <a:spcPct val="90000"/>
              </a:lnSpc>
              <a:spcBef>
                <a:spcPts val="0"/>
              </a:spcBef>
              <a:spcAft>
                <a:spcPts val="0"/>
              </a:spcAft>
              <a:buFont typeface="Arial" panose="020B0604020202020204" pitchFamily="34" charset="0"/>
              <a:buChar char="•"/>
            </a:pPr>
            <a:endParaRPr lang="en-US" sz="1700" b="0" i="0" u="none" strike="noStrike" dirty="0">
              <a:effectLst/>
            </a:endParaRPr>
          </a:p>
          <a:p>
            <a:pPr rtl="0" fontAlgn="base">
              <a:lnSpc>
                <a:spcPct val="90000"/>
              </a:lnSpc>
              <a:spcBef>
                <a:spcPts val="0"/>
              </a:spcBef>
              <a:spcAft>
                <a:spcPts val="0"/>
              </a:spcAft>
              <a:buFont typeface="Arial" panose="020B0604020202020204" pitchFamily="34" charset="0"/>
              <a:buChar char="•"/>
            </a:pPr>
            <a:endParaRPr lang="en-US" sz="1700" b="0" i="0" u="none" strike="noStrike" dirty="0">
              <a:effectLst/>
            </a:endParaRPr>
          </a:p>
          <a:p>
            <a:pPr>
              <a:lnSpc>
                <a:spcPct val="90000"/>
              </a:lnSpc>
            </a:pPr>
            <a:endParaRPr lang="en-US" sz="1700" dirty="0"/>
          </a:p>
        </p:txBody>
      </p:sp>
      <p:sp>
        <p:nvSpPr>
          <p:cNvPr id="4" name="Footer Placeholder 3">
            <a:extLst>
              <a:ext uri="{FF2B5EF4-FFF2-40B4-BE49-F238E27FC236}">
                <a16:creationId xmlns:a16="http://schemas.microsoft.com/office/drawing/2014/main" id="{D2AD44CB-9AAF-4869-BA0A-C5719ACEFD42}"/>
              </a:ext>
            </a:extLst>
          </p:cNvPr>
          <p:cNvSpPr>
            <a:spLocks noGrp="1"/>
          </p:cNvSpPr>
          <p:nvPr>
            <p:ph type="ftr" sz="quarter" idx="11"/>
          </p:nvPr>
        </p:nvSpPr>
        <p:spPr>
          <a:xfrm>
            <a:off x="7848600" y="10160"/>
            <a:ext cx="3740727" cy="523240"/>
          </a:xfrm>
        </p:spPr>
        <p:txBody>
          <a:bodyPr wrap="none" anchor="ctr">
            <a:normAutofit/>
          </a:bodyPr>
          <a:lstStyle/>
          <a:p>
            <a:pPr>
              <a:spcAft>
                <a:spcPts val="600"/>
              </a:spcAft>
            </a:pPr>
            <a:r>
              <a:rPr lang="en-US" dirty="0"/>
              <a:t>CATCH Court</a:t>
            </a:r>
          </a:p>
        </p:txBody>
      </p:sp>
      <p:sp>
        <p:nvSpPr>
          <p:cNvPr id="5" name="Slide Number Placeholder 4">
            <a:extLst>
              <a:ext uri="{FF2B5EF4-FFF2-40B4-BE49-F238E27FC236}">
                <a16:creationId xmlns:a16="http://schemas.microsoft.com/office/drawing/2014/main" id="{648E3425-71A2-404C-8091-9C2E4CDADF65}"/>
              </a:ext>
            </a:extLst>
          </p:cNvPr>
          <p:cNvSpPr>
            <a:spLocks noGrp="1"/>
          </p:cNvSpPr>
          <p:nvPr>
            <p:ph type="sldNum" sz="quarter" idx="12"/>
          </p:nvPr>
        </p:nvSpPr>
        <p:spPr>
          <a:xfrm>
            <a:off x="11582400" y="0"/>
            <a:ext cx="457200" cy="533400"/>
          </a:xfrm>
        </p:spPr>
        <p:txBody>
          <a:bodyPr wrap="none" anchor="ctr">
            <a:normAutofit/>
          </a:bodyPr>
          <a:lstStyle/>
          <a:p>
            <a:pPr>
              <a:spcAft>
                <a:spcPts val="600"/>
              </a:spcAft>
            </a:pPr>
            <a:fld id="{A4F450D4-2853-40DE-B8C1-848A0AA985BC}" type="slidenum">
              <a:rPr lang="en-US" smtClean="0"/>
              <a:pPr>
                <a:spcAft>
                  <a:spcPts val="600"/>
                </a:spcAft>
              </a:pPr>
              <a:t>30</a:t>
            </a:fld>
            <a:endParaRPr lang="en-US" dirty="0"/>
          </a:p>
        </p:txBody>
      </p:sp>
    </p:spTree>
    <p:extLst>
      <p:ext uri="{BB962C8B-B14F-4D97-AF65-F5344CB8AC3E}">
        <p14:creationId xmlns:p14="http://schemas.microsoft.com/office/powerpoint/2010/main" val="3557590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04F3E-9E59-FA9E-6CA6-7BF853BFAB58}"/>
              </a:ext>
            </a:extLst>
          </p:cNvPr>
          <p:cNvSpPr>
            <a:spLocks noGrp="1"/>
          </p:cNvSpPr>
          <p:nvPr>
            <p:ph type="title"/>
          </p:nvPr>
        </p:nvSpPr>
        <p:spPr>
          <a:xfrm>
            <a:off x="609599" y="762000"/>
            <a:ext cx="10744199" cy="914400"/>
          </a:xfrm>
        </p:spPr>
        <p:txBody>
          <a:bodyPr/>
          <a:lstStyle/>
          <a:p>
            <a:r>
              <a:rPr lang="en-US" dirty="0">
                <a:solidFill>
                  <a:schemeClr val="tx1"/>
                </a:solidFill>
              </a:rPr>
              <a:t>Where treatment and justice meet</a:t>
            </a:r>
          </a:p>
        </p:txBody>
      </p:sp>
      <p:sp>
        <p:nvSpPr>
          <p:cNvPr id="3" name="Text Placeholder 2">
            <a:extLst>
              <a:ext uri="{FF2B5EF4-FFF2-40B4-BE49-F238E27FC236}">
                <a16:creationId xmlns:a16="http://schemas.microsoft.com/office/drawing/2014/main" id="{E962C78D-C366-53F7-BA0F-E03FBD2CA77F}"/>
              </a:ext>
            </a:extLst>
          </p:cNvPr>
          <p:cNvSpPr>
            <a:spLocks noGrp="1"/>
          </p:cNvSpPr>
          <p:nvPr>
            <p:ph type="body" idx="1"/>
          </p:nvPr>
        </p:nvSpPr>
        <p:spPr>
          <a:xfrm>
            <a:off x="2859097" y="1935772"/>
            <a:ext cx="2514599" cy="457200"/>
          </a:xfrm>
        </p:spPr>
        <p:txBody>
          <a:bodyPr/>
          <a:lstStyle/>
          <a:p>
            <a:r>
              <a:rPr lang="en-US" sz="1800" u="sng" dirty="0"/>
              <a:t>Legal Components</a:t>
            </a:r>
          </a:p>
        </p:txBody>
      </p:sp>
      <p:sp>
        <p:nvSpPr>
          <p:cNvPr id="4" name="Footer Placeholder 3">
            <a:extLst>
              <a:ext uri="{FF2B5EF4-FFF2-40B4-BE49-F238E27FC236}">
                <a16:creationId xmlns:a16="http://schemas.microsoft.com/office/drawing/2014/main" id="{093F1C76-7416-E6B3-8B45-1FEC18B2C21F}"/>
              </a:ext>
            </a:extLst>
          </p:cNvPr>
          <p:cNvSpPr>
            <a:spLocks noGrp="1"/>
          </p:cNvSpPr>
          <p:nvPr>
            <p:ph type="ftr" sz="quarter" idx="11"/>
          </p:nvPr>
        </p:nvSpPr>
        <p:spPr/>
        <p:txBody>
          <a:bodyPr/>
          <a:lstStyle/>
          <a:p>
            <a:r>
              <a:rPr lang="en-US" dirty="0"/>
              <a:t>CATCH Cont. </a:t>
            </a:r>
          </a:p>
        </p:txBody>
      </p:sp>
      <p:sp>
        <p:nvSpPr>
          <p:cNvPr id="5" name="Slide Number Placeholder 4">
            <a:extLst>
              <a:ext uri="{FF2B5EF4-FFF2-40B4-BE49-F238E27FC236}">
                <a16:creationId xmlns:a16="http://schemas.microsoft.com/office/drawing/2014/main" id="{9B8F945A-D78E-4B6C-4B41-6E903B9C4245}"/>
              </a:ext>
            </a:extLst>
          </p:cNvPr>
          <p:cNvSpPr>
            <a:spLocks noGrp="1"/>
          </p:cNvSpPr>
          <p:nvPr>
            <p:ph type="sldNum" sz="quarter" idx="12"/>
          </p:nvPr>
        </p:nvSpPr>
        <p:spPr/>
        <p:txBody>
          <a:bodyPr/>
          <a:lstStyle/>
          <a:p>
            <a:fld id="{4B8EE153-BF0C-9B4F-8512-164F9C8D6C2E}" type="slidenum">
              <a:rPr lang="en-US" smtClean="0"/>
              <a:pPr/>
              <a:t>31</a:t>
            </a:fld>
            <a:endParaRPr lang="en-US" dirty="0"/>
          </a:p>
        </p:txBody>
      </p:sp>
      <p:pic>
        <p:nvPicPr>
          <p:cNvPr id="18" name="Picture Placeholder 17" descr="Scales of justice with solid fill">
            <a:extLst>
              <a:ext uri="{FF2B5EF4-FFF2-40B4-BE49-F238E27FC236}">
                <a16:creationId xmlns:a16="http://schemas.microsoft.com/office/drawing/2014/main" id="{D7563628-59BE-6187-EBEA-0D867629B83E}"/>
              </a:ext>
            </a:extLst>
          </p:cNvPr>
          <p:cNvPicPr>
            <a:picLocks noGrp="1" noChangeAspect="1"/>
          </p:cNvPicPr>
          <p:nvPr>
            <p:ph type="pic" sz="quarter" idx="16"/>
          </p:nvPr>
        </p:nvPicPr>
        <p:blipFill>
          <a:blip r:embed="rId3">
            <a:extLst>
              <a:ext uri="{96DAC541-7B7A-43D3-8B79-37D633B846F1}">
                <asvg:svgBlip xmlns:asvg="http://schemas.microsoft.com/office/drawing/2016/SVG/main" r:embed="rId4"/>
              </a:ext>
            </a:extLst>
          </a:blip>
          <a:srcRect/>
          <a:stretch>
            <a:fillRect/>
          </a:stretch>
        </p:blipFill>
        <p:spPr>
          <a:xfrm>
            <a:off x="655090" y="2442796"/>
            <a:ext cx="2001715" cy="2001715"/>
          </a:xfrm>
        </p:spPr>
      </p:pic>
      <p:pic>
        <p:nvPicPr>
          <p:cNvPr id="20" name="Picture Placeholder 19" descr="Mental Health outline">
            <a:extLst>
              <a:ext uri="{FF2B5EF4-FFF2-40B4-BE49-F238E27FC236}">
                <a16:creationId xmlns:a16="http://schemas.microsoft.com/office/drawing/2014/main" id="{C3066925-3513-1B54-B531-A12866A00A2F}"/>
              </a:ext>
            </a:extLst>
          </p:cNvPr>
          <p:cNvPicPr>
            <a:picLocks noGrp="1" noChangeAspect="1"/>
          </p:cNvPicPr>
          <p:nvPr>
            <p:ph type="pic" sz="quarter" idx="17"/>
          </p:nvPr>
        </p:nvPicPr>
        <p:blipFill>
          <a:blip r:embed="rId5">
            <a:extLst>
              <a:ext uri="{96DAC541-7B7A-43D3-8B79-37D633B846F1}">
                <asvg:svgBlip xmlns:asvg="http://schemas.microsoft.com/office/drawing/2016/SVG/main" r:embed="rId6"/>
              </a:ext>
            </a:extLst>
          </a:blip>
          <a:srcRect/>
          <a:stretch>
            <a:fillRect/>
          </a:stretch>
        </p:blipFill>
        <p:spPr>
          <a:xfrm>
            <a:off x="6863463" y="2442796"/>
            <a:ext cx="2181957" cy="2181957"/>
          </a:xfrm>
        </p:spPr>
      </p:pic>
      <p:sp>
        <p:nvSpPr>
          <p:cNvPr id="8" name="Text Placeholder 7">
            <a:extLst>
              <a:ext uri="{FF2B5EF4-FFF2-40B4-BE49-F238E27FC236}">
                <a16:creationId xmlns:a16="http://schemas.microsoft.com/office/drawing/2014/main" id="{CDA4BF6A-4AE8-E0A4-618B-521DABB8448F}"/>
              </a:ext>
            </a:extLst>
          </p:cNvPr>
          <p:cNvSpPr>
            <a:spLocks noGrp="1"/>
          </p:cNvSpPr>
          <p:nvPr>
            <p:ph type="body" idx="18"/>
          </p:nvPr>
        </p:nvSpPr>
        <p:spPr>
          <a:xfrm>
            <a:off x="9074728" y="2214196"/>
            <a:ext cx="2514599" cy="457200"/>
          </a:xfrm>
        </p:spPr>
        <p:txBody>
          <a:bodyPr/>
          <a:lstStyle/>
          <a:p>
            <a:r>
              <a:rPr lang="en-US" sz="1800" u="sng" dirty="0"/>
              <a:t>Treatment Components</a:t>
            </a:r>
          </a:p>
        </p:txBody>
      </p:sp>
      <p:sp>
        <p:nvSpPr>
          <p:cNvPr id="9" name="Text Placeholder 8">
            <a:extLst>
              <a:ext uri="{FF2B5EF4-FFF2-40B4-BE49-F238E27FC236}">
                <a16:creationId xmlns:a16="http://schemas.microsoft.com/office/drawing/2014/main" id="{B382B846-932D-A8D2-67A3-FB93E440871D}"/>
              </a:ext>
            </a:extLst>
          </p:cNvPr>
          <p:cNvSpPr>
            <a:spLocks noGrp="1"/>
          </p:cNvSpPr>
          <p:nvPr>
            <p:ph type="body" sz="quarter" idx="20"/>
          </p:nvPr>
        </p:nvSpPr>
        <p:spPr>
          <a:xfrm>
            <a:off x="2680251" y="2442796"/>
            <a:ext cx="2514599" cy="3273669"/>
          </a:xfrm>
        </p:spPr>
        <p:txBody>
          <a:bodyPr/>
          <a:lstStyle/>
          <a:p>
            <a:pPr marL="285750" indent="-285750">
              <a:buFont typeface="Arial" panose="020B0604020202020204" pitchFamily="34" charset="0"/>
              <a:buChar char="•"/>
            </a:pPr>
            <a:r>
              <a:rPr lang="en-US" sz="1600" dirty="0"/>
              <a:t>-Referral from a judge, prosecutor, defense counsel, law enforcement or treatment provider</a:t>
            </a:r>
          </a:p>
          <a:p>
            <a:pPr marL="285750" indent="-285750">
              <a:buFont typeface="Arial" panose="020B0604020202020204" pitchFamily="34" charset="0"/>
              <a:buChar char="•"/>
            </a:pPr>
            <a:r>
              <a:rPr lang="en-US" sz="1600" dirty="0"/>
              <a:t>-Plea guilty to eligible criminal charge </a:t>
            </a:r>
          </a:p>
          <a:p>
            <a:pPr marL="285750" indent="-285750">
              <a:buFont typeface="Arial" panose="020B0604020202020204" pitchFamily="34" charset="0"/>
              <a:buChar char="•"/>
            </a:pPr>
            <a:r>
              <a:rPr lang="en-US" sz="1600" dirty="0"/>
              <a:t>-2 years intensive probation </a:t>
            </a:r>
          </a:p>
          <a:p>
            <a:pPr marL="285750" indent="-285750">
              <a:buFont typeface="Arial" panose="020B0604020202020204" pitchFamily="34" charset="0"/>
              <a:buChar char="•"/>
            </a:pPr>
            <a:r>
              <a:rPr lang="en-US" sz="1600" dirty="0"/>
              <a:t>-Graduation </a:t>
            </a:r>
          </a:p>
          <a:p>
            <a:pPr marL="285750" indent="-285750">
              <a:buFont typeface="Arial" panose="020B0604020202020204" pitchFamily="34" charset="0"/>
              <a:buChar char="•"/>
            </a:pPr>
            <a:r>
              <a:rPr lang="en-US" sz="1600" dirty="0"/>
              <a:t>-Expungement</a:t>
            </a:r>
            <a:r>
              <a:rPr lang="en-US" dirty="0"/>
              <a:t> </a:t>
            </a:r>
          </a:p>
          <a:p>
            <a:endParaRPr lang="en-US" dirty="0"/>
          </a:p>
        </p:txBody>
      </p:sp>
      <p:sp>
        <p:nvSpPr>
          <p:cNvPr id="10" name="Text Placeholder 9">
            <a:extLst>
              <a:ext uri="{FF2B5EF4-FFF2-40B4-BE49-F238E27FC236}">
                <a16:creationId xmlns:a16="http://schemas.microsoft.com/office/drawing/2014/main" id="{CB9E9619-B898-D92F-AF60-04F078C7917F}"/>
              </a:ext>
            </a:extLst>
          </p:cNvPr>
          <p:cNvSpPr>
            <a:spLocks noGrp="1"/>
          </p:cNvSpPr>
          <p:nvPr>
            <p:ph type="body" sz="quarter" idx="21"/>
          </p:nvPr>
        </p:nvSpPr>
        <p:spPr>
          <a:xfrm>
            <a:off x="9067800" y="2854569"/>
            <a:ext cx="2514600" cy="2286000"/>
          </a:xfrm>
        </p:spPr>
        <p:txBody>
          <a:bodyPr/>
          <a:lstStyle/>
          <a:p>
            <a:pPr marL="285750" indent="-285750">
              <a:buFont typeface="Arial" panose="020B0604020202020204" pitchFamily="34" charset="0"/>
              <a:buChar char="•"/>
            </a:pPr>
            <a:r>
              <a:rPr lang="en-US" sz="1600" dirty="0"/>
              <a:t>-Clinical assessment for mental and substance use disorder</a:t>
            </a:r>
          </a:p>
          <a:p>
            <a:pPr marL="285750" indent="-285750">
              <a:buFont typeface="Arial" panose="020B0604020202020204" pitchFamily="34" charset="0"/>
              <a:buChar char="•"/>
            </a:pPr>
            <a:r>
              <a:rPr lang="en-US" sz="1600" dirty="0"/>
              <a:t>-Long term treatment recommendations</a:t>
            </a:r>
          </a:p>
          <a:p>
            <a:pPr marL="285750" indent="-285750">
              <a:buFont typeface="Arial" panose="020B0604020202020204" pitchFamily="34" charset="0"/>
              <a:buChar char="•"/>
            </a:pPr>
            <a:r>
              <a:rPr lang="en-US" sz="1600" dirty="0"/>
              <a:t>-Weekly check ins with court staff/judge</a:t>
            </a:r>
          </a:p>
        </p:txBody>
      </p:sp>
      <p:pic>
        <p:nvPicPr>
          <p:cNvPr id="23" name="Graphic 22" descr="Add with solid fill">
            <a:extLst>
              <a:ext uri="{FF2B5EF4-FFF2-40B4-BE49-F238E27FC236}">
                <a16:creationId xmlns:a16="http://schemas.microsoft.com/office/drawing/2014/main" id="{307B25B4-D54F-AC8F-74F3-F76CAFA19A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80673" y="2971800"/>
            <a:ext cx="914400" cy="914400"/>
          </a:xfrm>
          <a:prstGeom prst="rect">
            <a:avLst/>
          </a:prstGeom>
        </p:spPr>
      </p:pic>
    </p:spTree>
    <p:extLst>
      <p:ext uri="{BB962C8B-B14F-4D97-AF65-F5344CB8AC3E}">
        <p14:creationId xmlns:p14="http://schemas.microsoft.com/office/powerpoint/2010/main" val="3243312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BA7DB33-82CE-ABBC-E6B5-F7B709B1B0A1}"/>
              </a:ext>
            </a:extLst>
          </p:cNvPr>
          <p:cNvSpPr>
            <a:spLocks noGrp="1"/>
          </p:cNvSpPr>
          <p:nvPr>
            <p:ph type="ctrTitle"/>
          </p:nvPr>
        </p:nvSpPr>
        <p:spPr>
          <a:xfrm>
            <a:off x="1097280" y="758952"/>
            <a:ext cx="10058400" cy="3566160"/>
          </a:xfrm>
        </p:spPr>
        <p:txBody>
          <a:bodyPr anchor="b">
            <a:normAutofit/>
          </a:bodyPr>
          <a:lstStyle/>
          <a:p>
            <a:r>
              <a:rPr lang="en-US" sz="6200" b="1" dirty="0">
                <a:solidFill>
                  <a:schemeClr val="accent1">
                    <a:lumMod val="75000"/>
                  </a:schemeClr>
                </a:solidFill>
              </a:rPr>
              <a:t>Co-designing a Family intervention to support sustained changes in Opioid use</a:t>
            </a:r>
          </a:p>
        </p:txBody>
      </p:sp>
      <p:sp>
        <p:nvSpPr>
          <p:cNvPr id="21" name="Subtitle 2">
            <a:extLst>
              <a:ext uri="{FF2B5EF4-FFF2-40B4-BE49-F238E27FC236}">
                <a16:creationId xmlns:a16="http://schemas.microsoft.com/office/drawing/2014/main" id="{FCD850B1-928C-239A-F2F5-202F5A42B692}"/>
              </a:ext>
            </a:extLst>
          </p:cNvPr>
          <p:cNvSpPr>
            <a:spLocks noGrp="1"/>
          </p:cNvSpPr>
          <p:nvPr>
            <p:ph type="subTitle" idx="1"/>
          </p:nvPr>
        </p:nvSpPr>
        <p:spPr>
          <a:xfrm>
            <a:off x="1100051" y="4455621"/>
            <a:ext cx="10058400" cy="1143000"/>
          </a:xfrm>
        </p:spPr>
        <p:txBody>
          <a:bodyPr>
            <a:normAutofit fontScale="92500" lnSpcReduction="20000"/>
          </a:bodyPr>
          <a:lstStyle/>
          <a:p>
            <a:pPr algn="ctr"/>
            <a:endParaRPr lang="en-US" dirty="0"/>
          </a:p>
          <a:p>
            <a:pPr algn="ctr"/>
            <a:r>
              <a:rPr lang="en-US" dirty="0"/>
              <a:t>Supported by The National Institute on Drug Abuse (NIDA) – K23DA058053</a:t>
            </a:r>
          </a:p>
        </p:txBody>
      </p:sp>
      <p:sp>
        <p:nvSpPr>
          <p:cNvPr id="23" name="Footer Placeholder 3">
            <a:extLst>
              <a:ext uri="{FF2B5EF4-FFF2-40B4-BE49-F238E27FC236}">
                <a16:creationId xmlns:a16="http://schemas.microsoft.com/office/drawing/2014/main" id="{A10CEFDF-196F-8B77-D4A3-20BF9A1CAC33}"/>
              </a:ext>
            </a:extLst>
          </p:cNvPr>
          <p:cNvSpPr>
            <a:spLocks noGrp="1"/>
          </p:cNvSpPr>
          <p:nvPr>
            <p:ph type="ftr" sz="quarter" idx="11"/>
          </p:nvPr>
        </p:nvSpPr>
        <p:spPr>
          <a:xfrm>
            <a:off x="7848600" y="10160"/>
            <a:ext cx="3740727" cy="523240"/>
          </a:xfrm>
        </p:spPr>
        <p:txBody>
          <a:bodyPr/>
          <a:lstStyle/>
          <a:p>
            <a:r>
              <a:rPr lang="en-US" dirty="0">
                <a:solidFill>
                  <a:schemeClr val="tx1"/>
                </a:solidFill>
              </a:rPr>
              <a:t>K23</a:t>
            </a:r>
          </a:p>
        </p:txBody>
      </p:sp>
      <p:sp>
        <p:nvSpPr>
          <p:cNvPr id="18" name="Slide Number Placeholder 4">
            <a:extLst>
              <a:ext uri="{FF2B5EF4-FFF2-40B4-BE49-F238E27FC236}">
                <a16:creationId xmlns:a16="http://schemas.microsoft.com/office/drawing/2014/main" id="{7CAD8095-E060-C8F3-51CE-206767B0C6EB}"/>
              </a:ext>
            </a:extLst>
          </p:cNvPr>
          <p:cNvSpPr>
            <a:spLocks noGrp="1"/>
          </p:cNvSpPr>
          <p:nvPr>
            <p:ph type="sldNum" sz="quarter" idx="12"/>
          </p:nvPr>
        </p:nvSpPr>
        <p:spPr>
          <a:xfrm>
            <a:off x="11582400" y="0"/>
            <a:ext cx="457200" cy="533400"/>
          </a:xfrm>
        </p:spPr>
        <p:txBody>
          <a:bodyPr/>
          <a:lstStyle/>
          <a:p>
            <a:pPr>
              <a:spcAft>
                <a:spcPts val="600"/>
              </a:spcAft>
            </a:pPr>
            <a:fld id="{A4F450D4-2853-40DE-B8C1-848A0AA985BC}" type="slidenum">
              <a:rPr lang="en-US" smtClean="0"/>
              <a:pPr>
                <a:spcAft>
                  <a:spcPts val="600"/>
                </a:spcAft>
              </a:pPr>
              <a:t>32</a:t>
            </a:fld>
            <a:endParaRPr lang="en-US" dirty="0"/>
          </a:p>
        </p:txBody>
      </p:sp>
      <p:sp>
        <p:nvSpPr>
          <p:cNvPr id="5" name="Slide Number Placeholder 4" hidden="1">
            <a:extLst>
              <a:ext uri="{FF2B5EF4-FFF2-40B4-BE49-F238E27FC236}">
                <a16:creationId xmlns:a16="http://schemas.microsoft.com/office/drawing/2014/main" id="{3246805E-83A4-4911-9D6B-E8EEA57DF2F4}"/>
              </a:ext>
            </a:extLst>
          </p:cNvPr>
          <p:cNvSpPr>
            <a:spLocks noGrp="1"/>
          </p:cNvSpPr>
          <p:nvPr>
            <p:ph type="sldNum" sz="quarter" idx="4294967295"/>
          </p:nvPr>
        </p:nvSpPr>
        <p:spPr>
          <a:xfrm>
            <a:off x="11734800" y="0"/>
            <a:ext cx="457200" cy="533400"/>
          </a:xfrm>
        </p:spPr>
        <p:txBody>
          <a:bodyPr wrap="none" anchor="ctr">
            <a:normAutofit/>
          </a:bodyPr>
          <a:lstStyle/>
          <a:p>
            <a:pPr>
              <a:spcAft>
                <a:spcPts val="600"/>
              </a:spcAft>
            </a:pPr>
            <a:fld id="{A4F450D4-2853-40DE-B8C1-848A0AA985BC}" type="slidenum">
              <a:rPr lang="en-US" smtClean="0"/>
              <a:pPr>
                <a:spcAft>
                  <a:spcPts val="600"/>
                </a:spcAft>
              </a:pPr>
              <a:t>32</a:t>
            </a:fld>
            <a:endParaRPr lang="en-US" dirty="0"/>
          </a:p>
        </p:txBody>
      </p:sp>
      <p:sp>
        <p:nvSpPr>
          <p:cNvPr id="16" name="Slide Number Placeholder 4" hidden="1">
            <a:extLst>
              <a:ext uri="{FF2B5EF4-FFF2-40B4-BE49-F238E27FC236}">
                <a16:creationId xmlns:a16="http://schemas.microsoft.com/office/drawing/2014/main" id="{76152DD5-2F75-4EB4-0BED-E0BF02296B45}"/>
              </a:ext>
            </a:extLst>
          </p:cNvPr>
          <p:cNvSpPr>
            <a:spLocks noGrp="1"/>
          </p:cNvSpPr>
          <p:nvPr>
            <p:ph type="sldNum" sz="quarter" idx="4294967295"/>
          </p:nvPr>
        </p:nvSpPr>
        <p:spPr>
          <a:xfrm>
            <a:off x="11734800" y="0"/>
            <a:ext cx="457200" cy="533400"/>
          </a:xfrm>
        </p:spPr>
        <p:txBody>
          <a:bodyPr/>
          <a:lstStyle/>
          <a:p>
            <a:pPr>
              <a:spcAft>
                <a:spcPts val="600"/>
              </a:spcAft>
            </a:pPr>
            <a:fld id="{A4F450D4-2853-40DE-B8C1-848A0AA985BC}" type="slidenum">
              <a:rPr lang="en-US" smtClean="0"/>
              <a:pPr>
                <a:spcAft>
                  <a:spcPts val="600"/>
                </a:spcAft>
              </a:pPr>
              <a:t>32</a:t>
            </a:fld>
            <a:endParaRPr lang="en-US" dirty="0"/>
          </a:p>
        </p:txBody>
      </p:sp>
    </p:spTree>
    <p:extLst>
      <p:ext uri="{BB962C8B-B14F-4D97-AF65-F5344CB8AC3E}">
        <p14:creationId xmlns:p14="http://schemas.microsoft.com/office/powerpoint/2010/main" val="2390957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E8EFDE54-BDC9-1DAD-DC66-2804AA5A0B12}"/>
              </a:ext>
            </a:extLst>
          </p:cNvPr>
          <p:cNvSpPr>
            <a:spLocks noGrp="1"/>
          </p:cNvSpPr>
          <p:nvPr>
            <p:ph type="ftr" sz="quarter" idx="11"/>
          </p:nvPr>
        </p:nvSpPr>
        <p:spPr/>
        <p:txBody>
          <a:bodyPr/>
          <a:lstStyle/>
          <a:p>
            <a:pPr>
              <a:spcAft>
                <a:spcPts val="600"/>
              </a:spcAft>
            </a:pPr>
            <a:r>
              <a:rPr lang="en-US" dirty="0"/>
              <a:t>K23 Aims </a:t>
            </a:r>
          </a:p>
        </p:txBody>
      </p:sp>
      <p:sp>
        <p:nvSpPr>
          <p:cNvPr id="5" name="Slide Number Placeholder 4">
            <a:extLst>
              <a:ext uri="{FF2B5EF4-FFF2-40B4-BE49-F238E27FC236}">
                <a16:creationId xmlns:a16="http://schemas.microsoft.com/office/drawing/2014/main" id="{84A88C98-2E64-41EC-9BFC-8EC5BB3B8A5F}"/>
              </a:ext>
            </a:extLst>
          </p:cNvPr>
          <p:cNvSpPr>
            <a:spLocks noGrp="1"/>
          </p:cNvSpPr>
          <p:nvPr>
            <p:ph type="sldNum" sz="quarter" idx="12"/>
          </p:nvPr>
        </p:nvSpPr>
        <p:spPr/>
        <p:txBody>
          <a:bodyPr wrap="none" anchor="ctr">
            <a:normAutofit/>
          </a:bodyPr>
          <a:lstStyle/>
          <a:p>
            <a:pPr>
              <a:spcAft>
                <a:spcPts val="600"/>
              </a:spcAft>
            </a:pPr>
            <a:fld id="{A4F450D4-2853-40DE-B8C1-848A0AA985BC}" type="slidenum">
              <a:rPr lang="en-US" smtClean="0"/>
              <a:pPr>
                <a:spcAft>
                  <a:spcPts val="600"/>
                </a:spcAft>
              </a:pPr>
              <a:t>33</a:t>
            </a:fld>
            <a:endParaRPr lang="en-US" dirty="0"/>
          </a:p>
        </p:txBody>
      </p:sp>
      <p:sp>
        <p:nvSpPr>
          <p:cNvPr id="6" name="Title 5">
            <a:extLst>
              <a:ext uri="{FF2B5EF4-FFF2-40B4-BE49-F238E27FC236}">
                <a16:creationId xmlns:a16="http://schemas.microsoft.com/office/drawing/2014/main" id="{45FEED97-1427-4933-B04A-667C8BAC5510}"/>
              </a:ext>
            </a:extLst>
          </p:cNvPr>
          <p:cNvSpPr>
            <a:spLocks noGrp="1"/>
          </p:cNvSpPr>
          <p:nvPr>
            <p:ph type="title" idx="4294967295"/>
          </p:nvPr>
        </p:nvSpPr>
        <p:spPr>
          <a:xfrm>
            <a:off x="4225637" y="838200"/>
            <a:ext cx="3740726" cy="914400"/>
          </a:xfrm>
        </p:spPr>
        <p:txBody>
          <a:bodyPr anchor="ctr">
            <a:noAutofit/>
          </a:bodyPr>
          <a:lstStyle/>
          <a:p>
            <a:r>
              <a:rPr lang="en-US" sz="4000" b="1" dirty="0"/>
              <a:t>Specific Aims </a:t>
            </a:r>
          </a:p>
        </p:txBody>
      </p:sp>
      <p:graphicFrame>
        <p:nvGraphicFramePr>
          <p:cNvPr id="10" name="Content Placeholder 6">
            <a:extLst>
              <a:ext uri="{FF2B5EF4-FFF2-40B4-BE49-F238E27FC236}">
                <a16:creationId xmlns:a16="http://schemas.microsoft.com/office/drawing/2014/main" id="{A158EA63-E000-8EA8-ABD5-198C9486833E}"/>
              </a:ext>
            </a:extLst>
          </p:cNvPr>
          <p:cNvGraphicFramePr>
            <a:graphicFrameLocks noGrp="1"/>
          </p:cNvGraphicFramePr>
          <p:nvPr>
            <p:ph idx="4294967295"/>
            <p:extLst>
              <p:ext uri="{D42A27DB-BD31-4B8C-83A1-F6EECF244321}">
                <p14:modId xmlns:p14="http://schemas.microsoft.com/office/powerpoint/2010/main" val="3942707185"/>
              </p:ext>
            </p:extLst>
          </p:nvPr>
        </p:nvGraphicFramePr>
        <p:xfrm>
          <a:off x="590550" y="2057400"/>
          <a:ext cx="109728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121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6154AAB-AC44-6834-E6CE-AE409B7F9392}"/>
              </a:ext>
            </a:extLst>
          </p:cNvPr>
          <p:cNvSpPr>
            <a:spLocks noGrp="1"/>
          </p:cNvSpPr>
          <p:nvPr>
            <p:ph type="ftr" sz="quarter" idx="11"/>
          </p:nvPr>
        </p:nvSpPr>
        <p:spPr/>
        <p:txBody>
          <a:bodyPr/>
          <a:lstStyle/>
          <a:p>
            <a:r>
              <a:rPr lang="en-US" dirty="0"/>
              <a:t>Training Plan</a:t>
            </a:r>
          </a:p>
        </p:txBody>
      </p:sp>
      <p:sp>
        <p:nvSpPr>
          <p:cNvPr id="5" name="Slide Number Placeholder 4">
            <a:extLst>
              <a:ext uri="{FF2B5EF4-FFF2-40B4-BE49-F238E27FC236}">
                <a16:creationId xmlns:a16="http://schemas.microsoft.com/office/drawing/2014/main" id="{51B70DBD-79E0-4EE6-7F60-7674212D4A9D}"/>
              </a:ext>
            </a:extLst>
          </p:cNvPr>
          <p:cNvSpPr>
            <a:spLocks noGrp="1"/>
          </p:cNvSpPr>
          <p:nvPr>
            <p:ph type="sldNum" sz="quarter" idx="12"/>
          </p:nvPr>
        </p:nvSpPr>
        <p:spPr/>
        <p:txBody>
          <a:bodyPr/>
          <a:lstStyle/>
          <a:p>
            <a:fld id="{A4F450D4-2853-40DE-B8C1-848A0AA985BC}" type="slidenum">
              <a:rPr lang="en-US" smtClean="0"/>
              <a:t>34</a:t>
            </a:fld>
            <a:endParaRPr lang="en-US" dirty="0"/>
          </a:p>
        </p:txBody>
      </p:sp>
      <p:sp>
        <p:nvSpPr>
          <p:cNvPr id="7" name="Content Placeholder 6">
            <a:extLst>
              <a:ext uri="{FF2B5EF4-FFF2-40B4-BE49-F238E27FC236}">
                <a16:creationId xmlns:a16="http://schemas.microsoft.com/office/drawing/2014/main" id="{15B9C2E0-EF1F-2245-FA8B-783EBFEB0257}"/>
              </a:ext>
            </a:extLst>
          </p:cNvPr>
          <p:cNvSpPr>
            <a:spLocks noGrp="1"/>
          </p:cNvSpPr>
          <p:nvPr>
            <p:ph idx="4294967295"/>
          </p:nvPr>
        </p:nvSpPr>
        <p:spPr>
          <a:xfrm>
            <a:off x="301336" y="990600"/>
            <a:ext cx="11589327" cy="5181600"/>
          </a:xfrm>
        </p:spPr>
        <p:txBody>
          <a:bodyPr/>
          <a:lstStyle/>
          <a:p>
            <a:r>
              <a:rPr lang="en-US" sz="2800" b="1" u="sng" dirty="0">
                <a:solidFill>
                  <a:srgbClr val="C00000"/>
                </a:solidFill>
              </a:rPr>
              <a:t>Mentorship Team</a:t>
            </a:r>
          </a:p>
          <a:p>
            <a:r>
              <a:rPr lang="en-US" sz="2800" dirty="0">
                <a:solidFill>
                  <a:schemeClr val="tx1"/>
                </a:solidFill>
              </a:rPr>
              <a:t>Drs. Melinda Butsch Kovacic; Jennifer Brown; Sarah Manchak; and Christine Wilder</a:t>
            </a:r>
          </a:p>
          <a:p>
            <a:r>
              <a:rPr lang="en-US" sz="2800" b="1" u="sng" dirty="0">
                <a:solidFill>
                  <a:srgbClr val="C00000"/>
                </a:solidFill>
              </a:rPr>
              <a:t>Training Objectives </a:t>
            </a:r>
          </a:p>
          <a:p>
            <a:pPr marL="457200" indent="-457200">
              <a:buAutoNum type="arabicParenR"/>
            </a:pPr>
            <a:r>
              <a:rPr lang="en-US" sz="2800" dirty="0">
                <a:solidFill>
                  <a:schemeClr val="tx1"/>
                </a:solidFill>
              </a:rPr>
              <a:t>Community-Based Participatory Research (CBPR) &amp; Co-Design Methodologies</a:t>
            </a:r>
          </a:p>
          <a:p>
            <a:pPr marL="457200" indent="-457200">
              <a:buAutoNum type="arabicParenR"/>
            </a:pPr>
            <a:r>
              <a:rPr lang="en-US" sz="2800" dirty="0">
                <a:solidFill>
                  <a:schemeClr val="tx1"/>
                </a:solidFill>
              </a:rPr>
              <a:t>ADAPT-ITT intervention adaptations and development methodologies </a:t>
            </a:r>
          </a:p>
          <a:p>
            <a:pPr marL="457200" indent="-457200">
              <a:buAutoNum type="arabicParenR"/>
            </a:pPr>
            <a:r>
              <a:rPr lang="en-US" sz="2800" dirty="0">
                <a:solidFill>
                  <a:schemeClr val="tx1"/>
                </a:solidFill>
              </a:rPr>
              <a:t>Research conducted within the criminal legal system, with emphasis on specialty court programs and treatment diversion programs  </a:t>
            </a:r>
          </a:p>
        </p:txBody>
      </p:sp>
    </p:spTree>
    <p:extLst>
      <p:ext uri="{BB962C8B-B14F-4D97-AF65-F5344CB8AC3E}">
        <p14:creationId xmlns:p14="http://schemas.microsoft.com/office/powerpoint/2010/main" val="17052615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1F95D3A0-2CCE-437F-971A-1F0C0F5819EE}"/>
              </a:ext>
            </a:extLst>
          </p:cNvPr>
          <p:cNvGraphicFramePr>
            <a:graphicFrameLocks noGrp="1"/>
          </p:cNvGraphicFramePr>
          <p:nvPr>
            <p:ph idx="1"/>
            <p:extLst>
              <p:ext uri="{D42A27DB-BD31-4B8C-83A1-F6EECF244321}">
                <p14:modId xmlns:p14="http://schemas.microsoft.com/office/powerpoint/2010/main" val="1594165333"/>
              </p:ext>
            </p:extLst>
          </p:nvPr>
        </p:nvGraphicFramePr>
        <p:xfrm>
          <a:off x="609600" y="1676399"/>
          <a:ext cx="5473700" cy="45332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27999F20-F159-45FD-B39D-C9FD796474BB}"/>
              </a:ext>
            </a:extLst>
          </p:cNvPr>
          <p:cNvSpPr>
            <a:spLocks noGrp="1"/>
          </p:cNvSpPr>
          <p:nvPr>
            <p:ph type="sldNum" sz="quarter" idx="12"/>
          </p:nvPr>
        </p:nvSpPr>
        <p:spPr/>
        <p:txBody>
          <a:bodyPr/>
          <a:lstStyle/>
          <a:p>
            <a:fld id="{4B8EE153-BF0C-9B4F-8512-164F9C8D6C2E}" type="slidenum">
              <a:rPr lang="en-US" smtClean="0"/>
              <a:pPr/>
              <a:t>35</a:t>
            </a:fld>
            <a:endParaRPr lang="en-US" dirty="0"/>
          </a:p>
        </p:txBody>
      </p:sp>
      <p:sp>
        <p:nvSpPr>
          <p:cNvPr id="6" name="Text Placeholder 5">
            <a:extLst>
              <a:ext uri="{FF2B5EF4-FFF2-40B4-BE49-F238E27FC236}">
                <a16:creationId xmlns:a16="http://schemas.microsoft.com/office/drawing/2014/main" id="{2EDF3FEB-172A-4721-8BFF-786669B37806}"/>
              </a:ext>
            </a:extLst>
          </p:cNvPr>
          <p:cNvSpPr>
            <a:spLocks noGrp="1"/>
          </p:cNvSpPr>
          <p:nvPr>
            <p:ph type="body" sz="quarter" idx="13"/>
          </p:nvPr>
        </p:nvSpPr>
        <p:spPr/>
        <p:txBody>
          <a:bodyPr/>
          <a:lstStyle/>
          <a:p>
            <a:endParaRPr lang="en-US" dirty="0"/>
          </a:p>
        </p:txBody>
      </p:sp>
      <p:sp>
        <p:nvSpPr>
          <p:cNvPr id="3" name="TextBox 2">
            <a:extLst>
              <a:ext uri="{FF2B5EF4-FFF2-40B4-BE49-F238E27FC236}">
                <a16:creationId xmlns:a16="http://schemas.microsoft.com/office/drawing/2014/main" id="{D80F50A7-339D-6E42-35B7-AB3EC366C591}"/>
              </a:ext>
            </a:extLst>
          </p:cNvPr>
          <p:cNvSpPr txBox="1"/>
          <p:nvPr/>
        </p:nvSpPr>
        <p:spPr>
          <a:xfrm>
            <a:off x="6858000" y="762000"/>
            <a:ext cx="4648200" cy="5447645"/>
          </a:xfrm>
          <a:prstGeom prst="rect">
            <a:avLst/>
          </a:prstGeom>
          <a:noFill/>
        </p:spPr>
        <p:txBody>
          <a:bodyPr wrap="square" rtlCol="0">
            <a:spAutoFit/>
          </a:bodyPr>
          <a:lstStyle/>
          <a:p>
            <a:pPr algn="ctr"/>
            <a:r>
              <a:rPr lang="en-US" sz="2800" b="1" dirty="0"/>
              <a:t>Co-Design Team</a:t>
            </a:r>
          </a:p>
          <a:p>
            <a:r>
              <a:rPr lang="en-US" sz="1600" b="1" u="sng" dirty="0"/>
              <a:t>Who </a:t>
            </a:r>
          </a:p>
          <a:p>
            <a:pPr marL="285750" indent="-285750">
              <a:buFontTx/>
              <a:buChar char="-"/>
            </a:pPr>
            <a:r>
              <a:rPr lang="en-US" sz="1600" dirty="0"/>
              <a:t>4 women with lived experience</a:t>
            </a:r>
          </a:p>
          <a:p>
            <a:pPr marL="285750" indent="-285750">
              <a:buFontTx/>
              <a:buChar char="-"/>
            </a:pPr>
            <a:r>
              <a:rPr lang="en-US" sz="1600" dirty="0"/>
              <a:t>Treatment Program Director (Gwen)</a:t>
            </a:r>
          </a:p>
          <a:p>
            <a:pPr marL="285750" indent="-285750">
              <a:buFontTx/>
              <a:buChar char="-"/>
            </a:pPr>
            <a:r>
              <a:rPr lang="en-US" sz="1600" dirty="0"/>
              <a:t>Study PI (Me)</a:t>
            </a:r>
          </a:p>
          <a:p>
            <a:endParaRPr lang="en-US" sz="1600" b="1" u="sng" dirty="0"/>
          </a:p>
          <a:p>
            <a:r>
              <a:rPr lang="en-US" sz="1600" b="1" u="sng" dirty="0"/>
              <a:t>Structure </a:t>
            </a:r>
          </a:p>
          <a:p>
            <a:pPr marL="285750" indent="-285750">
              <a:buFontTx/>
              <a:buChar char="-"/>
            </a:pPr>
            <a:r>
              <a:rPr lang="en-US" sz="1600" dirty="0"/>
              <a:t>Meet monthly</a:t>
            </a:r>
          </a:p>
          <a:p>
            <a:pPr marL="285750" indent="-285750">
              <a:buFontTx/>
              <a:buChar char="-"/>
            </a:pPr>
            <a:r>
              <a:rPr lang="en-US" sz="1600" dirty="0"/>
              <a:t>Share decision-making regarding intervention design, development and evaluation</a:t>
            </a:r>
          </a:p>
          <a:p>
            <a:endParaRPr lang="en-US" sz="1600" b="1" u="sng" dirty="0"/>
          </a:p>
          <a:p>
            <a:r>
              <a:rPr lang="en-US" sz="1600" b="1" u="sng" dirty="0"/>
              <a:t>Topics Covered Thus Far</a:t>
            </a:r>
          </a:p>
          <a:p>
            <a:pPr marL="285750" indent="-285750">
              <a:buFontTx/>
              <a:buChar char="-"/>
            </a:pPr>
            <a:r>
              <a:rPr lang="en-US" sz="1600" dirty="0"/>
              <a:t>Recruitment and retention</a:t>
            </a:r>
          </a:p>
          <a:p>
            <a:pPr marL="285750" indent="-285750">
              <a:buFontTx/>
              <a:buChar char="-"/>
            </a:pPr>
            <a:r>
              <a:rPr lang="en-US" sz="1600" dirty="0"/>
              <a:t>Qualitative interview scripts (Aim1)</a:t>
            </a:r>
          </a:p>
          <a:p>
            <a:pPr marL="285750" indent="-285750">
              <a:buFontTx/>
              <a:buChar char="-"/>
            </a:pPr>
            <a:r>
              <a:rPr lang="en-US" sz="1600" dirty="0"/>
              <a:t>Co-design meeting structure &amp; rules </a:t>
            </a:r>
          </a:p>
          <a:p>
            <a:pPr marL="285750" indent="-285750">
              <a:buFontTx/>
              <a:buChar char="-"/>
            </a:pPr>
            <a:r>
              <a:rPr lang="en-US" sz="1600" dirty="0"/>
              <a:t>Intervention Design</a:t>
            </a:r>
          </a:p>
          <a:p>
            <a:pPr marL="742950" lvl="1" indent="-285750">
              <a:buFontTx/>
              <a:buChar char="-"/>
            </a:pPr>
            <a:r>
              <a:rPr lang="en-US" sz="1600" dirty="0"/>
              <a:t>Ex: 1-on-1 feeding into family sessions</a:t>
            </a:r>
          </a:p>
          <a:p>
            <a:pPr marL="742950" lvl="1" indent="-285750">
              <a:buFontTx/>
              <a:buChar char="-"/>
            </a:pPr>
            <a:r>
              <a:rPr lang="en-US" sz="1600" dirty="0"/>
              <a:t>Ex: Selection criteria considerations for family who can participate</a:t>
            </a:r>
          </a:p>
          <a:p>
            <a:pPr marL="285750" indent="-285750">
              <a:buFontTx/>
              <a:buChar char="-"/>
            </a:pPr>
            <a:r>
              <a:rPr lang="en-US" sz="1600" dirty="0"/>
              <a:t>Selected baseline family intervention to adapt</a:t>
            </a:r>
          </a:p>
          <a:p>
            <a:pPr marL="285750" indent="-285750">
              <a:buFontTx/>
              <a:buChar char="-"/>
            </a:pPr>
            <a:r>
              <a:rPr lang="en-US" sz="1600" dirty="0"/>
              <a:t>Feedback on assessment forms </a:t>
            </a:r>
          </a:p>
        </p:txBody>
      </p:sp>
    </p:spTree>
    <p:extLst>
      <p:ext uri="{BB962C8B-B14F-4D97-AF65-F5344CB8AC3E}">
        <p14:creationId xmlns:p14="http://schemas.microsoft.com/office/powerpoint/2010/main" val="3373531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ADB5E0-69DC-525F-A54A-2AA45067BD15}"/>
              </a:ext>
            </a:extLst>
          </p:cNvPr>
          <p:cNvSpPr>
            <a:spLocks noGrp="1"/>
          </p:cNvSpPr>
          <p:nvPr>
            <p:ph type="title"/>
          </p:nvPr>
        </p:nvSpPr>
        <p:spPr>
          <a:xfrm>
            <a:off x="609600" y="761999"/>
            <a:ext cx="10972800" cy="914401"/>
          </a:xfrm>
        </p:spPr>
        <p:txBody>
          <a:bodyPr anchor="ctr">
            <a:normAutofit/>
          </a:bodyPr>
          <a:lstStyle/>
          <a:p>
            <a:r>
              <a:rPr lang="en-US" dirty="0"/>
              <a:t>Aim 1 preliminary Data</a:t>
            </a:r>
          </a:p>
        </p:txBody>
      </p:sp>
      <p:sp>
        <p:nvSpPr>
          <p:cNvPr id="4" name="Footer Placeholder 3">
            <a:extLst>
              <a:ext uri="{FF2B5EF4-FFF2-40B4-BE49-F238E27FC236}">
                <a16:creationId xmlns:a16="http://schemas.microsoft.com/office/drawing/2014/main" id="{D2DECCFF-DB5B-47E4-89E0-F985B23E37C8}"/>
              </a:ext>
            </a:extLst>
          </p:cNvPr>
          <p:cNvSpPr>
            <a:spLocks noGrp="1"/>
          </p:cNvSpPr>
          <p:nvPr>
            <p:ph type="ftr" sz="quarter" idx="11"/>
          </p:nvPr>
        </p:nvSpPr>
        <p:spPr>
          <a:xfrm>
            <a:off x="7848600" y="10160"/>
            <a:ext cx="3740727" cy="523240"/>
          </a:xfrm>
        </p:spPr>
        <p:txBody>
          <a:bodyPr wrap="none" anchor="ctr">
            <a:normAutofit/>
          </a:bodyPr>
          <a:lstStyle/>
          <a:p>
            <a:pPr>
              <a:spcAft>
                <a:spcPts val="600"/>
              </a:spcAft>
            </a:pPr>
            <a:r>
              <a:rPr lang="en-US" dirty="0"/>
              <a:t>K23 Prelim Data</a:t>
            </a:r>
          </a:p>
        </p:txBody>
      </p:sp>
      <p:sp>
        <p:nvSpPr>
          <p:cNvPr id="5" name="Slide Number Placeholder 4">
            <a:extLst>
              <a:ext uri="{FF2B5EF4-FFF2-40B4-BE49-F238E27FC236}">
                <a16:creationId xmlns:a16="http://schemas.microsoft.com/office/drawing/2014/main" id="{DDCD49AA-2F65-4007-AB58-FC6ACC3F21A1}"/>
              </a:ext>
            </a:extLst>
          </p:cNvPr>
          <p:cNvSpPr>
            <a:spLocks noGrp="1"/>
          </p:cNvSpPr>
          <p:nvPr>
            <p:ph type="sldNum" sz="quarter" idx="12"/>
          </p:nvPr>
        </p:nvSpPr>
        <p:spPr>
          <a:xfrm>
            <a:off x="11582400" y="0"/>
            <a:ext cx="457200" cy="533400"/>
          </a:xfrm>
        </p:spPr>
        <p:txBody>
          <a:bodyPr wrap="none" anchor="ctr">
            <a:normAutofit/>
          </a:bodyPr>
          <a:lstStyle/>
          <a:p>
            <a:pPr>
              <a:spcAft>
                <a:spcPts val="600"/>
              </a:spcAft>
            </a:pPr>
            <a:fld id="{4B8EE153-BF0C-9B4F-8512-164F9C8D6C2E}" type="slidenum">
              <a:rPr lang="en-US" smtClean="0"/>
              <a:pPr>
                <a:spcAft>
                  <a:spcPts val="600"/>
                </a:spcAft>
              </a:pPr>
              <a:t>36</a:t>
            </a:fld>
            <a:endParaRPr lang="en-US" dirty="0"/>
          </a:p>
        </p:txBody>
      </p:sp>
      <p:sp>
        <p:nvSpPr>
          <p:cNvPr id="19" name="Text Placeholder 5">
            <a:extLst>
              <a:ext uri="{FF2B5EF4-FFF2-40B4-BE49-F238E27FC236}">
                <a16:creationId xmlns:a16="http://schemas.microsoft.com/office/drawing/2014/main" id="{E3C4248F-281E-D3B9-21C8-2956148A96DA}"/>
              </a:ext>
            </a:extLst>
          </p:cNvPr>
          <p:cNvSpPr>
            <a:spLocks noGrp="1"/>
          </p:cNvSpPr>
          <p:nvPr>
            <p:ph type="body" sz="quarter" idx="13"/>
          </p:nvPr>
        </p:nvSpPr>
        <p:spPr>
          <a:xfrm>
            <a:off x="2425700" y="0"/>
            <a:ext cx="3657600" cy="533400"/>
          </a:xfrm>
        </p:spPr>
        <p:txBody>
          <a:bodyPr/>
          <a:lstStyle/>
          <a:p>
            <a:endParaRPr lang="en-US" dirty="0"/>
          </a:p>
        </p:txBody>
      </p:sp>
      <p:graphicFrame>
        <p:nvGraphicFramePr>
          <p:cNvPr id="7" name="Content Placeholder 6">
            <a:extLst>
              <a:ext uri="{FF2B5EF4-FFF2-40B4-BE49-F238E27FC236}">
                <a16:creationId xmlns:a16="http://schemas.microsoft.com/office/drawing/2014/main" id="{F51DE680-EA56-4C8C-A4DB-E7297F8852E5}"/>
              </a:ext>
            </a:extLst>
          </p:cNvPr>
          <p:cNvGraphicFramePr>
            <a:graphicFrameLocks noGrp="1"/>
          </p:cNvGraphicFramePr>
          <p:nvPr>
            <p:ph idx="1"/>
            <p:extLst>
              <p:ext uri="{D42A27DB-BD31-4B8C-83A1-F6EECF244321}">
                <p14:modId xmlns:p14="http://schemas.microsoft.com/office/powerpoint/2010/main" val="922869762"/>
              </p:ext>
            </p:extLst>
          </p:nvPr>
        </p:nvGraphicFramePr>
        <p:xfrm>
          <a:off x="609600" y="1524000"/>
          <a:ext cx="109728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phic 2" descr="Group brainstorm with solid fill">
            <a:extLst>
              <a:ext uri="{FF2B5EF4-FFF2-40B4-BE49-F238E27FC236}">
                <a16:creationId xmlns:a16="http://schemas.microsoft.com/office/drawing/2014/main" id="{9748CA64-B1E2-356B-4A66-FCC725E81B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7800" y="2563660"/>
            <a:ext cx="914400" cy="914400"/>
          </a:xfrm>
          <a:prstGeom prst="rect">
            <a:avLst/>
          </a:prstGeom>
        </p:spPr>
      </p:pic>
      <p:pic>
        <p:nvPicPr>
          <p:cNvPr id="10" name="Graphic 9" descr="Construction Barricade with solid fill">
            <a:extLst>
              <a:ext uri="{FF2B5EF4-FFF2-40B4-BE49-F238E27FC236}">
                <a16:creationId xmlns:a16="http://schemas.microsoft.com/office/drawing/2014/main" id="{49FC7354-48FE-612F-C4E8-96CAAA90CD7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48065" y="2607502"/>
            <a:ext cx="914400" cy="914400"/>
          </a:xfrm>
          <a:prstGeom prst="rect">
            <a:avLst/>
          </a:prstGeom>
        </p:spPr>
      </p:pic>
      <p:pic>
        <p:nvPicPr>
          <p:cNvPr id="15" name="Graphic 14" descr="Delivery with solid fill">
            <a:extLst>
              <a:ext uri="{FF2B5EF4-FFF2-40B4-BE49-F238E27FC236}">
                <a16:creationId xmlns:a16="http://schemas.microsoft.com/office/drawing/2014/main" id="{FB35E094-0C5F-25D4-E894-95A5CBDD9B7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829800" y="2667000"/>
            <a:ext cx="914400" cy="914400"/>
          </a:xfrm>
          <a:prstGeom prst="rect">
            <a:avLst/>
          </a:prstGeom>
        </p:spPr>
      </p:pic>
      <p:pic>
        <p:nvPicPr>
          <p:cNvPr id="17" name="Graphic 16" descr="Business Growth with solid fill">
            <a:extLst>
              <a:ext uri="{FF2B5EF4-FFF2-40B4-BE49-F238E27FC236}">
                <a16:creationId xmlns:a16="http://schemas.microsoft.com/office/drawing/2014/main" id="{EFAD0176-853B-5B53-DA0E-2BB822E963F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342530" y="2691008"/>
            <a:ext cx="914400" cy="914400"/>
          </a:xfrm>
          <a:prstGeom prst="rect">
            <a:avLst/>
          </a:prstGeom>
        </p:spPr>
      </p:pic>
    </p:spTree>
    <p:extLst>
      <p:ext uri="{BB962C8B-B14F-4D97-AF65-F5344CB8AC3E}">
        <p14:creationId xmlns:p14="http://schemas.microsoft.com/office/powerpoint/2010/main" val="4034992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FBADD3-67E6-8EC2-7697-55B9E8A9AFE2}"/>
              </a:ext>
            </a:extLst>
          </p:cNvPr>
          <p:cNvSpPr>
            <a:spLocks noGrp="1"/>
          </p:cNvSpPr>
          <p:nvPr>
            <p:ph type="ftr" sz="quarter" idx="11"/>
          </p:nvPr>
        </p:nvSpPr>
        <p:spPr>
          <a:xfrm>
            <a:off x="7848600" y="10160"/>
            <a:ext cx="3740727" cy="523240"/>
          </a:xfrm>
        </p:spPr>
        <p:txBody>
          <a:bodyPr wrap="none" anchor="ctr">
            <a:normAutofit/>
          </a:bodyPr>
          <a:lstStyle/>
          <a:p>
            <a:pPr>
              <a:spcAft>
                <a:spcPts val="600"/>
              </a:spcAft>
            </a:pPr>
            <a:r>
              <a:rPr lang="en-US" dirty="0"/>
              <a:t>K23 Prelim Data Cont.</a:t>
            </a:r>
          </a:p>
        </p:txBody>
      </p:sp>
      <p:sp>
        <p:nvSpPr>
          <p:cNvPr id="5" name="Slide Number Placeholder 4">
            <a:extLst>
              <a:ext uri="{FF2B5EF4-FFF2-40B4-BE49-F238E27FC236}">
                <a16:creationId xmlns:a16="http://schemas.microsoft.com/office/drawing/2014/main" id="{0661DF69-65A9-4AEF-E86C-DFCBCA1F5EC8}"/>
              </a:ext>
            </a:extLst>
          </p:cNvPr>
          <p:cNvSpPr>
            <a:spLocks noGrp="1"/>
          </p:cNvSpPr>
          <p:nvPr>
            <p:ph type="sldNum" sz="quarter" idx="12"/>
          </p:nvPr>
        </p:nvSpPr>
        <p:spPr>
          <a:xfrm>
            <a:off x="11582400" y="0"/>
            <a:ext cx="457200" cy="533400"/>
          </a:xfrm>
        </p:spPr>
        <p:txBody>
          <a:bodyPr wrap="none" anchor="ctr">
            <a:normAutofit/>
          </a:bodyPr>
          <a:lstStyle/>
          <a:p>
            <a:pPr>
              <a:spcAft>
                <a:spcPts val="600"/>
              </a:spcAft>
            </a:pPr>
            <a:fld id="{4B8EE153-BF0C-9B4F-8512-164F9C8D6C2E}" type="slidenum">
              <a:rPr lang="en-US" smtClean="0"/>
              <a:pPr>
                <a:spcAft>
                  <a:spcPts val="600"/>
                </a:spcAft>
              </a:pPr>
              <a:t>37</a:t>
            </a:fld>
            <a:endParaRPr lang="en-US" dirty="0"/>
          </a:p>
        </p:txBody>
      </p:sp>
      <p:graphicFrame>
        <p:nvGraphicFramePr>
          <p:cNvPr id="9" name="Diagram 8">
            <a:extLst>
              <a:ext uri="{FF2B5EF4-FFF2-40B4-BE49-F238E27FC236}">
                <a16:creationId xmlns:a16="http://schemas.microsoft.com/office/drawing/2014/main" id="{D238A555-5F8A-7160-EF3C-3B51AD8E41C1}"/>
              </a:ext>
            </a:extLst>
          </p:cNvPr>
          <p:cNvGraphicFramePr/>
          <p:nvPr>
            <p:extLst>
              <p:ext uri="{D42A27DB-BD31-4B8C-83A1-F6EECF244321}">
                <p14:modId xmlns:p14="http://schemas.microsoft.com/office/powerpoint/2010/main" val="1169795049"/>
              </p:ext>
            </p:extLst>
          </p:nvPr>
        </p:nvGraphicFramePr>
        <p:xfrm>
          <a:off x="304800" y="719666"/>
          <a:ext cx="11658600" cy="5909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35769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88883C2-0491-6F95-BB6D-2B643D15FEA2}"/>
              </a:ext>
            </a:extLst>
          </p:cNvPr>
          <p:cNvSpPr>
            <a:spLocks noGrp="1"/>
          </p:cNvSpPr>
          <p:nvPr>
            <p:ph type="title"/>
          </p:nvPr>
        </p:nvSpPr>
        <p:spPr>
          <a:xfrm>
            <a:off x="609600" y="761999"/>
            <a:ext cx="10972800" cy="914401"/>
          </a:xfrm>
        </p:spPr>
        <p:txBody>
          <a:bodyPr anchor="ctr">
            <a:normAutofit/>
          </a:bodyPr>
          <a:lstStyle/>
          <a:p>
            <a:r>
              <a:rPr lang="en-US" b="1" dirty="0"/>
              <a:t>Sustainability</a:t>
            </a:r>
            <a:r>
              <a:rPr lang="en-US" dirty="0"/>
              <a:t> </a:t>
            </a:r>
          </a:p>
        </p:txBody>
      </p:sp>
      <p:pic>
        <p:nvPicPr>
          <p:cNvPr id="3" name="Picture 2" descr="A group of people holding hands&#10;&#10;Description automatically generated">
            <a:extLst>
              <a:ext uri="{FF2B5EF4-FFF2-40B4-BE49-F238E27FC236}">
                <a16:creationId xmlns:a16="http://schemas.microsoft.com/office/drawing/2014/main" id="{14FB6C55-0291-A0C6-D307-914295D2BC18}"/>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20349" b="20351"/>
          <a:stretch/>
        </p:blipFill>
        <p:spPr>
          <a:xfrm>
            <a:off x="609600" y="2057400"/>
            <a:ext cx="10972800" cy="4343400"/>
          </a:xfrm>
          <a:prstGeom prst="rect">
            <a:avLst/>
          </a:prstGeom>
          <a:noFill/>
        </p:spPr>
      </p:pic>
      <p:sp>
        <p:nvSpPr>
          <p:cNvPr id="4" name="Footer Placeholder 3">
            <a:extLst>
              <a:ext uri="{FF2B5EF4-FFF2-40B4-BE49-F238E27FC236}">
                <a16:creationId xmlns:a16="http://schemas.microsoft.com/office/drawing/2014/main" id="{12415A74-703B-401F-8FE1-6155B8ABCBDD}"/>
              </a:ext>
            </a:extLst>
          </p:cNvPr>
          <p:cNvSpPr>
            <a:spLocks noGrp="1"/>
          </p:cNvSpPr>
          <p:nvPr>
            <p:ph type="ftr" sz="quarter" idx="11"/>
          </p:nvPr>
        </p:nvSpPr>
        <p:spPr>
          <a:xfrm>
            <a:off x="7848600" y="10160"/>
            <a:ext cx="3740727" cy="523240"/>
          </a:xfrm>
        </p:spPr>
        <p:txBody>
          <a:bodyPr wrap="none" anchor="ctr">
            <a:normAutofit/>
          </a:bodyPr>
          <a:lstStyle/>
          <a:p>
            <a:pPr>
              <a:spcAft>
                <a:spcPts val="600"/>
              </a:spcAft>
            </a:pPr>
            <a:r>
              <a:rPr lang="en-US" dirty="0"/>
              <a:t>K23 - Sustainability</a:t>
            </a:r>
          </a:p>
        </p:txBody>
      </p:sp>
      <p:sp>
        <p:nvSpPr>
          <p:cNvPr id="5" name="Slide Number Placeholder 4">
            <a:extLst>
              <a:ext uri="{FF2B5EF4-FFF2-40B4-BE49-F238E27FC236}">
                <a16:creationId xmlns:a16="http://schemas.microsoft.com/office/drawing/2014/main" id="{0714368E-5CCF-49E2-837E-EFD1B9B59723}"/>
              </a:ext>
            </a:extLst>
          </p:cNvPr>
          <p:cNvSpPr>
            <a:spLocks noGrp="1"/>
          </p:cNvSpPr>
          <p:nvPr>
            <p:ph type="sldNum" sz="quarter" idx="12"/>
          </p:nvPr>
        </p:nvSpPr>
        <p:spPr>
          <a:xfrm>
            <a:off x="11582400" y="0"/>
            <a:ext cx="457200" cy="533400"/>
          </a:xfrm>
        </p:spPr>
        <p:txBody>
          <a:bodyPr wrap="none" anchor="ctr">
            <a:normAutofit/>
          </a:bodyPr>
          <a:lstStyle/>
          <a:p>
            <a:pPr>
              <a:spcAft>
                <a:spcPts val="600"/>
              </a:spcAft>
            </a:pPr>
            <a:fld id="{4B8EE153-BF0C-9B4F-8512-164F9C8D6C2E}" type="slidenum">
              <a:rPr lang="en-US" smtClean="0"/>
              <a:pPr>
                <a:spcAft>
                  <a:spcPts val="600"/>
                </a:spcAft>
              </a:pPr>
              <a:t>38</a:t>
            </a:fld>
            <a:endParaRPr lang="en-US" dirty="0"/>
          </a:p>
        </p:txBody>
      </p:sp>
    </p:spTree>
    <p:extLst>
      <p:ext uri="{BB962C8B-B14F-4D97-AF65-F5344CB8AC3E}">
        <p14:creationId xmlns:p14="http://schemas.microsoft.com/office/powerpoint/2010/main" val="21228918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E836D-7849-2AB9-440C-C63FF8310896}"/>
              </a:ext>
            </a:extLst>
          </p:cNvPr>
          <p:cNvSpPr>
            <a:spLocks noGrp="1"/>
          </p:cNvSpPr>
          <p:nvPr>
            <p:ph type="ctrTitle"/>
          </p:nvPr>
        </p:nvSpPr>
        <p:spPr/>
        <p:txBody>
          <a:bodyPr/>
          <a:lstStyle/>
          <a:p>
            <a:r>
              <a:rPr lang="en-US" dirty="0"/>
              <a:t>Evolving Partnership with CATCH and others</a:t>
            </a:r>
          </a:p>
        </p:txBody>
      </p:sp>
    </p:spTree>
    <p:extLst>
      <p:ext uri="{BB962C8B-B14F-4D97-AF65-F5344CB8AC3E}">
        <p14:creationId xmlns:p14="http://schemas.microsoft.com/office/powerpoint/2010/main" val="3747171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4">
            <a:extLst>
              <a:ext uri="{FF2B5EF4-FFF2-40B4-BE49-F238E27FC236}">
                <a16:creationId xmlns:a16="http://schemas.microsoft.com/office/drawing/2014/main" id="{A2AB8723-A75A-4B8A-A5EC-F364D7D94F0F}"/>
              </a:ext>
            </a:extLst>
          </p:cNvPr>
          <p:cNvSpPr>
            <a:spLocks noGrp="1" noChangeArrowheads="1"/>
          </p:cNvSpPr>
          <p:nvPr>
            <p:ph type="title"/>
          </p:nvPr>
        </p:nvSpPr>
        <p:spPr>
          <a:xfrm>
            <a:off x="1752600" y="838200"/>
            <a:ext cx="7543800" cy="685800"/>
          </a:xfrm>
        </p:spPr>
        <p:txBody>
          <a:bodyPr/>
          <a:lstStyle/>
          <a:p>
            <a:pPr algn="l"/>
            <a:r>
              <a:rPr lang="en-US" altLang="en-US" dirty="0"/>
              <a:t>The COM CAR Summer Speaker Series</a:t>
            </a:r>
          </a:p>
        </p:txBody>
      </p:sp>
      <p:sp>
        <p:nvSpPr>
          <p:cNvPr id="12292" name="TextBox 7">
            <a:extLst>
              <a:ext uri="{FF2B5EF4-FFF2-40B4-BE49-F238E27FC236}">
                <a16:creationId xmlns:a16="http://schemas.microsoft.com/office/drawing/2014/main" id="{0F8781E8-974F-4AB5-9273-2895ACCDCAF2}"/>
              </a:ext>
            </a:extLst>
          </p:cNvPr>
          <p:cNvSpPr txBox="1">
            <a:spLocks noChangeArrowheads="1"/>
          </p:cNvSpPr>
          <p:nvPr/>
        </p:nvSpPr>
        <p:spPr bwMode="auto">
          <a:xfrm>
            <a:off x="1905000" y="1905001"/>
            <a:ext cx="8153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r>
              <a:rPr lang="en-US" altLang="en-US" sz="2400" dirty="0">
                <a:solidFill>
                  <a:srgbClr val="000000"/>
                </a:solidFill>
              </a:rPr>
              <a:t>Supported by an award from the Center for Clinical &amp; Translational Science &amp; Training</a:t>
            </a:r>
            <a:endParaRPr lang="en-US" altLang="en-US" sz="1800" dirty="0"/>
          </a:p>
        </p:txBody>
      </p:sp>
      <p:pic>
        <p:nvPicPr>
          <p:cNvPr id="12295" name="Picture 11" descr="A picture containing person, indoor&#10;&#10;Description automatically generated">
            <a:extLst>
              <a:ext uri="{FF2B5EF4-FFF2-40B4-BE49-F238E27FC236}">
                <a16:creationId xmlns:a16="http://schemas.microsoft.com/office/drawing/2014/main" id="{EBEFC36E-825C-46DB-9B4B-A1B77B2DF9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001" t="8888" r="8311" b="32082"/>
          <a:stretch>
            <a:fillRect/>
          </a:stretch>
        </p:blipFill>
        <p:spPr bwMode="auto">
          <a:xfrm>
            <a:off x="6324601" y="2994816"/>
            <a:ext cx="1392157" cy="134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4F9AF18-158B-7D8E-68DC-7AFA2F29459D}"/>
              </a:ext>
            </a:extLst>
          </p:cNvPr>
          <p:cNvSpPr txBox="1"/>
          <p:nvPr/>
        </p:nvSpPr>
        <p:spPr>
          <a:xfrm>
            <a:off x="1905000" y="2994816"/>
            <a:ext cx="5334000" cy="1107996"/>
          </a:xfrm>
          <a:prstGeom prst="rect">
            <a:avLst/>
          </a:prstGeom>
          <a:noFill/>
        </p:spPr>
        <p:txBody>
          <a:bodyPr wrap="square">
            <a:spAutoFit/>
          </a:bodyPr>
          <a:lstStyle/>
          <a:p>
            <a:endParaRPr lang="en-US" dirty="0"/>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Thank you to Jen Rowe for planning assistance.</a:t>
            </a:r>
          </a:p>
        </p:txBody>
      </p:sp>
    </p:spTree>
    <p:custDataLst>
      <p:tags r:id="rId1"/>
    </p:custDataLst>
    <p:extLst>
      <p:ext uri="{BB962C8B-B14F-4D97-AF65-F5344CB8AC3E}">
        <p14:creationId xmlns:p14="http://schemas.microsoft.com/office/powerpoint/2010/main" val="1409525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3">
            <a:extLst>
              <a:ext uri="{FF2B5EF4-FFF2-40B4-BE49-F238E27FC236}">
                <a16:creationId xmlns:a16="http://schemas.microsoft.com/office/drawing/2014/main" id="{4FA411FE-BEC6-A42D-3865-6CDFADA133D5}"/>
              </a:ext>
            </a:extLst>
          </p:cNvPr>
          <p:cNvSpPr>
            <a:spLocks noGrp="1"/>
          </p:cNvSpPr>
          <p:nvPr>
            <p:ph type="ftr" sz="quarter" idx="11"/>
          </p:nvPr>
        </p:nvSpPr>
        <p:spPr/>
        <p:txBody>
          <a:bodyPr/>
          <a:lstStyle/>
          <a:p>
            <a:pPr>
              <a:spcAft>
                <a:spcPts val="600"/>
              </a:spcAft>
            </a:pPr>
            <a:r>
              <a:rPr lang="en-US" dirty="0"/>
              <a:t>Partnership Development</a:t>
            </a:r>
          </a:p>
        </p:txBody>
      </p:sp>
      <p:sp>
        <p:nvSpPr>
          <p:cNvPr id="5" name="Slide Number Placeholder 4">
            <a:extLst>
              <a:ext uri="{FF2B5EF4-FFF2-40B4-BE49-F238E27FC236}">
                <a16:creationId xmlns:a16="http://schemas.microsoft.com/office/drawing/2014/main" id="{275B371A-6691-4C63-19E8-E3537FDB3E0E}"/>
              </a:ext>
            </a:extLst>
          </p:cNvPr>
          <p:cNvSpPr>
            <a:spLocks noGrp="1"/>
          </p:cNvSpPr>
          <p:nvPr>
            <p:ph type="sldNum" sz="quarter" idx="12"/>
          </p:nvPr>
        </p:nvSpPr>
        <p:spPr/>
        <p:txBody>
          <a:bodyPr wrap="none" anchor="ctr">
            <a:normAutofit/>
          </a:bodyPr>
          <a:lstStyle/>
          <a:p>
            <a:pPr>
              <a:spcAft>
                <a:spcPts val="600"/>
              </a:spcAft>
            </a:pPr>
            <a:fld id="{A4F450D4-2853-40DE-B8C1-848A0AA985BC}" type="slidenum">
              <a:rPr lang="en-US" smtClean="0"/>
              <a:pPr>
                <a:spcAft>
                  <a:spcPts val="600"/>
                </a:spcAft>
              </a:pPr>
              <a:t>40</a:t>
            </a:fld>
            <a:endParaRPr lang="en-US" dirty="0"/>
          </a:p>
        </p:txBody>
      </p:sp>
      <p:graphicFrame>
        <p:nvGraphicFramePr>
          <p:cNvPr id="22" name="Content Placeholder 21">
            <a:extLst>
              <a:ext uri="{FF2B5EF4-FFF2-40B4-BE49-F238E27FC236}">
                <a16:creationId xmlns:a16="http://schemas.microsoft.com/office/drawing/2014/main" id="{053E077D-943D-0C0D-12C4-227FF675E232}"/>
              </a:ext>
            </a:extLst>
          </p:cNvPr>
          <p:cNvGraphicFramePr>
            <a:graphicFrameLocks noGrp="1"/>
          </p:cNvGraphicFramePr>
          <p:nvPr>
            <p:ph idx="4294967295"/>
            <p:extLst>
              <p:ext uri="{D42A27DB-BD31-4B8C-83A1-F6EECF244321}">
                <p14:modId xmlns:p14="http://schemas.microsoft.com/office/powerpoint/2010/main" val="1094782972"/>
              </p:ext>
            </p:extLst>
          </p:nvPr>
        </p:nvGraphicFramePr>
        <p:xfrm>
          <a:off x="762000" y="1371600"/>
          <a:ext cx="109728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14891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773A910-E42E-4FEA-B20C-56A15EC5C538}"/>
              </a:ext>
            </a:extLst>
          </p:cNvPr>
          <p:cNvSpPr>
            <a:spLocks noGrp="1"/>
          </p:cNvSpPr>
          <p:nvPr>
            <p:ph type="ctrTitle"/>
          </p:nvPr>
        </p:nvSpPr>
        <p:spPr>
          <a:xfrm>
            <a:off x="342900" y="971729"/>
            <a:ext cx="10972800" cy="3048000"/>
          </a:xfrm>
        </p:spPr>
        <p:txBody>
          <a:bodyPr/>
          <a:lstStyle/>
          <a:p>
            <a:r>
              <a:rPr lang="en-US" dirty="0"/>
              <a:t>Examining Racial Disparities in Women’s referral to and success within Sex trafficking specialty court programs</a:t>
            </a:r>
          </a:p>
        </p:txBody>
      </p:sp>
      <p:sp>
        <p:nvSpPr>
          <p:cNvPr id="5" name="Footer Placeholder 4">
            <a:extLst>
              <a:ext uri="{FF2B5EF4-FFF2-40B4-BE49-F238E27FC236}">
                <a16:creationId xmlns:a16="http://schemas.microsoft.com/office/drawing/2014/main" id="{A2E19E11-3B28-48B2-9749-217892D2678C}"/>
              </a:ext>
            </a:extLst>
          </p:cNvPr>
          <p:cNvSpPr>
            <a:spLocks noGrp="1"/>
          </p:cNvSpPr>
          <p:nvPr>
            <p:ph type="ftr" sz="quarter" idx="4294967295"/>
          </p:nvPr>
        </p:nvSpPr>
        <p:spPr>
          <a:xfrm>
            <a:off x="4648200" y="9525"/>
            <a:ext cx="7239000" cy="1133475"/>
          </a:xfrm>
        </p:spPr>
        <p:txBody>
          <a:bodyPr/>
          <a:lstStyle/>
          <a:p>
            <a:r>
              <a:rPr lang="en-US" sz="1400" u="sng" dirty="0"/>
              <a:t>Supported by: </a:t>
            </a:r>
          </a:p>
          <a:p>
            <a:r>
              <a:rPr lang="en-US" sz="1400" dirty="0"/>
              <a:t>NIH – CTSA – Partnership Development Award- 2UL1TR001425-05A2</a:t>
            </a:r>
          </a:p>
          <a:p>
            <a:r>
              <a:rPr lang="en-US" sz="1400" dirty="0"/>
              <a:t>&amp; </a:t>
            </a:r>
          </a:p>
          <a:p>
            <a:r>
              <a:rPr lang="en-US" sz="1400" dirty="0"/>
              <a:t>NIDA - K23DA058053</a:t>
            </a:r>
          </a:p>
        </p:txBody>
      </p:sp>
      <p:sp>
        <p:nvSpPr>
          <p:cNvPr id="6" name="Slide Number Placeholder 5">
            <a:extLst>
              <a:ext uri="{FF2B5EF4-FFF2-40B4-BE49-F238E27FC236}">
                <a16:creationId xmlns:a16="http://schemas.microsoft.com/office/drawing/2014/main" id="{58885E78-97C8-4EBE-9214-8471346F5548}"/>
              </a:ext>
            </a:extLst>
          </p:cNvPr>
          <p:cNvSpPr>
            <a:spLocks noGrp="1"/>
          </p:cNvSpPr>
          <p:nvPr>
            <p:ph type="sldNum" sz="quarter" idx="4294967295"/>
          </p:nvPr>
        </p:nvSpPr>
        <p:spPr>
          <a:xfrm>
            <a:off x="11734800" y="0"/>
            <a:ext cx="457200" cy="533400"/>
          </a:xfrm>
        </p:spPr>
        <p:txBody>
          <a:bodyPr/>
          <a:lstStyle/>
          <a:p>
            <a:fld id="{4B8EE153-BF0C-9B4F-8512-164F9C8D6C2E}" type="slidenum">
              <a:rPr lang="en-US" smtClean="0"/>
              <a:pPr/>
              <a:t>41</a:t>
            </a:fld>
            <a:endParaRPr lang="en-US" dirty="0"/>
          </a:p>
        </p:txBody>
      </p:sp>
      <p:sp>
        <p:nvSpPr>
          <p:cNvPr id="2" name="TextBox 1">
            <a:extLst>
              <a:ext uri="{FF2B5EF4-FFF2-40B4-BE49-F238E27FC236}">
                <a16:creationId xmlns:a16="http://schemas.microsoft.com/office/drawing/2014/main" id="{8AA2B687-EF6F-318B-4F92-F4628DA83A69}"/>
              </a:ext>
            </a:extLst>
          </p:cNvPr>
          <p:cNvSpPr txBox="1"/>
          <p:nvPr/>
        </p:nvSpPr>
        <p:spPr>
          <a:xfrm>
            <a:off x="3543300" y="4019729"/>
            <a:ext cx="8458200" cy="2862322"/>
          </a:xfrm>
          <a:prstGeom prst="rect">
            <a:avLst/>
          </a:prstGeom>
          <a:noFill/>
        </p:spPr>
        <p:txBody>
          <a:bodyPr wrap="square" rtlCol="0">
            <a:spAutoFit/>
          </a:bodyPr>
          <a:lstStyle/>
          <a:p>
            <a:r>
              <a:rPr lang="en-US" dirty="0">
                <a:solidFill>
                  <a:schemeClr val="bg1"/>
                </a:solidFill>
              </a:rPr>
              <a:t>Murnan, A., England, G., Boch, S., Qasem, I., Matthews, C., Bates, S., &amp; Manchak, S. (2024). “They Don’t Give a Damn about Us”: A qualitative study on experiences and perceptions underlying racial disparities in sex trafficking specialty docket programs in Ohio. </a:t>
            </a:r>
            <a:r>
              <a:rPr lang="en-US" i="1" dirty="0">
                <a:solidFill>
                  <a:schemeClr val="bg1"/>
                </a:solidFill>
              </a:rPr>
              <a:t>Journal of Human Trafficking.</a:t>
            </a:r>
          </a:p>
          <a:p>
            <a:endParaRPr lang="en-US" i="1" dirty="0">
              <a:solidFill>
                <a:schemeClr val="bg1"/>
              </a:solidFill>
            </a:endParaRPr>
          </a:p>
          <a:p>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Murnan, A., England, G., Boch, S., Matthews, C., Duah, H., Qasem, I., &amp; Manchak, S. (under review). Examination of racial disparities in women’s matriculation through the criminal justice system and referral to human trafficking special docket court programs following a prostitution-related arrest. </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Social Sciences &amp; Humanities Open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chemeClr val="bg1"/>
              </a:solidFill>
            </a:endParaRPr>
          </a:p>
        </p:txBody>
      </p:sp>
    </p:spTree>
    <p:extLst>
      <p:ext uri="{BB962C8B-B14F-4D97-AF65-F5344CB8AC3E}">
        <p14:creationId xmlns:p14="http://schemas.microsoft.com/office/powerpoint/2010/main" val="2734607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4803C-5831-464A-AEF7-FFE712F157A3}"/>
              </a:ext>
            </a:extLst>
          </p:cNvPr>
          <p:cNvSpPr>
            <a:spLocks noGrp="1"/>
          </p:cNvSpPr>
          <p:nvPr>
            <p:ph type="title"/>
          </p:nvPr>
        </p:nvSpPr>
        <p:spPr>
          <a:xfrm>
            <a:off x="6305550" y="761999"/>
            <a:ext cx="5276850" cy="914401"/>
          </a:xfrm>
        </p:spPr>
        <p:txBody>
          <a:bodyPr anchor="ctr">
            <a:normAutofit/>
          </a:bodyPr>
          <a:lstStyle/>
          <a:p>
            <a:r>
              <a:rPr lang="en-US" dirty="0"/>
              <a:t>Resources</a:t>
            </a:r>
          </a:p>
        </p:txBody>
      </p:sp>
      <p:sp>
        <p:nvSpPr>
          <p:cNvPr id="4" name="Footer Placeholder 3">
            <a:extLst>
              <a:ext uri="{FF2B5EF4-FFF2-40B4-BE49-F238E27FC236}">
                <a16:creationId xmlns:a16="http://schemas.microsoft.com/office/drawing/2014/main" id="{40FACAF7-0EF9-46C0-90E8-8BB6CBDCED88}"/>
              </a:ext>
            </a:extLst>
          </p:cNvPr>
          <p:cNvSpPr>
            <a:spLocks noGrp="1"/>
          </p:cNvSpPr>
          <p:nvPr>
            <p:ph type="ftr" sz="quarter" idx="11"/>
          </p:nvPr>
        </p:nvSpPr>
        <p:spPr>
          <a:xfrm>
            <a:off x="7848600" y="10160"/>
            <a:ext cx="3740727" cy="523240"/>
          </a:xfrm>
        </p:spPr>
        <p:txBody>
          <a:bodyPr wrap="none" anchor="ctr">
            <a:normAutofit/>
          </a:bodyPr>
          <a:lstStyle/>
          <a:p>
            <a:pPr>
              <a:spcAft>
                <a:spcPts val="600"/>
              </a:spcAft>
            </a:pPr>
            <a:r>
              <a:rPr lang="en-US" dirty="0"/>
              <a:t>Acknowledgements</a:t>
            </a:r>
          </a:p>
        </p:txBody>
      </p:sp>
      <p:sp>
        <p:nvSpPr>
          <p:cNvPr id="5" name="Slide Number Placeholder 4">
            <a:extLst>
              <a:ext uri="{FF2B5EF4-FFF2-40B4-BE49-F238E27FC236}">
                <a16:creationId xmlns:a16="http://schemas.microsoft.com/office/drawing/2014/main" id="{2B98DD9F-9320-42B2-BFAE-B7A3900710A1}"/>
              </a:ext>
            </a:extLst>
          </p:cNvPr>
          <p:cNvSpPr>
            <a:spLocks noGrp="1"/>
          </p:cNvSpPr>
          <p:nvPr>
            <p:ph type="sldNum" sz="quarter" idx="12"/>
          </p:nvPr>
        </p:nvSpPr>
        <p:spPr>
          <a:xfrm>
            <a:off x="11582400" y="0"/>
            <a:ext cx="457200" cy="533400"/>
          </a:xfrm>
        </p:spPr>
        <p:txBody>
          <a:bodyPr wrap="none" anchor="ctr">
            <a:normAutofit/>
          </a:bodyPr>
          <a:lstStyle/>
          <a:p>
            <a:pPr>
              <a:spcAft>
                <a:spcPts val="600"/>
              </a:spcAft>
            </a:pPr>
            <a:fld id="{4B8EE153-BF0C-9B4F-8512-164F9C8D6C2E}" type="slidenum">
              <a:rPr lang="en-US" smtClean="0"/>
              <a:pPr>
                <a:spcAft>
                  <a:spcPts val="600"/>
                </a:spcAft>
              </a:pPr>
              <a:t>42</a:t>
            </a:fld>
            <a:endParaRPr lang="en-US" dirty="0"/>
          </a:p>
        </p:txBody>
      </p:sp>
      <p:sp>
        <p:nvSpPr>
          <p:cNvPr id="16" name="Text Placeholder 6">
            <a:extLst>
              <a:ext uri="{FF2B5EF4-FFF2-40B4-BE49-F238E27FC236}">
                <a16:creationId xmlns:a16="http://schemas.microsoft.com/office/drawing/2014/main" id="{CDCD200D-5D02-C75F-9190-FADAE69936B9}"/>
              </a:ext>
            </a:extLst>
          </p:cNvPr>
          <p:cNvSpPr>
            <a:spLocks noGrp="1"/>
          </p:cNvSpPr>
          <p:nvPr>
            <p:ph type="body" sz="quarter" idx="13"/>
          </p:nvPr>
        </p:nvSpPr>
        <p:spPr>
          <a:xfrm>
            <a:off x="2425700" y="0"/>
            <a:ext cx="3657600" cy="533400"/>
          </a:xfrm>
        </p:spPr>
        <p:txBody>
          <a:bodyPr/>
          <a:lstStyle/>
          <a:p>
            <a:endParaRPr lang="en-US" dirty="0"/>
          </a:p>
        </p:txBody>
      </p:sp>
      <p:graphicFrame>
        <p:nvGraphicFramePr>
          <p:cNvPr id="10" name="Content Placeholder 7">
            <a:extLst>
              <a:ext uri="{FF2B5EF4-FFF2-40B4-BE49-F238E27FC236}">
                <a16:creationId xmlns:a16="http://schemas.microsoft.com/office/drawing/2014/main" id="{D7EA314D-C310-8E49-8F2A-A942E4CFC152}"/>
              </a:ext>
            </a:extLst>
          </p:cNvPr>
          <p:cNvGraphicFramePr>
            <a:graphicFrameLocks noGrp="1"/>
          </p:cNvGraphicFramePr>
          <p:nvPr>
            <p:ph sz="half" idx="2"/>
            <p:extLst>
              <p:ext uri="{D42A27DB-BD31-4B8C-83A1-F6EECF244321}">
                <p14:modId xmlns:p14="http://schemas.microsoft.com/office/powerpoint/2010/main" val="160147193"/>
              </p:ext>
            </p:extLst>
          </p:nvPr>
        </p:nvGraphicFramePr>
        <p:xfrm>
          <a:off x="6324600" y="914400"/>
          <a:ext cx="58674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Content Placeholder 7">
            <a:extLst>
              <a:ext uri="{FF2B5EF4-FFF2-40B4-BE49-F238E27FC236}">
                <a16:creationId xmlns:a16="http://schemas.microsoft.com/office/drawing/2014/main" id="{D9EB0063-B3B7-DD7F-683E-287B6DE476BA}"/>
              </a:ext>
            </a:extLst>
          </p:cNvPr>
          <p:cNvGraphicFramePr>
            <a:graphicFrameLocks noGrp="1"/>
          </p:cNvGraphicFramePr>
          <p:nvPr>
            <p:ph sz="half" idx="1"/>
            <p:extLst>
              <p:ext uri="{D42A27DB-BD31-4B8C-83A1-F6EECF244321}">
                <p14:modId xmlns:p14="http://schemas.microsoft.com/office/powerpoint/2010/main" val="2829552791"/>
              </p:ext>
            </p:extLst>
          </p:nvPr>
        </p:nvGraphicFramePr>
        <p:xfrm>
          <a:off x="266699" y="1572260"/>
          <a:ext cx="5600701" cy="51612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itle 1">
            <a:extLst>
              <a:ext uri="{FF2B5EF4-FFF2-40B4-BE49-F238E27FC236}">
                <a16:creationId xmlns:a16="http://schemas.microsoft.com/office/drawing/2014/main" id="{28478C28-AA4C-5FCB-788D-636C4C13A0A5}"/>
              </a:ext>
            </a:extLst>
          </p:cNvPr>
          <p:cNvSpPr txBox="1">
            <a:spLocks/>
          </p:cNvSpPr>
          <p:nvPr/>
        </p:nvSpPr>
        <p:spPr>
          <a:xfrm>
            <a:off x="438150" y="761999"/>
            <a:ext cx="10972800" cy="914401"/>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2500" b="0" i="0" kern="1200" cap="all"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b="1" dirty="0">
                <a:solidFill>
                  <a:srgbClr val="C00000"/>
                </a:solidFill>
              </a:rPr>
              <a:t>Acknowledgements</a:t>
            </a:r>
            <a:r>
              <a:rPr lang="en-US" dirty="0"/>
              <a:t> </a:t>
            </a:r>
          </a:p>
        </p:txBody>
      </p:sp>
    </p:spTree>
    <p:extLst>
      <p:ext uri="{BB962C8B-B14F-4D97-AF65-F5344CB8AC3E}">
        <p14:creationId xmlns:p14="http://schemas.microsoft.com/office/powerpoint/2010/main" val="5642487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B20013-B31C-1450-BF44-3C32CFA600CE}"/>
              </a:ext>
            </a:extLst>
          </p:cNvPr>
          <p:cNvSpPr>
            <a:spLocks noGrp="1"/>
          </p:cNvSpPr>
          <p:nvPr>
            <p:ph type="title"/>
          </p:nvPr>
        </p:nvSpPr>
        <p:spPr>
          <a:xfrm>
            <a:off x="457201" y="800100"/>
            <a:ext cx="3200399" cy="914400"/>
          </a:xfrm>
        </p:spPr>
        <p:txBody>
          <a:bodyPr/>
          <a:lstStyle/>
          <a:p>
            <a:r>
              <a:rPr lang="en-US" b="1" dirty="0">
                <a:solidFill>
                  <a:srgbClr val="C00000"/>
                </a:solidFill>
              </a:rPr>
              <a:t>Mentorship Team</a:t>
            </a:r>
          </a:p>
        </p:txBody>
      </p:sp>
      <p:sp>
        <p:nvSpPr>
          <p:cNvPr id="8" name="Text Placeholder 7">
            <a:extLst>
              <a:ext uri="{FF2B5EF4-FFF2-40B4-BE49-F238E27FC236}">
                <a16:creationId xmlns:a16="http://schemas.microsoft.com/office/drawing/2014/main" id="{5066C83C-2F8D-71F7-B989-F7FB2F8479C9}"/>
              </a:ext>
            </a:extLst>
          </p:cNvPr>
          <p:cNvSpPr>
            <a:spLocks noGrp="1"/>
          </p:cNvSpPr>
          <p:nvPr>
            <p:ph type="body" idx="1"/>
          </p:nvPr>
        </p:nvSpPr>
        <p:spPr>
          <a:xfrm>
            <a:off x="457200" y="3629025"/>
            <a:ext cx="2895599" cy="457200"/>
          </a:xfrm>
        </p:spPr>
        <p:txBody>
          <a:bodyPr/>
          <a:lstStyle/>
          <a:p>
            <a:r>
              <a:rPr lang="en-US" dirty="0"/>
              <a:t>Dr. Melinda Butsch Kovacic</a:t>
            </a:r>
          </a:p>
        </p:txBody>
      </p:sp>
      <p:sp>
        <p:nvSpPr>
          <p:cNvPr id="4" name="Footer Placeholder 3">
            <a:extLst>
              <a:ext uri="{FF2B5EF4-FFF2-40B4-BE49-F238E27FC236}">
                <a16:creationId xmlns:a16="http://schemas.microsoft.com/office/drawing/2014/main" id="{4F0AD7FD-FF0F-0B83-4C21-2CDA0AADF9C9}"/>
              </a:ext>
            </a:extLst>
          </p:cNvPr>
          <p:cNvSpPr>
            <a:spLocks noGrp="1"/>
          </p:cNvSpPr>
          <p:nvPr>
            <p:ph type="ftr" sz="quarter" idx="11"/>
          </p:nvPr>
        </p:nvSpPr>
        <p:spPr/>
        <p:txBody>
          <a:bodyPr/>
          <a:lstStyle/>
          <a:p>
            <a:r>
              <a:rPr lang="en-US" dirty="0"/>
              <a:t>K23 Mentorship Team</a:t>
            </a:r>
          </a:p>
        </p:txBody>
      </p:sp>
      <p:sp>
        <p:nvSpPr>
          <p:cNvPr id="5" name="Slide Number Placeholder 4">
            <a:extLst>
              <a:ext uri="{FF2B5EF4-FFF2-40B4-BE49-F238E27FC236}">
                <a16:creationId xmlns:a16="http://schemas.microsoft.com/office/drawing/2014/main" id="{79C46457-D2A6-5FB1-FCC5-F90D61DA0E4C}"/>
              </a:ext>
            </a:extLst>
          </p:cNvPr>
          <p:cNvSpPr>
            <a:spLocks noGrp="1"/>
          </p:cNvSpPr>
          <p:nvPr>
            <p:ph type="sldNum" sz="quarter" idx="12"/>
          </p:nvPr>
        </p:nvSpPr>
        <p:spPr/>
        <p:txBody>
          <a:bodyPr/>
          <a:lstStyle/>
          <a:p>
            <a:fld id="{4B8EE153-BF0C-9B4F-8512-164F9C8D6C2E}" type="slidenum">
              <a:rPr lang="en-US" smtClean="0"/>
              <a:pPr/>
              <a:t>43</a:t>
            </a:fld>
            <a:endParaRPr lang="en-US" dirty="0"/>
          </a:p>
        </p:txBody>
      </p:sp>
      <p:pic>
        <p:nvPicPr>
          <p:cNvPr id="3" name="Picture Placeholder 2" descr="A person in a black jacket&#10;&#10;Description automatically generated">
            <a:extLst>
              <a:ext uri="{FF2B5EF4-FFF2-40B4-BE49-F238E27FC236}">
                <a16:creationId xmlns:a16="http://schemas.microsoft.com/office/drawing/2014/main" id="{6555299D-F15D-79DA-F2FF-0DE60DF466E4}"/>
              </a:ext>
            </a:extLst>
          </p:cNvPr>
          <p:cNvPicPr>
            <a:picLocks noGrp="1" noChangeAspect="1"/>
          </p:cNvPicPr>
          <p:nvPr>
            <p:ph type="pic" sz="quarter" idx="16"/>
          </p:nvPr>
        </p:nvPicPr>
        <p:blipFill>
          <a:blip r:embed="rId3"/>
          <a:srcRect l="16667" r="16667"/>
          <a:stretch>
            <a:fillRect/>
          </a:stretch>
        </p:blipFill>
        <p:spPr>
          <a:xfrm>
            <a:off x="1066800" y="1695450"/>
            <a:ext cx="1752600" cy="1752600"/>
          </a:xfrm>
        </p:spPr>
      </p:pic>
      <p:pic>
        <p:nvPicPr>
          <p:cNvPr id="20" name="Picture Placeholder 19" descr="A person smiling at the camera&#10;&#10;Description automatically generated">
            <a:extLst>
              <a:ext uri="{FF2B5EF4-FFF2-40B4-BE49-F238E27FC236}">
                <a16:creationId xmlns:a16="http://schemas.microsoft.com/office/drawing/2014/main" id="{F955B3DC-85E0-EE90-66C2-67616E17080E}"/>
              </a:ext>
            </a:extLst>
          </p:cNvPr>
          <p:cNvPicPr>
            <a:picLocks noGrp="1" noChangeAspect="1"/>
          </p:cNvPicPr>
          <p:nvPr>
            <p:ph type="pic" sz="quarter" idx="17"/>
          </p:nvPr>
        </p:nvPicPr>
        <p:blipFill>
          <a:blip r:embed="rId4"/>
          <a:srcRect t="16678" b="16678"/>
          <a:stretch>
            <a:fillRect/>
          </a:stretch>
        </p:blipFill>
        <p:spPr>
          <a:xfrm>
            <a:off x="3810000" y="1695450"/>
            <a:ext cx="1752600" cy="1752600"/>
          </a:xfrm>
        </p:spPr>
      </p:pic>
      <p:sp>
        <p:nvSpPr>
          <p:cNvPr id="11" name="Text Placeholder 10">
            <a:extLst>
              <a:ext uri="{FF2B5EF4-FFF2-40B4-BE49-F238E27FC236}">
                <a16:creationId xmlns:a16="http://schemas.microsoft.com/office/drawing/2014/main" id="{E88A22CF-2A96-5FA2-5D2B-8B0A364899CB}"/>
              </a:ext>
            </a:extLst>
          </p:cNvPr>
          <p:cNvSpPr>
            <a:spLocks noGrp="1"/>
          </p:cNvSpPr>
          <p:nvPr>
            <p:ph type="body" idx="18"/>
          </p:nvPr>
        </p:nvSpPr>
        <p:spPr>
          <a:xfrm>
            <a:off x="3505200" y="3629025"/>
            <a:ext cx="2514599" cy="457200"/>
          </a:xfrm>
        </p:spPr>
        <p:txBody>
          <a:bodyPr/>
          <a:lstStyle/>
          <a:p>
            <a:r>
              <a:rPr lang="en-US" dirty="0"/>
              <a:t>Dr. Jennifer Brown</a:t>
            </a:r>
          </a:p>
        </p:txBody>
      </p:sp>
      <p:sp>
        <p:nvSpPr>
          <p:cNvPr id="12" name="Text Placeholder 11">
            <a:extLst>
              <a:ext uri="{FF2B5EF4-FFF2-40B4-BE49-F238E27FC236}">
                <a16:creationId xmlns:a16="http://schemas.microsoft.com/office/drawing/2014/main" id="{295FC006-62B7-1AE3-65F6-7AEAC65045CF}"/>
              </a:ext>
            </a:extLst>
          </p:cNvPr>
          <p:cNvSpPr>
            <a:spLocks noGrp="1"/>
          </p:cNvSpPr>
          <p:nvPr>
            <p:ph type="body" sz="quarter" idx="20"/>
          </p:nvPr>
        </p:nvSpPr>
        <p:spPr>
          <a:xfrm>
            <a:off x="609600" y="4086225"/>
            <a:ext cx="2743200" cy="1828800"/>
          </a:xfrm>
        </p:spPr>
        <p:txBody>
          <a:bodyPr/>
          <a:lstStyle/>
          <a:p>
            <a:r>
              <a:rPr lang="en-US" sz="1200" dirty="0"/>
              <a:t>Professor and Associate Dean, College of Allied Health Sciences, University of Cincinnati</a:t>
            </a:r>
          </a:p>
          <a:p>
            <a:r>
              <a:rPr lang="en-US" sz="1200" dirty="0"/>
              <a:t>Associate Director, Community Outreach and Engagement, University of Cincinnati Cancer Center</a:t>
            </a:r>
          </a:p>
          <a:p>
            <a:r>
              <a:rPr lang="en-US" sz="1200" dirty="0"/>
              <a:t>Professor, Department of Pediatrics, College of Medicine, University of Cincinnati</a:t>
            </a:r>
          </a:p>
          <a:p>
            <a:r>
              <a:rPr lang="en-US" sz="1200" dirty="0"/>
              <a:t>Division of Asthma Research, Cincinnati Children's Hospital Medical Center</a:t>
            </a:r>
          </a:p>
        </p:txBody>
      </p:sp>
      <p:sp>
        <p:nvSpPr>
          <p:cNvPr id="13" name="Text Placeholder 12">
            <a:extLst>
              <a:ext uri="{FF2B5EF4-FFF2-40B4-BE49-F238E27FC236}">
                <a16:creationId xmlns:a16="http://schemas.microsoft.com/office/drawing/2014/main" id="{9528962D-CE39-C268-251F-D019B1904378}"/>
              </a:ext>
            </a:extLst>
          </p:cNvPr>
          <p:cNvSpPr>
            <a:spLocks noGrp="1"/>
          </p:cNvSpPr>
          <p:nvPr>
            <p:ph type="body" sz="quarter" idx="21"/>
          </p:nvPr>
        </p:nvSpPr>
        <p:spPr/>
        <p:txBody>
          <a:bodyPr/>
          <a:lstStyle/>
          <a:p>
            <a:r>
              <a:rPr lang="en-US" dirty="0"/>
              <a:t>Associate Professor of Psychological Sciences</a:t>
            </a:r>
          </a:p>
          <a:p>
            <a:r>
              <a:rPr lang="en-US" dirty="0"/>
              <a:t>Purdue University</a:t>
            </a:r>
          </a:p>
        </p:txBody>
      </p:sp>
      <p:sp>
        <p:nvSpPr>
          <p:cNvPr id="14" name="Text Placeholder 13">
            <a:extLst>
              <a:ext uri="{FF2B5EF4-FFF2-40B4-BE49-F238E27FC236}">
                <a16:creationId xmlns:a16="http://schemas.microsoft.com/office/drawing/2014/main" id="{8A0594AC-CC6E-3AD8-2931-750153FCDD2F}"/>
              </a:ext>
            </a:extLst>
          </p:cNvPr>
          <p:cNvSpPr>
            <a:spLocks noGrp="1"/>
          </p:cNvSpPr>
          <p:nvPr>
            <p:ph type="body" idx="22"/>
          </p:nvPr>
        </p:nvSpPr>
        <p:spPr>
          <a:xfrm>
            <a:off x="6172201" y="3619500"/>
            <a:ext cx="2514599" cy="457200"/>
          </a:xfrm>
        </p:spPr>
        <p:txBody>
          <a:bodyPr/>
          <a:lstStyle/>
          <a:p>
            <a:r>
              <a:rPr lang="en-US" dirty="0"/>
              <a:t>Dr. Sarah Manchak </a:t>
            </a:r>
          </a:p>
        </p:txBody>
      </p:sp>
      <p:pic>
        <p:nvPicPr>
          <p:cNvPr id="22" name="Picture Placeholder 21" descr="A person in a black jacket&#10;&#10;Description automatically generated">
            <a:extLst>
              <a:ext uri="{FF2B5EF4-FFF2-40B4-BE49-F238E27FC236}">
                <a16:creationId xmlns:a16="http://schemas.microsoft.com/office/drawing/2014/main" id="{5A5B2019-DDCF-D265-0E56-1D34439DD8DA}"/>
              </a:ext>
            </a:extLst>
          </p:cNvPr>
          <p:cNvPicPr>
            <a:picLocks noGrp="1" noChangeAspect="1"/>
          </p:cNvPicPr>
          <p:nvPr>
            <p:ph type="pic" sz="quarter" idx="23"/>
          </p:nvPr>
        </p:nvPicPr>
        <p:blipFill>
          <a:blip r:embed="rId5"/>
          <a:srcRect t="9987" b="9987"/>
          <a:stretch>
            <a:fillRect/>
          </a:stretch>
        </p:blipFill>
        <p:spPr>
          <a:xfrm>
            <a:off x="6534150" y="1714500"/>
            <a:ext cx="1752600" cy="1752600"/>
          </a:xfrm>
        </p:spPr>
      </p:pic>
      <p:pic>
        <p:nvPicPr>
          <p:cNvPr id="24" name="Picture Placeholder 23" descr="A person wearing glasses and a white lab coat&#10;&#10;Description automatically generated">
            <a:extLst>
              <a:ext uri="{FF2B5EF4-FFF2-40B4-BE49-F238E27FC236}">
                <a16:creationId xmlns:a16="http://schemas.microsoft.com/office/drawing/2014/main" id="{1BA08495-AE87-D3A2-FD16-97EC76EFBCD3}"/>
              </a:ext>
            </a:extLst>
          </p:cNvPr>
          <p:cNvPicPr>
            <a:picLocks noGrp="1" noChangeAspect="1"/>
          </p:cNvPicPr>
          <p:nvPr>
            <p:ph type="pic" sz="quarter" idx="24"/>
          </p:nvPr>
        </p:nvPicPr>
        <p:blipFill>
          <a:blip r:embed="rId6"/>
          <a:srcRect t="14259" b="14259"/>
          <a:stretch>
            <a:fillRect/>
          </a:stretch>
        </p:blipFill>
        <p:spPr>
          <a:xfrm>
            <a:off x="9220200" y="1714500"/>
            <a:ext cx="1752600" cy="1752600"/>
          </a:xfrm>
        </p:spPr>
      </p:pic>
      <p:sp>
        <p:nvSpPr>
          <p:cNvPr id="17" name="Text Placeholder 16">
            <a:extLst>
              <a:ext uri="{FF2B5EF4-FFF2-40B4-BE49-F238E27FC236}">
                <a16:creationId xmlns:a16="http://schemas.microsoft.com/office/drawing/2014/main" id="{CEDC5AD9-B028-EE6E-ACD3-03547DDA843C}"/>
              </a:ext>
            </a:extLst>
          </p:cNvPr>
          <p:cNvSpPr>
            <a:spLocks noGrp="1"/>
          </p:cNvSpPr>
          <p:nvPr>
            <p:ph type="body" idx="25"/>
          </p:nvPr>
        </p:nvSpPr>
        <p:spPr>
          <a:xfrm>
            <a:off x="8839200" y="3619500"/>
            <a:ext cx="2514599" cy="457200"/>
          </a:xfrm>
        </p:spPr>
        <p:txBody>
          <a:bodyPr/>
          <a:lstStyle/>
          <a:p>
            <a:r>
              <a:rPr lang="en-US" dirty="0"/>
              <a:t>Dr. Christine Wilder</a:t>
            </a:r>
          </a:p>
        </p:txBody>
      </p:sp>
      <p:sp>
        <p:nvSpPr>
          <p:cNvPr id="18" name="Text Placeholder 17">
            <a:extLst>
              <a:ext uri="{FF2B5EF4-FFF2-40B4-BE49-F238E27FC236}">
                <a16:creationId xmlns:a16="http://schemas.microsoft.com/office/drawing/2014/main" id="{E296C054-56FD-F09C-1D61-415F1A85E316}"/>
              </a:ext>
            </a:extLst>
          </p:cNvPr>
          <p:cNvSpPr>
            <a:spLocks noGrp="1"/>
          </p:cNvSpPr>
          <p:nvPr>
            <p:ph type="body" sz="quarter" idx="26"/>
          </p:nvPr>
        </p:nvSpPr>
        <p:spPr/>
        <p:txBody>
          <a:bodyPr/>
          <a:lstStyle/>
          <a:p>
            <a:r>
              <a:rPr lang="en-US" dirty="0"/>
              <a:t>Director of the Criminal Justice Research (CCJR)</a:t>
            </a:r>
          </a:p>
          <a:p>
            <a:endParaRPr lang="en-US" dirty="0"/>
          </a:p>
          <a:p>
            <a:r>
              <a:rPr lang="en-US" dirty="0"/>
              <a:t>Undergraduate Program Director in Criminal Justice</a:t>
            </a:r>
          </a:p>
          <a:p>
            <a:endParaRPr lang="en-US" dirty="0"/>
          </a:p>
          <a:p>
            <a:r>
              <a:rPr lang="en-US" dirty="0"/>
              <a:t>University of Cincinnati</a:t>
            </a:r>
          </a:p>
        </p:txBody>
      </p:sp>
      <p:sp>
        <p:nvSpPr>
          <p:cNvPr id="19" name="Text Placeholder 18">
            <a:extLst>
              <a:ext uri="{FF2B5EF4-FFF2-40B4-BE49-F238E27FC236}">
                <a16:creationId xmlns:a16="http://schemas.microsoft.com/office/drawing/2014/main" id="{838B3682-6693-B8DB-3F2C-6621F72E8C52}"/>
              </a:ext>
            </a:extLst>
          </p:cNvPr>
          <p:cNvSpPr>
            <a:spLocks noGrp="1"/>
          </p:cNvSpPr>
          <p:nvPr>
            <p:ph type="body" sz="quarter" idx="27"/>
          </p:nvPr>
        </p:nvSpPr>
        <p:spPr/>
        <p:txBody>
          <a:bodyPr/>
          <a:lstStyle/>
          <a:p>
            <a:r>
              <a:rPr lang="en-US" dirty="0"/>
              <a:t>Minnesota Regional Medical Director for Hazelden-Betty Ford Foundation  </a:t>
            </a:r>
          </a:p>
        </p:txBody>
      </p:sp>
    </p:spTree>
    <p:extLst>
      <p:ext uri="{BB962C8B-B14F-4D97-AF65-F5344CB8AC3E}">
        <p14:creationId xmlns:p14="http://schemas.microsoft.com/office/powerpoint/2010/main" val="4268788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584707E2-994B-48B5-BECF-FD9547967D37}"/>
              </a:ext>
            </a:extLst>
          </p:cNvPr>
          <p:cNvSpPr>
            <a:spLocks noGrp="1" noChangeArrowheads="1"/>
          </p:cNvSpPr>
          <p:nvPr>
            <p:ph type="ctrTitle"/>
          </p:nvPr>
        </p:nvSpPr>
        <p:spPr>
          <a:xfrm>
            <a:off x="1524000" y="1377951"/>
            <a:ext cx="9144000" cy="1470025"/>
          </a:xfrm>
        </p:spPr>
        <p:txBody>
          <a:bodyPr/>
          <a:lstStyle/>
          <a:p>
            <a:r>
              <a:rPr lang="en-US" altLang="en-US" sz="7400" b="1" dirty="0"/>
              <a:t>Q&amp;A</a:t>
            </a:r>
          </a:p>
        </p:txBody>
      </p:sp>
      <p:sp>
        <p:nvSpPr>
          <p:cNvPr id="70659" name="Subtitle 2">
            <a:extLst>
              <a:ext uri="{FF2B5EF4-FFF2-40B4-BE49-F238E27FC236}">
                <a16:creationId xmlns:a16="http://schemas.microsoft.com/office/drawing/2014/main" id="{A5C06DE0-FD4B-468C-AAAB-E9FED8D51C84}"/>
              </a:ext>
            </a:extLst>
          </p:cNvPr>
          <p:cNvSpPr>
            <a:spLocks noGrp="1" noChangeArrowheads="1"/>
          </p:cNvSpPr>
          <p:nvPr>
            <p:ph type="subTitle" idx="1"/>
          </p:nvPr>
        </p:nvSpPr>
        <p:spPr>
          <a:xfrm>
            <a:off x="1524000" y="3200400"/>
            <a:ext cx="9144000" cy="1752600"/>
          </a:xfrm>
        </p:spPr>
        <p:txBody>
          <a:bodyPr/>
          <a:lstStyle/>
          <a:p>
            <a:r>
              <a:rPr lang="en-US" altLang="en-US" dirty="0"/>
              <a:t>Please unmute to ask a question OR type your question in the chat box.</a:t>
            </a:r>
          </a:p>
        </p:txBody>
      </p:sp>
    </p:spTree>
    <p:custDataLst>
      <p:tags r:id="rId1"/>
    </p:custDataLst>
    <p:extLst>
      <p:ext uri="{BB962C8B-B14F-4D97-AF65-F5344CB8AC3E}">
        <p14:creationId xmlns:p14="http://schemas.microsoft.com/office/powerpoint/2010/main" val="1000488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9A9B3D74-C85D-4897-BBA9-B0D8689081A6}"/>
              </a:ext>
            </a:extLst>
          </p:cNvPr>
          <p:cNvSpPr>
            <a:spLocks noGrp="1" noChangeArrowheads="1"/>
          </p:cNvSpPr>
          <p:nvPr>
            <p:ph type="ctrTitle"/>
          </p:nvPr>
        </p:nvSpPr>
        <p:spPr>
          <a:xfrm>
            <a:off x="2209800" y="673963"/>
            <a:ext cx="7772400" cy="838200"/>
          </a:xfrm>
        </p:spPr>
        <p:txBody>
          <a:bodyPr/>
          <a:lstStyle/>
          <a:p>
            <a:r>
              <a:rPr lang="en-US" altLang="en-US" sz="4200" b="1" dirty="0">
                <a:solidFill>
                  <a:srgbClr val="C00000"/>
                </a:solidFill>
              </a:rPr>
              <a:t>Thank you for joining us!</a:t>
            </a:r>
          </a:p>
        </p:txBody>
      </p:sp>
      <p:sp>
        <p:nvSpPr>
          <p:cNvPr id="71683" name="Subtitle 2">
            <a:extLst>
              <a:ext uri="{FF2B5EF4-FFF2-40B4-BE49-F238E27FC236}">
                <a16:creationId xmlns:a16="http://schemas.microsoft.com/office/drawing/2014/main" id="{5D8ACF7E-3F80-458A-A495-840D4E5154AB}"/>
              </a:ext>
            </a:extLst>
          </p:cNvPr>
          <p:cNvSpPr>
            <a:spLocks noGrp="1" noChangeArrowheads="1"/>
          </p:cNvSpPr>
          <p:nvPr>
            <p:ph type="subTitle" idx="1"/>
          </p:nvPr>
        </p:nvSpPr>
        <p:spPr>
          <a:xfrm>
            <a:off x="1219200" y="1524000"/>
            <a:ext cx="9601200" cy="5226050"/>
          </a:xfrm>
        </p:spPr>
        <p:txBody>
          <a:bodyPr/>
          <a:lstStyle/>
          <a:p>
            <a:pPr>
              <a:spcBef>
                <a:spcPts val="0"/>
              </a:spcBef>
            </a:pPr>
            <a:r>
              <a:rPr lang="en-US" altLang="en-US" sz="2900" dirty="0"/>
              <a:t>Please take a few moments to complete </a:t>
            </a:r>
          </a:p>
          <a:p>
            <a:pPr>
              <a:spcBef>
                <a:spcPts val="0"/>
              </a:spcBef>
            </a:pPr>
            <a:r>
              <a:rPr lang="en-US" altLang="en-US" sz="2900" dirty="0"/>
              <a:t>the survey form. Scan the QR code below or use the survey link provided in the chat box, both will be emailed.</a:t>
            </a:r>
          </a:p>
          <a:p>
            <a:pPr>
              <a:spcBef>
                <a:spcPts val="0"/>
              </a:spcBef>
            </a:pPr>
            <a:r>
              <a:rPr lang="en-US" altLang="en-US" sz="2900" dirty="0"/>
              <a:t>  </a:t>
            </a:r>
          </a:p>
          <a:p>
            <a:pPr>
              <a:spcBef>
                <a:spcPts val="0"/>
              </a:spcBef>
            </a:pPr>
            <a:endParaRPr lang="en-US" altLang="en-US" sz="2900" dirty="0"/>
          </a:p>
          <a:p>
            <a:endParaRPr lang="en-US" altLang="en-US" sz="3000" dirty="0"/>
          </a:p>
          <a:p>
            <a:endParaRPr lang="en-US" altLang="en-US" sz="3000" dirty="0"/>
          </a:p>
          <a:p>
            <a:endParaRPr lang="en-US" altLang="en-US" sz="1200" dirty="0"/>
          </a:p>
          <a:p>
            <a:endParaRPr lang="en-US" altLang="en-US" sz="1200" dirty="0"/>
          </a:p>
          <a:p>
            <a:r>
              <a:rPr lang="en-US" altLang="en-US" sz="2900" dirty="0"/>
              <a:t>The form is </a:t>
            </a:r>
            <a:r>
              <a:rPr lang="en-US" altLang="en-US" sz="2900" b="1" dirty="0"/>
              <a:t>required</a:t>
            </a:r>
            <a:r>
              <a:rPr lang="en-US" altLang="en-US" sz="2900" dirty="0"/>
              <a:t> to complete if requesting CE credit for Psychology, Social Work, or Counseling.</a:t>
            </a:r>
          </a:p>
          <a:p>
            <a:endParaRPr lang="en-US" altLang="en-US" dirty="0"/>
          </a:p>
        </p:txBody>
      </p:sp>
      <p:pic>
        <p:nvPicPr>
          <p:cNvPr id="4" name="Picture 3" descr="A qr code with a few black squares&#10;&#10;Description automatically generated">
            <a:extLst>
              <a:ext uri="{FF2B5EF4-FFF2-40B4-BE49-F238E27FC236}">
                <a16:creationId xmlns:a16="http://schemas.microsoft.com/office/drawing/2014/main" id="{07F343D1-D21F-E153-68B6-41603266FC94}"/>
              </a:ext>
            </a:extLst>
          </p:cNvPr>
          <p:cNvPicPr>
            <a:picLocks noChangeAspect="1"/>
          </p:cNvPicPr>
          <p:nvPr/>
        </p:nvPicPr>
        <p:blipFill>
          <a:blip r:embed="rId3"/>
          <a:stretch>
            <a:fillRect/>
          </a:stretch>
        </p:blipFill>
        <p:spPr>
          <a:xfrm>
            <a:off x="4991100" y="3032125"/>
            <a:ext cx="2209800" cy="2209800"/>
          </a:xfrm>
          <a:prstGeom prst="rect">
            <a:avLst/>
          </a:prstGeom>
        </p:spPr>
      </p:pic>
    </p:spTree>
    <p:custDataLst>
      <p:tags r:id="rId1"/>
    </p:custDataLst>
    <p:extLst>
      <p:ext uri="{BB962C8B-B14F-4D97-AF65-F5344CB8AC3E}">
        <p14:creationId xmlns:p14="http://schemas.microsoft.com/office/powerpoint/2010/main" val="18933322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4">
            <a:extLst>
              <a:ext uri="{FF2B5EF4-FFF2-40B4-BE49-F238E27FC236}">
                <a16:creationId xmlns:a16="http://schemas.microsoft.com/office/drawing/2014/main" id="{7222ED4A-19F3-4B25-8E35-AE66B30F1EAD}"/>
              </a:ext>
            </a:extLst>
          </p:cNvPr>
          <p:cNvSpPr>
            <a:spLocks noGrp="1" noChangeArrowheads="1"/>
          </p:cNvSpPr>
          <p:nvPr>
            <p:ph type="title"/>
          </p:nvPr>
        </p:nvSpPr>
        <p:spPr>
          <a:xfrm>
            <a:off x="1447800" y="641351"/>
            <a:ext cx="9296400" cy="1844675"/>
          </a:xfrm>
        </p:spPr>
        <p:txBody>
          <a:bodyPr/>
          <a:lstStyle/>
          <a:p>
            <a:r>
              <a:rPr lang="en-US" sz="2800" dirty="0">
                <a:solidFill>
                  <a:srgbClr val="000000"/>
                </a:solidFill>
                <a:effectLst/>
                <a:latin typeface="Arial" panose="020B0604020202020204" pitchFamily="34" charset="0"/>
                <a:ea typeface="Calibri" panose="020F0502020204030204" pitchFamily="34" charset="0"/>
              </a:rPr>
              <a:t>Social and Psychosocial Determinants of Treatment Response and Recovery Among Black Adults Who Use Substances</a:t>
            </a:r>
            <a:endParaRPr lang="en-US" altLang="en-US" sz="2800" dirty="0"/>
          </a:p>
        </p:txBody>
      </p:sp>
      <p:sp>
        <p:nvSpPr>
          <p:cNvPr id="72707" name="TextBox 7">
            <a:extLst>
              <a:ext uri="{FF2B5EF4-FFF2-40B4-BE49-F238E27FC236}">
                <a16:creationId xmlns:a16="http://schemas.microsoft.com/office/drawing/2014/main" id="{D97E5530-519B-4DD7-99CF-4DD9895682E0}"/>
              </a:ext>
            </a:extLst>
          </p:cNvPr>
          <p:cNvSpPr txBox="1">
            <a:spLocks noChangeArrowheads="1"/>
          </p:cNvSpPr>
          <p:nvPr/>
        </p:nvSpPr>
        <p:spPr bwMode="auto">
          <a:xfrm>
            <a:off x="1752600" y="2461423"/>
            <a:ext cx="8686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Wednesday, August 14, 2024: 12:00 – 1:00 PM</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Dr. Kathy Burlew and Dr. Simeon Goodwin</a:t>
            </a:r>
          </a:p>
        </p:txBody>
      </p:sp>
      <p:sp>
        <p:nvSpPr>
          <p:cNvPr id="7" name="TextBox 6">
            <a:extLst>
              <a:ext uri="{FF2B5EF4-FFF2-40B4-BE49-F238E27FC236}">
                <a16:creationId xmlns:a16="http://schemas.microsoft.com/office/drawing/2014/main" id="{5DCBCD6C-B456-406C-B5FE-8C019A3D00F5}"/>
              </a:ext>
            </a:extLst>
          </p:cNvPr>
          <p:cNvSpPr txBox="1">
            <a:spLocks noChangeArrowheads="1"/>
          </p:cNvSpPr>
          <p:nvPr/>
        </p:nvSpPr>
        <p:spPr bwMode="auto">
          <a:xfrm>
            <a:off x="1752600" y="5943910"/>
            <a:ext cx="8686800" cy="1107996"/>
          </a:xfrm>
          <a:prstGeom prst="rect">
            <a:avLst/>
          </a:prstGeom>
          <a:noFill/>
          <a:ln>
            <a:noFill/>
          </a:ln>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hlinkClick r:id="rId3"/>
              </a:rPr>
              <a:t>Registration website: med.uc.edu/institutes/CAR/summer-speaker-series/speaker-series-2024</a:t>
            </a:r>
            <a:endParaRPr kumimoji="0" lang="en-US" altLang="en-US" sz="18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US" altLang="en-US" sz="18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endParaRPr>
          </a:p>
        </p:txBody>
      </p:sp>
      <p:pic>
        <p:nvPicPr>
          <p:cNvPr id="8" name="Picture 7">
            <a:extLst>
              <a:ext uri="{FF2B5EF4-FFF2-40B4-BE49-F238E27FC236}">
                <a16:creationId xmlns:a16="http://schemas.microsoft.com/office/drawing/2014/main" id="{04165DFD-E118-412C-B72E-710D5AB0377C}"/>
              </a:ext>
            </a:extLst>
          </p:cNvPr>
          <p:cNvPicPr>
            <a:picLocks noChangeAspect="1"/>
          </p:cNvPicPr>
          <p:nvPr/>
        </p:nvPicPr>
        <p:blipFill>
          <a:blip r:embed="rId4"/>
          <a:srcRect/>
          <a:stretch/>
        </p:blipFill>
        <p:spPr>
          <a:xfrm>
            <a:off x="3681673" y="3512384"/>
            <a:ext cx="1605395" cy="1959164"/>
          </a:xfrm>
          <a:prstGeom prst="rect">
            <a:avLst/>
          </a:prstGeom>
        </p:spPr>
      </p:pic>
      <p:pic>
        <p:nvPicPr>
          <p:cNvPr id="9" name="Picture 8">
            <a:extLst>
              <a:ext uri="{FF2B5EF4-FFF2-40B4-BE49-F238E27FC236}">
                <a16:creationId xmlns:a16="http://schemas.microsoft.com/office/drawing/2014/main" id="{A258DDE1-B7C5-4C53-9C25-82F08DEEBA4F}"/>
              </a:ext>
            </a:extLst>
          </p:cNvPr>
          <p:cNvPicPr>
            <a:picLocks noChangeAspect="1"/>
          </p:cNvPicPr>
          <p:nvPr/>
        </p:nvPicPr>
        <p:blipFill>
          <a:blip r:embed="rId5"/>
          <a:srcRect/>
          <a:stretch/>
        </p:blipFill>
        <p:spPr>
          <a:xfrm>
            <a:off x="6868208" y="3512384"/>
            <a:ext cx="1678845" cy="1959164"/>
          </a:xfrm>
          <a:prstGeom prst="rect">
            <a:avLst/>
          </a:prstGeom>
        </p:spPr>
      </p:pic>
    </p:spTree>
    <p:extLst>
      <p:ext uri="{BB962C8B-B14F-4D97-AF65-F5344CB8AC3E}">
        <p14:creationId xmlns:p14="http://schemas.microsoft.com/office/powerpoint/2010/main" val="3102812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a:extLst>
              <a:ext uri="{FF2B5EF4-FFF2-40B4-BE49-F238E27FC236}">
                <a16:creationId xmlns:a16="http://schemas.microsoft.com/office/drawing/2014/main" id="{D9A16515-F43E-4670-8B3C-6668D4BF8812}"/>
              </a:ext>
            </a:extLst>
          </p:cNvPr>
          <p:cNvSpPr>
            <a:spLocks noGrp="1" noChangeArrowheads="1"/>
          </p:cNvSpPr>
          <p:nvPr>
            <p:ph type="title"/>
          </p:nvPr>
        </p:nvSpPr>
        <p:spPr>
          <a:xfrm>
            <a:off x="1752600" y="814388"/>
            <a:ext cx="7543800" cy="685800"/>
          </a:xfrm>
        </p:spPr>
        <p:txBody>
          <a:bodyPr/>
          <a:lstStyle/>
          <a:p>
            <a:pPr algn="l"/>
            <a:r>
              <a:rPr lang="en-US" altLang="en-US" dirty="0"/>
              <a:t>The COM CAR Summer Speaker Series</a:t>
            </a:r>
          </a:p>
        </p:txBody>
      </p:sp>
      <p:sp>
        <p:nvSpPr>
          <p:cNvPr id="14340" name="TextBox 7">
            <a:extLst>
              <a:ext uri="{FF2B5EF4-FFF2-40B4-BE49-F238E27FC236}">
                <a16:creationId xmlns:a16="http://schemas.microsoft.com/office/drawing/2014/main" id="{6E25D824-3E7A-4DE6-8F0D-9F9B554E41A9}"/>
              </a:ext>
            </a:extLst>
          </p:cNvPr>
          <p:cNvSpPr txBox="1">
            <a:spLocks noChangeArrowheads="1"/>
          </p:cNvSpPr>
          <p:nvPr/>
        </p:nvSpPr>
        <p:spPr bwMode="auto">
          <a:xfrm>
            <a:off x="1905000" y="1611313"/>
            <a:ext cx="75438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r>
              <a:rPr lang="en-US" altLang="en-US" sz="2400" dirty="0"/>
              <a:t>Special thank you for operational assistance from:</a:t>
            </a:r>
          </a:p>
          <a:p>
            <a:pPr lvl="2">
              <a:buFontTx/>
              <a:buNone/>
            </a:pPr>
            <a:endParaRPr lang="en-US" altLang="en-US" sz="1800" dirty="0"/>
          </a:p>
        </p:txBody>
      </p:sp>
      <p:sp>
        <p:nvSpPr>
          <p:cNvPr id="14341" name="TextBox 7">
            <a:extLst>
              <a:ext uri="{FF2B5EF4-FFF2-40B4-BE49-F238E27FC236}">
                <a16:creationId xmlns:a16="http://schemas.microsoft.com/office/drawing/2014/main" id="{4EDA8BFF-E46E-4119-80FB-AE3B11042A51}"/>
              </a:ext>
            </a:extLst>
          </p:cNvPr>
          <p:cNvSpPr txBox="1">
            <a:spLocks noChangeArrowheads="1"/>
          </p:cNvSpPr>
          <p:nvPr/>
        </p:nvSpPr>
        <p:spPr bwMode="auto">
          <a:xfrm>
            <a:off x="1905001" y="2346326"/>
            <a:ext cx="4303713"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r>
              <a:rPr lang="en-US" altLang="en-US" sz="2400" dirty="0"/>
              <a:t>Jermaine Fields – UI/UX Lead, UC DTS Application &amp; Software Development/ COM Web Development </a:t>
            </a:r>
          </a:p>
          <a:p>
            <a:pPr>
              <a:spcBef>
                <a:spcPct val="0"/>
              </a:spcBef>
            </a:pPr>
            <a:endParaRPr lang="en-US" altLang="en-US" sz="1100" dirty="0"/>
          </a:p>
          <a:p>
            <a:pPr>
              <a:spcBef>
                <a:spcPct val="0"/>
              </a:spcBef>
            </a:pPr>
            <a:r>
              <a:rPr lang="en-US" altLang="en-US" sz="2400" dirty="0"/>
              <a:t>Todd Schutter –Multi-Media Coordinator, UC DTS COM</a:t>
            </a:r>
          </a:p>
        </p:txBody>
      </p:sp>
      <p:pic>
        <p:nvPicPr>
          <p:cNvPr id="14342" name="Picture 11" descr="photo of JermaineFields">
            <a:extLst>
              <a:ext uri="{FF2B5EF4-FFF2-40B4-BE49-F238E27FC236}">
                <a16:creationId xmlns:a16="http://schemas.microsoft.com/office/drawing/2014/main" id="{7268E0C0-03F4-44D0-B509-4012387DE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584" t="6667" r="27081" b="38335"/>
          <a:stretch>
            <a:fillRect/>
          </a:stretch>
        </p:blipFill>
        <p:spPr bwMode="auto">
          <a:xfrm>
            <a:off x="6384925" y="3032126"/>
            <a:ext cx="13335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3" descr="photo of Todd Schutter">
            <a:extLst>
              <a:ext uri="{FF2B5EF4-FFF2-40B4-BE49-F238E27FC236}">
                <a16:creationId xmlns:a16="http://schemas.microsoft.com/office/drawing/2014/main" id="{58A4C0B9-E325-4554-AF74-A6BC04202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250" t="9357" r="6250" b="18126"/>
          <a:stretch>
            <a:fillRect/>
          </a:stretch>
        </p:blipFill>
        <p:spPr bwMode="auto">
          <a:xfrm>
            <a:off x="8077201" y="3032126"/>
            <a:ext cx="1247775"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35844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a:extLst>
              <a:ext uri="{FF2B5EF4-FFF2-40B4-BE49-F238E27FC236}">
                <a16:creationId xmlns:a16="http://schemas.microsoft.com/office/drawing/2014/main" id="{248AA6CA-AB9D-4D9F-A0E6-D728103DAA5A}"/>
              </a:ext>
            </a:extLst>
          </p:cNvPr>
          <p:cNvSpPr>
            <a:spLocks noGrp="1" noChangeArrowheads="1"/>
          </p:cNvSpPr>
          <p:nvPr>
            <p:ph type="title"/>
          </p:nvPr>
        </p:nvSpPr>
        <p:spPr>
          <a:xfrm>
            <a:off x="1905000" y="769968"/>
            <a:ext cx="8382000" cy="1524000"/>
          </a:xfrm>
        </p:spPr>
        <p:txBody>
          <a:bodyPr/>
          <a:lstStyle/>
          <a:p>
            <a:r>
              <a:rPr lang="en-US" sz="2800" dirty="0">
                <a:solidFill>
                  <a:srgbClr val="000000"/>
                </a:solidFill>
                <a:effectLst/>
                <a:latin typeface="Arial" panose="020B0604020202020204" pitchFamily="34" charset="0"/>
                <a:ea typeface="Calibri" panose="020F0502020204030204" pitchFamily="34" charset="0"/>
              </a:rPr>
              <a:t>A Unique, Co-Designed Family-Based Therapy for Marginalized Women with Opioid Use Disorder and Justice-Involvement</a:t>
            </a:r>
            <a:endParaRPr lang="en-US" altLang="en-US" sz="2800" dirty="0"/>
          </a:p>
        </p:txBody>
      </p:sp>
      <p:sp>
        <p:nvSpPr>
          <p:cNvPr id="16388" name="Rectangle 1">
            <a:extLst>
              <a:ext uri="{FF2B5EF4-FFF2-40B4-BE49-F238E27FC236}">
                <a16:creationId xmlns:a16="http://schemas.microsoft.com/office/drawing/2014/main" id="{93FB2500-B726-4EB9-9052-9C98C5458F91}"/>
              </a:ext>
            </a:extLst>
          </p:cNvPr>
          <p:cNvSpPr>
            <a:spLocks noChangeArrowheads="1"/>
          </p:cNvSpPr>
          <p:nvPr/>
        </p:nvSpPr>
        <p:spPr bwMode="auto">
          <a:xfrm>
            <a:off x="1513952" y="3013502"/>
            <a:ext cx="45820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Aaron Murnan, PhD, LMFT University of Cincinnati</a:t>
            </a:r>
          </a:p>
        </p:txBody>
      </p:sp>
      <p:sp>
        <p:nvSpPr>
          <p:cNvPr id="16389" name="Rectangle 1">
            <a:extLst>
              <a:ext uri="{FF2B5EF4-FFF2-40B4-BE49-F238E27FC236}">
                <a16:creationId xmlns:a16="http://schemas.microsoft.com/office/drawing/2014/main" id="{E76DF82A-1D37-42C1-8A03-9012B2549465}"/>
              </a:ext>
            </a:extLst>
          </p:cNvPr>
          <p:cNvSpPr>
            <a:spLocks noChangeArrowheads="1"/>
          </p:cNvSpPr>
          <p:nvPr/>
        </p:nvSpPr>
        <p:spPr bwMode="auto">
          <a:xfrm>
            <a:off x="4269391" y="4894738"/>
            <a:ext cx="37449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Gwen England, MS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(CATCH) Sex Trafficking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Specialty Docket Program</a:t>
            </a:r>
          </a:p>
        </p:txBody>
      </p:sp>
      <p:pic>
        <p:nvPicPr>
          <p:cNvPr id="3" name="Picture 2">
            <a:extLst>
              <a:ext uri="{FF2B5EF4-FFF2-40B4-BE49-F238E27FC236}">
                <a16:creationId xmlns:a16="http://schemas.microsoft.com/office/drawing/2014/main" id="{EC4E683B-4D7F-45EB-B5F2-02B7A3B3409C}"/>
              </a:ext>
            </a:extLst>
          </p:cNvPr>
          <p:cNvPicPr>
            <a:picLocks noChangeAspect="1"/>
          </p:cNvPicPr>
          <p:nvPr/>
        </p:nvPicPr>
        <p:blipFill rotWithShape="1">
          <a:blip r:embed="rId4"/>
          <a:srcRect t="8479"/>
          <a:stretch/>
        </p:blipFill>
        <p:spPr>
          <a:xfrm>
            <a:off x="5943601" y="2506129"/>
            <a:ext cx="1605395" cy="1959045"/>
          </a:xfrm>
          <a:prstGeom prst="rect">
            <a:avLst/>
          </a:prstGeom>
        </p:spPr>
      </p:pic>
      <p:pic>
        <p:nvPicPr>
          <p:cNvPr id="4" name="Picture 3">
            <a:extLst>
              <a:ext uri="{FF2B5EF4-FFF2-40B4-BE49-F238E27FC236}">
                <a16:creationId xmlns:a16="http://schemas.microsoft.com/office/drawing/2014/main" id="{D6C9DEA7-C9E8-496C-CAE7-9DC460D27719}"/>
              </a:ext>
            </a:extLst>
          </p:cNvPr>
          <p:cNvPicPr>
            <a:picLocks noChangeAspect="1"/>
          </p:cNvPicPr>
          <p:nvPr/>
        </p:nvPicPr>
        <p:blipFill>
          <a:blip r:embed="rId5"/>
          <a:srcRect/>
          <a:stretch/>
        </p:blipFill>
        <p:spPr>
          <a:xfrm>
            <a:off x="8297530" y="4465174"/>
            <a:ext cx="1658748" cy="1959045"/>
          </a:xfrm>
          <a:prstGeom prst="rect">
            <a:avLst/>
          </a:prstGeom>
        </p:spPr>
      </p:pic>
    </p:spTree>
    <p:custDataLst>
      <p:tags r:id="rId1"/>
    </p:custDataLst>
    <p:extLst>
      <p:ext uri="{BB962C8B-B14F-4D97-AF65-F5344CB8AC3E}">
        <p14:creationId xmlns:p14="http://schemas.microsoft.com/office/powerpoint/2010/main" val="49260361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a:extLst>
              <a:ext uri="{FF2B5EF4-FFF2-40B4-BE49-F238E27FC236}">
                <a16:creationId xmlns:a16="http://schemas.microsoft.com/office/drawing/2014/main" id="{99D3BF54-40CB-436C-8A23-B4B483C4C113}"/>
              </a:ext>
            </a:extLst>
          </p:cNvPr>
          <p:cNvSpPr>
            <a:spLocks noGrp="1" noChangeArrowheads="1"/>
          </p:cNvSpPr>
          <p:nvPr>
            <p:ph idx="1"/>
          </p:nvPr>
        </p:nvSpPr>
        <p:spPr>
          <a:xfrm>
            <a:off x="2192338" y="1447800"/>
            <a:ext cx="8094663" cy="5410200"/>
          </a:xfrm>
        </p:spPr>
        <p:txBody>
          <a:bodyPr/>
          <a:lstStyle/>
          <a:p>
            <a:pPr>
              <a:lnSpc>
                <a:spcPct val="107000"/>
              </a:lnSpc>
              <a:spcBef>
                <a:spcPts val="0"/>
              </a:spcBef>
              <a:spcAft>
                <a:spcPts val="0"/>
              </a:spcAft>
            </a:pPr>
            <a:r>
              <a:rPr lang="en-US" sz="2200" dirty="0">
                <a:effectLst/>
                <a:ea typeface="Calibri" panose="020F0502020204030204" pitchFamily="34" charset="0"/>
              </a:rPr>
              <a:t>Understand the shortcomings of traditional substance use treatment and criminal justice responses as well as research methodologies towards driving better substance use outcomes among this population. </a:t>
            </a:r>
          </a:p>
          <a:p>
            <a:pPr>
              <a:lnSpc>
                <a:spcPct val="107000"/>
              </a:lnSpc>
              <a:spcBef>
                <a:spcPts val="0"/>
              </a:spcBef>
              <a:spcAft>
                <a:spcPts val="0"/>
              </a:spcAft>
            </a:pPr>
            <a:endParaRPr lang="en-US" sz="600" dirty="0">
              <a:effectLst/>
              <a:ea typeface="Calibri" panose="020F0502020204030204" pitchFamily="34" charset="0"/>
            </a:endParaRPr>
          </a:p>
          <a:p>
            <a:pPr>
              <a:lnSpc>
                <a:spcPct val="107000"/>
              </a:lnSpc>
              <a:spcBef>
                <a:spcPts val="0"/>
              </a:spcBef>
              <a:spcAft>
                <a:spcPts val="0"/>
              </a:spcAft>
            </a:pPr>
            <a:r>
              <a:rPr lang="en-US" sz="2200" dirty="0">
                <a:effectLst/>
                <a:ea typeface="Calibri" panose="020F0502020204030204" pitchFamily="34" charset="0"/>
              </a:rPr>
              <a:t>Understand the unique considerations for implementing substance use interventions with women in the sex trade within criminal legal settings.</a:t>
            </a:r>
          </a:p>
          <a:p>
            <a:pPr>
              <a:lnSpc>
                <a:spcPct val="107000"/>
              </a:lnSpc>
              <a:spcBef>
                <a:spcPts val="0"/>
              </a:spcBef>
              <a:spcAft>
                <a:spcPts val="0"/>
              </a:spcAft>
            </a:pPr>
            <a:endParaRPr lang="en-US" sz="600" dirty="0">
              <a:effectLst/>
              <a:ea typeface="Calibri" panose="020F0502020204030204" pitchFamily="34" charset="0"/>
            </a:endParaRPr>
          </a:p>
          <a:p>
            <a:pPr>
              <a:lnSpc>
                <a:spcPct val="107000"/>
              </a:lnSpc>
              <a:spcBef>
                <a:spcPts val="0"/>
              </a:spcBef>
              <a:spcAft>
                <a:spcPts val="0"/>
              </a:spcAft>
            </a:pPr>
            <a:r>
              <a:rPr lang="en-US" sz="2200" dirty="0">
                <a:effectLst/>
                <a:ea typeface="Calibri" panose="020F0502020204030204" pitchFamily="34" charset="0"/>
              </a:rPr>
              <a:t>Describe the process for co-designing a family-systems intervention and integration into an existing sex trafficking specialty court program.  </a:t>
            </a:r>
          </a:p>
          <a:p>
            <a:pPr>
              <a:lnSpc>
                <a:spcPct val="107000"/>
              </a:lnSpc>
              <a:spcBef>
                <a:spcPts val="0"/>
              </a:spcBef>
              <a:spcAft>
                <a:spcPts val="0"/>
              </a:spcAft>
            </a:pPr>
            <a:endParaRPr lang="en-US" sz="600" dirty="0">
              <a:effectLst/>
              <a:ea typeface="Calibri" panose="020F0502020204030204" pitchFamily="34" charset="0"/>
            </a:endParaRPr>
          </a:p>
          <a:p>
            <a:pPr>
              <a:lnSpc>
                <a:spcPct val="107000"/>
              </a:lnSpc>
              <a:spcBef>
                <a:spcPts val="0"/>
              </a:spcBef>
              <a:spcAft>
                <a:spcPts val="0"/>
              </a:spcAft>
            </a:pPr>
            <a:r>
              <a:rPr lang="en-US" sz="2200" dirty="0">
                <a:effectLst/>
                <a:ea typeface="Calibri" panose="020F0502020204030204" pitchFamily="34" charset="0"/>
              </a:rPr>
              <a:t>Recognize the process and benefits of community-partnered research methods in the context of substance use intervention research with uniquely marginalized populations</a:t>
            </a:r>
            <a:r>
              <a:rPr lang="en-US" sz="2200" dirty="0">
                <a:ea typeface="Calibri" panose="020F0502020204030204" pitchFamily="34" charset="0"/>
              </a:rPr>
              <a:t>.</a:t>
            </a:r>
            <a:endParaRPr lang="en-US" sz="2200" dirty="0">
              <a:effectLst/>
              <a:ea typeface="Calibri" panose="020F0502020204030204" pitchFamily="34" charset="0"/>
            </a:endParaRPr>
          </a:p>
        </p:txBody>
      </p:sp>
      <p:sp>
        <p:nvSpPr>
          <p:cNvPr id="6" name="Rectangle 2">
            <a:extLst>
              <a:ext uri="{FF2B5EF4-FFF2-40B4-BE49-F238E27FC236}">
                <a16:creationId xmlns:a16="http://schemas.microsoft.com/office/drawing/2014/main" id="{C77DE289-A417-46C7-9773-1920ED25D4C7}"/>
              </a:ext>
            </a:extLst>
          </p:cNvPr>
          <p:cNvSpPr txBox="1">
            <a:spLocks noChangeArrowheads="1"/>
          </p:cNvSpPr>
          <p:nvPr/>
        </p:nvSpPr>
        <p:spPr>
          <a:xfrm>
            <a:off x="1524000" y="609600"/>
            <a:ext cx="9144000" cy="1143000"/>
          </a:xfrm>
          <a:prstGeom prst="rect">
            <a:avLst/>
          </a:prstGeom>
        </p:spPr>
        <p:txBody>
          <a:bodyPr anchor="ctr"/>
          <a:lstStyle>
            <a:lvl1pPr algn="l" rtl="0" eaLnBrk="0" fontAlgn="base" hangingPunct="0">
              <a:lnSpc>
                <a:spcPct val="70000"/>
              </a:lnSpc>
              <a:spcBef>
                <a:spcPct val="0"/>
              </a:spcBef>
              <a:spcAft>
                <a:spcPct val="0"/>
              </a:spcAft>
              <a:defRPr sz="4800" b="1">
                <a:solidFill>
                  <a:schemeClr val="tx2"/>
                </a:solidFill>
                <a:latin typeface="+mj-lt"/>
                <a:ea typeface="ＭＳ Ｐゴシック" pitchFamily="-110" charset="-128"/>
                <a:cs typeface="ＭＳ Ｐゴシック" pitchFamily="-110" charset="-128"/>
              </a:defRPr>
            </a:lvl1pPr>
            <a:lvl2pPr algn="l" rtl="0" eaLnBrk="0" fontAlgn="base" hangingPunct="0">
              <a:lnSpc>
                <a:spcPct val="70000"/>
              </a:lnSpc>
              <a:spcBef>
                <a:spcPct val="0"/>
              </a:spcBef>
              <a:spcAft>
                <a:spcPct val="0"/>
              </a:spcAft>
              <a:defRPr sz="4800" b="1">
                <a:solidFill>
                  <a:schemeClr val="tx2"/>
                </a:solidFill>
                <a:latin typeface="Garamond" pitchFamily="-110" charset="0"/>
                <a:ea typeface="ＭＳ Ｐゴシック" pitchFamily="-110" charset="-128"/>
                <a:cs typeface="ＭＳ Ｐゴシック" pitchFamily="-110" charset="-128"/>
              </a:defRPr>
            </a:lvl2pPr>
            <a:lvl3pPr algn="l" rtl="0" eaLnBrk="0" fontAlgn="base" hangingPunct="0">
              <a:lnSpc>
                <a:spcPct val="70000"/>
              </a:lnSpc>
              <a:spcBef>
                <a:spcPct val="0"/>
              </a:spcBef>
              <a:spcAft>
                <a:spcPct val="0"/>
              </a:spcAft>
              <a:defRPr sz="4800" b="1">
                <a:solidFill>
                  <a:schemeClr val="tx2"/>
                </a:solidFill>
                <a:latin typeface="Garamond" pitchFamily="-110" charset="0"/>
                <a:ea typeface="ＭＳ Ｐゴシック" pitchFamily="-110" charset="-128"/>
                <a:cs typeface="ＭＳ Ｐゴシック" pitchFamily="-110" charset="-128"/>
              </a:defRPr>
            </a:lvl3pPr>
            <a:lvl4pPr algn="l" rtl="0" eaLnBrk="0" fontAlgn="base" hangingPunct="0">
              <a:lnSpc>
                <a:spcPct val="70000"/>
              </a:lnSpc>
              <a:spcBef>
                <a:spcPct val="0"/>
              </a:spcBef>
              <a:spcAft>
                <a:spcPct val="0"/>
              </a:spcAft>
              <a:defRPr sz="4800" b="1">
                <a:solidFill>
                  <a:schemeClr val="tx2"/>
                </a:solidFill>
                <a:latin typeface="Garamond" pitchFamily="-110" charset="0"/>
                <a:ea typeface="ＭＳ Ｐゴシック" pitchFamily="-110" charset="-128"/>
                <a:cs typeface="ＭＳ Ｐゴシック" pitchFamily="-110" charset="-128"/>
              </a:defRPr>
            </a:lvl4pPr>
            <a:lvl5pPr algn="l" rtl="0" eaLnBrk="0" fontAlgn="base" hangingPunct="0">
              <a:lnSpc>
                <a:spcPct val="70000"/>
              </a:lnSpc>
              <a:spcBef>
                <a:spcPct val="0"/>
              </a:spcBef>
              <a:spcAft>
                <a:spcPct val="0"/>
              </a:spcAft>
              <a:defRPr sz="4800" b="1">
                <a:solidFill>
                  <a:schemeClr val="tx2"/>
                </a:solidFill>
                <a:latin typeface="Garamond" pitchFamily="-110" charset="0"/>
                <a:ea typeface="ＭＳ Ｐゴシック" pitchFamily="-110" charset="-128"/>
                <a:cs typeface="ＭＳ Ｐゴシック" pitchFamily="-110" charset="-128"/>
              </a:defRPr>
            </a:lvl5pPr>
            <a:lvl6pPr marL="457200" algn="l" rtl="0" fontAlgn="base">
              <a:lnSpc>
                <a:spcPct val="70000"/>
              </a:lnSpc>
              <a:spcBef>
                <a:spcPct val="0"/>
              </a:spcBef>
              <a:spcAft>
                <a:spcPct val="0"/>
              </a:spcAft>
              <a:defRPr sz="4800" b="1">
                <a:solidFill>
                  <a:schemeClr val="tx2"/>
                </a:solidFill>
                <a:latin typeface="Garamond" pitchFamily="-110" charset="0"/>
              </a:defRPr>
            </a:lvl6pPr>
            <a:lvl7pPr marL="914400" algn="l" rtl="0" fontAlgn="base">
              <a:lnSpc>
                <a:spcPct val="70000"/>
              </a:lnSpc>
              <a:spcBef>
                <a:spcPct val="0"/>
              </a:spcBef>
              <a:spcAft>
                <a:spcPct val="0"/>
              </a:spcAft>
              <a:defRPr sz="4800" b="1">
                <a:solidFill>
                  <a:schemeClr val="tx2"/>
                </a:solidFill>
                <a:latin typeface="Garamond" pitchFamily="-110" charset="0"/>
              </a:defRPr>
            </a:lvl7pPr>
            <a:lvl8pPr marL="1371600" algn="l" rtl="0" fontAlgn="base">
              <a:lnSpc>
                <a:spcPct val="70000"/>
              </a:lnSpc>
              <a:spcBef>
                <a:spcPct val="0"/>
              </a:spcBef>
              <a:spcAft>
                <a:spcPct val="0"/>
              </a:spcAft>
              <a:defRPr sz="4800" b="1">
                <a:solidFill>
                  <a:schemeClr val="tx2"/>
                </a:solidFill>
                <a:latin typeface="Garamond" pitchFamily="-110" charset="0"/>
              </a:defRPr>
            </a:lvl8pPr>
            <a:lvl9pPr marL="1828800" algn="l" rtl="0" fontAlgn="base">
              <a:lnSpc>
                <a:spcPct val="70000"/>
              </a:lnSpc>
              <a:spcBef>
                <a:spcPct val="0"/>
              </a:spcBef>
              <a:spcAft>
                <a:spcPct val="0"/>
              </a:spcAft>
              <a:defRPr sz="4800" b="1">
                <a:solidFill>
                  <a:schemeClr val="tx2"/>
                </a:solidFill>
                <a:latin typeface="Garamond" pitchFamily="-110" charset="0"/>
              </a:defRPr>
            </a:lvl9pP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Learning Objectives</a:t>
            </a:r>
          </a:p>
        </p:txBody>
      </p:sp>
    </p:spTree>
    <p:custDataLst>
      <p:tags r:id="rId1"/>
    </p:custDataLst>
    <p:extLst>
      <p:ext uri="{BB962C8B-B14F-4D97-AF65-F5344CB8AC3E}">
        <p14:creationId xmlns:p14="http://schemas.microsoft.com/office/powerpoint/2010/main" val="1132401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29670-8048-C64C-8ED1-E2BBE6FF737D}"/>
              </a:ext>
            </a:extLst>
          </p:cNvPr>
          <p:cNvSpPr>
            <a:spLocks noGrp="1"/>
          </p:cNvSpPr>
          <p:nvPr>
            <p:ph type="ctrTitle"/>
          </p:nvPr>
        </p:nvSpPr>
        <p:spPr>
          <a:xfrm>
            <a:off x="304800" y="838200"/>
            <a:ext cx="11277600" cy="2971800"/>
          </a:xfrm>
        </p:spPr>
        <p:txBody>
          <a:bodyPr/>
          <a:lstStyle/>
          <a:p>
            <a:r>
              <a:rPr lang="en-US" sz="4400" dirty="0"/>
              <a:t>A Unique, co-designed family-based therapy for marginalized women with opioid use disorder and justice-involvement </a:t>
            </a:r>
          </a:p>
        </p:txBody>
      </p:sp>
      <p:sp>
        <p:nvSpPr>
          <p:cNvPr id="3" name="Subtitle 2">
            <a:extLst>
              <a:ext uri="{FF2B5EF4-FFF2-40B4-BE49-F238E27FC236}">
                <a16:creationId xmlns:a16="http://schemas.microsoft.com/office/drawing/2014/main" id="{51FF6FAE-3779-2B4D-96BE-7524CF8E5161}"/>
              </a:ext>
            </a:extLst>
          </p:cNvPr>
          <p:cNvSpPr>
            <a:spLocks noGrp="1"/>
          </p:cNvSpPr>
          <p:nvPr>
            <p:ph type="subTitle" idx="1"/>
          </p:nvPr>
        </p:nvSpPr>
        <p:spPr>
          <a:xfrm>
            <a:off x="609600" y="3810000"/>
            <a:ext cx="4267200" cy="1066800"/>
          </a:xfrm>
        </p:spPr>
        <p:txBody>
          <a:bodyPr/>
          <a:lstStyle/>
          <a:p>
            <a:endParaRPr lang="en-US" dirty="0"/>
          </a:p>
          <a:p>
            <a:r>
              <a:rPr lang="en-US" dirty="0"/>
              <a:t>Aaron Murnan, </a:t>
            </a:r>
            <a:r>
              <a:rPr lang="en-US" cap="none" dirty="0"/>
              <a:t>PhD</a:t>
            </a:r>
            <a:r>
              <a:rPr lang="en-US" dirty="0"/>
              <a:t>, LMFT </a:t>
            </a:r>
            <a:br>
              <a:rPr lang="en-US" dirty="0"/>
            </a:br>
            <a:r>
              <a:rPr lang="en-US" cap="none" dirty="0"/>
              <a:t>murnanaw@ucmail.uc.edu</a:t>
            </a:r>
          </a:p>
          <a:p>
            <a:r>
              <a:rPr lang="en-US" dirty="0"/>
              <a:t>Assistant Professor</a:t>
            </a:r>
          </a:p>
          <a:p>
            <a:r>
              <a:rPr lang="en-US" dirty="0"/>
              <a:t>College of Nursing</a:t>
            </a:r>
          </a:p>
        </p:txBody>
      </p:sp>
      <p:sp>
        <p:nvSpPr>
          <p:cNvPr id="4" name="Subtitle 2">
            <a:extLst>
              <a:ext uri="{FF2B5EF4-FFF2-40B4-BE49-F238E27FC236}">
                <a16:creationId xmlns:a16="http://schemas.microsoft.com/office/drawing/2014/main" id="{128FCAC2-4844-4E75-AD03-684551843BE1}"/>
              </a:ext>
            </a:extLst>
          </p:cNvPr>
          <p:cNvSpPr txBox="1">
            <a:spLocks/>
          </p:cNvSpPr>
          <p:nvPr/>
        </p:nvSpPr>
        <p:spPr>
          <a:xfrm>
            <a:off x="6096000" y="3810000"/>
            <a:ext cx="5257800" cy="1066800"/>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600"/>
              </a:spcBef>
              <a:buClr>
                <a:schemeClr val="accent1"/>
              </a:buClr>
              <a:buSzPct val="75000"/>
              <a:buFont typeface="Arial" panose="020B0604020202020204" pitchFamily="34" charset="0"/>
              <a:buNone/>
              <a:defRPr sz="2200" b="0" i="0"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00000"/>
              </a:lnSpc>
              <a:spcBef>
                <a:spcPts val="600"/>
              </a:spcBef>
              <a:buClr>
                <a:schemeClr val="accent1"/>
              </a:buClr>
              <a:buSzPct val="75000"/>
              <a:buFont typeface="Arial" panose="020B0604020202020204" pitchFamily="34" charset="0"/>
              <a:buNone/>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defTabSz="914400" rtl="0" eaLnBrk="1" latinLnBrk="0" hangingPunct="1">
              <a:lnSpc>
                <a:spcPct val="100000"/>
              </a:lnSpc>
              <a:spcBef>
                <a:spcPts val="600"/>
              </a:spcBef>
              <a:buClr>
                <a:schemeClr val="accent1"/>
              </a:buClr>
              <a:buSzPct val="75000"/>
              <a:buFont typeface="Arial" panose="020B0604020202020204" pitchFamily="34" charset="0"/>
              <a:buNone/>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defTabSz="914400" rtl="0" eaLnBrk="1" latinLnBrk="0" hangingPunct="1">
              <a:lnSpc>
                <a:spcPct val="100000"/>
              </a:lnSpc>
              <a:spcBef>
                <a:spcPts val="600"/>
              </a:spcBef>
              <a:buClr>
                <a:schemeClr val="accent1"/>
              </a:buClr>
              <a:buSzPct val="75000"/>
              <a:buFont typeface="Arial" panose="020B0604020202020204" pitchFamily="34" charset="0"/>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defTabSz="914400" rtl="0" eaLnBrk="1" latinLnBrk="0" hangingPunct="1">
              <a:lnSpc>
                <a:spcPct val="100000"/>
              </a:lnSpc>
              <a:spcBef>
                <a:spcPts val="600"/>
              </a:spcBef>
              <a:buClr>
                <a:schemeClr val="accent1"/>
              </a:buClr>
              <a:buSzPct val="75000"/>
              <a:buFont typeface="Arial" panose="020B0604020202020204" pitchFamily="34" charset="0"/>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r>
              <a:rPr lang="en-US" dirty="0"/>
              <a:t>Gwen england, </a:t>
            </a:r>
            <a:r>
              <a:rPr lang="en-US" cap="none" dirty="0"/>
              <a:t>MS</a:t>
            </a:r>
            <a:r>
              <a:rPr lang="en-US" dirty="0"/>
              <a:t> </a:t>
            </a:r>
            <a:br>
              <a:rPr lang="en-US" dirty="0"/>
            </a:br>
            <a:r>
              <a:rPr lang="en-US" cap="none" dirty="0"/>
              <a:t>gwen.england@fcmcclerk.com</a:t>
            </a:r>
          </a:p>
          <a:p>
            <a:r>
              <a:rPr lang="en-US" dirty="0"/>
              <a:t>Program Director – CATCH Court</a:t>
            </a:r>
          </a:p>
          <a:p>
            <a:r>
              <a:rPr lang="en-US" dirty="0"/>
              <a:t>Franklin County Municipal Court </a:t>
            </a:r>
          </a:p>
        </p:txBody>
      </p:sp>
    </p:spTree>
    <p:extLst>
      <p:ext uri="{BB962C8B-B14F-4D97-AF65-F5344CB8AC3E}">
        <p14:creationId xmlns:p14="http://schemas.microsoft.com/office/powerpoint/2010/main" val="3483305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C5FC0-710E-B194-B62C-F0B61A615855}"/>
              </a:ext>
            </a:extLst>
          </p:cNvPr>
          <p:cNvSpPr>
            <a:spLocks noGrp="1"/>
          </p:cNvSpPr>
          <p:nvPr>
            <p:ph type="ctrTitle"/>
          </p:nvPr>
        </p:nvSpPr>
        <p:spPr/>
        <p:txBody>
          <a:bodyPr/>
          <a:lstStyle/>
          <a:p>
            <a:pPr algn="ctr"/>
            <a:r>
              <a:rPr lang="en-US" dirty="0"/>
              <a:t>Let’s talk about sex!</a:t>
            </a:r>
          </a:p>
        </p:txBody>
      </p:sp>
    </p:spTree>
    <p:extLst>
      <p:ext uri="{BB962C8B-B14F-4D97-AF65-F5344CB8AC3E}">
        <p14:creationId xmlns:p14="http://schemas.microsoft.com/office/powerpoint/2010/main" val="2274516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UofC 1">
      <a:dk1>
        <a:srgbClr val="000000"/>
      </a:dk1>
      <a:lt1>
        <a:srgbClr val="FFFFFF"/>
      </a:lt1>
      <a:dk2>
        <a:srgbClr val="000000"/>
      </a:dk2>
      <a:lt2>
        <a:srgbClr val="FFFFFF"/>
      </a:lt2>
      <a:accent1>
        <a:srgbClr val="E00122"/>
      </a:accent1>
      <a:accent2>
        <a:srgbClr val="890519"/>
      </a:accent2>
      <a:accent3>
        <a:srgbClr val="A7A5AA"/>
      </a:accent3>
      <a:accent4>
        <a:srgbClr val="333333"/>
      </a:accent4>
      <a:accent5>
        <a:srgbClr val="EADBC1"/>
      </a:accent5>
      <a:accent6>
        <a:srgbClr val="D1B179"/>
      </a:accent6>
      <a:hlink>
        <a:srgbClr val="DF0021"/>
      </a:hlink>
      <a:folHlink>
        <a:srgbClr val="F3F3F3"/>
      </a:folHlink>
    </a:clrScheme>
    <a:fontScheme name="UofC">
      <a:majorFont>
        <a:latin typeface="Open Sans Light"/>
        <a:ea typeface=""/>
        <a:cs typeface=""/>
      </a:majorFont>
      <a:minorFont>
        <a:latin typeface="Gentium Book Bas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Y22nT-006_FA" id="{4AF3A3D0-58C5-2E47-8170-E5F424E08F68}" vid="{92A3E556-2486-C647-8D9D-0829BA66621E}"/>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8A17478B80F34E9EE1ADB13961964B" ma:contentTypeVersion="18" ma:contentTypeDescription="Create a new document." ma:contentTypeScope="" ma:versionID="0ca5a456d4ca8034fff8152e31af2c46">
  <xsd:schema xmlns:xsd="http://www.w3.org/2001/XMLSchema" xmlns:xs="http://www.w3.org/2001/XMLSchema" xmlns:p="http://schemas.microsoft.com/office/2006/metadata/properties" xmlns:ns3="d81e8fda-cd55-4009-9d2d-14d511cc1f23" xmlns:ns4="9d0bbcd4-0ccf-43ec-92fb-5ca004d51f5b" targetNamespace="http://schemas.microsoft.com/office/2006/metadata/properties" ma:root="true" ma:fieldsID="c272413252f1570f735722d2c5f127a5" ns3:_="" ns4:_="">
    <xsd:import namespace="d81e8fda-cd55-4009-9d2d-14d511cc1f23"/>
    <xsd:import namespace="9d0bbcd4-0ccf-43ec-92fb-5ca004d51f5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1e8fda-cd55-4009-9d2d-14d511cc1f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0bbcd4-0ccf-43ec-92fb-5ca004d51f5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81e8fda-cd55-4009-9d2d-14d511cc1f23" xsi:nil="true"/>
  </documentManagement>
</p:properties>
</file>

<file path=customXml/itemProps1.xml><?xml version="1.0" encoding="utf-8"?>
<ds:datastoreItem xmlns:ds="http://schemas.openxmlformats.org/officeDocument/2006/customXml" ds:itemID="{7CF04CC4-DC7A-4377-97CD-EABE961989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1e8fda-cd55-4009-9d2d-14d511cc1f23"/>
    <ds:schemaRef ds:uri="9d0bbcd4-0ccf-43ec-92fb-5ca004d51f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0EBF31-F3FF-4A4B-BB06-49E46F316210}">
  <ds:schemaRefs>
    <ds:schemaRef ds:uri="http://schemas.microsoft.com/sharepoint/v3/contenttype/forms"/>
  </ds:schemaRefs>
</ds:datastoreItem>
</file>

<file path=customXml/itemProps3.xml><?xml version="1.0" encoding="utf-8"?>
<ds:datastoreItem xmlns:ds="http://schemas.openxmlformats.org/officeDocument/2006/customXml" ds:itemID="{31C35837-9958-4BD1-886B-12C6DD32748C}">
  <ds:schemaRefs>
    <ds:schemaRef ds:uri="http://www.w3.org/XML/1998/namespace"/>
    <ds:schemaRef ds:uri="http://schemas.microsoft.com/office/infopath/2007/PartnerControls"/>
    <ds:schemaRef ds:uri="http://purl.org/dc/elements/1.1/"/>
    <ds:schemaRef ds:uri="http://schemas.microsoft.com/office/2006/documentManagement/types"/>
    <ds:schemaRef ds:uri="d81e8fda-cd55-4009-9d2d-14d511cc1f23"/>
    <ds:schemaRef ds:uri="http://schemas.openxmlformats.org/package/2006/metadata/core-properties"/>
    <ds:schemaRef ds:uri="http://schemas.microsoft.com/office/2006/metadata/properties"/>
    <ds:schemaRef ds:uri="9d0bbcd4-0ccf-43ec-92fb-5ca004d51f5b"/>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1061</TotalTime>
  <Words>2916</Words>
  <Application>Microsoft Office PowerPoint</Application>
  <PresentationFormat>Widescreen</PresentationFormat>
  <Paragraphs>461</Paragraphs>
  <Slides>46</Slides>
  <Notes>44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46</vt:i4>
      </vt:variant>
    </vt:vector>
  </HeadingPairs>
  <TitlesOfParts>
    <vt:vector size="60" baseType="lpstr">
      <vt:lpstr>Arial</vt:lpstr>
      <vt:lpstr>Calibri</vt:lpstr>
      <vt:lpstr>Century Gothic</vt:lpstr>
      <vt:lpstr>Gentium Book Basic</vt:lpstr>
      <vt:lpstr>Open Sans</vt:lpstr>
      <vt:lpstr>Open Sans Condensed</vt:lpstr>
      <vt:lpstr>Open Sans Extrabold</vt:lpstr>
      <vt:lpstr>Open Sans Light</vt:lpstr>
      <vt:lpstr>Open Sans Semibold</vt:lpstr>
      <vt:lpstr>Times New Roman</vt:lpstr>
      <vt:lpstr>Verdana</vt:lpstr>
      <vt:lpstr>Wingdings</vt:lpstr>
      <vt:lpstr>Office Theme</vt:lpstr>
      <vt:lpstr>Default Design</vt:lpstr>
      <vt:lpstr>UC College of Medicine Center for Addiction Research (CAR)  Summer Speaker Series</vt:lpstr>
      <vt:lpstr>Center for Addiction Research (CAR)</vt:lpstr>
      <vt:lpstr>CAR Website</vt:lpstr>
      <vt:lpstr>The COM CAR Summer Speaker Series</vt:lpstr>
      <vt:lpstr>The COM CAR Summer Speaker Series</vt:lpstr>
      <vt:lpstr>A Unique, Co-Designed Family-Based Therapy for Marginalized Women with Opioid Use Disorder and Justice-Involvement</vt:lpstr>
      <vt:lpstr>PowerPoint Presentation</vt:lpstr>
      <vt:lpstr>A Unique, co-designed family-based therapy for marginalized women with opioid use disorder and justice-involvement </vt:lpstr>
      <vt:lpstr>Let’s talk about sex!</vt:lpstr>
      <vt:lpstr> </vt:lpstr>
      <vt:lpstr>Sex Trafficking vs. prostitution in ohio </vt:lpstr>
      <vt:lpstr>PowerPoint Presentation</vt:lpstr>
      <vt:lpstr>Why does it matter? </vt:lpstr>
      <vt:lpstr>  How do we successfully engage these Individuals? </vt:lpstr>
      <vt:lpstr>Substance use treatment &amp; sex trade</vt:lpstr>
      <vt:lpstr>Understanding treatment disparities</vt:lpstr>
      <vt:lpstr>PowerPoint Presentation</vt:lpstr>
      <vt:lpstr>Previous Treatment Experiences </vt:lpstr>
      <vt:lpstr>PowerPoint Presentation</vt:lpstr>
      <vt:lpstr>Families of Origin</vt:lpstr>
      <vt:lpstr>PowerPoint Presentation</vt:lpstr>
      <vt:lpstr>Familial Influences on Treatment and Substance use</vt:lpstr>
      <vt:lpstr>“I still love those people. So I do catch a lot of slack from those  people that are still active addiction. Now that you’re clean, you’re too good for somebody, or you’re too good to come over and stay and hang out. And that stuff really hurts me. They’re the people that I grew up with since I was very little. So it does hurt.” </vt:lpstr>
      <vt:lpstr>Takeaways</vt:lpstr>
      <vt:lpstr>Effects of Family Therapy With Mothers Reporting Substance Use and Sex  Trading</vt:lpstr>
      <vt:lpstr>Family therapy Trial </vt:lpstr>
      <vt:lpstr>Beneficial Effects of Family Therapy </vt:lpstr>
      <vt:lpstr>“Nothing About Us Without Us”</vt:lpstr>
      <vt:lpstr>Cultivating autonomy through collaborative healing:  CATCH court </vt:lpstr>
      <vt:lpstr>Catch court est. 2009</vt:lpstr>
      <vt:lpstr>Where treatment and justice meet</vt:lpstr>
      <vt:lpstr>Co-designing a Family intervention to support sustained changes in Opioid use</vt:lpstr>
      <vt:lpstr>Specific Aims </vt:lpstr>
      <vt:lpstr>PowerPoint Presentation</vt:lpstr>
      <vt:lpstr>PowerPoint Presentation</vt:lpstr>
      <vt:lpstr>Aim 1 preliminary Data</vt:lpstr>
      <vt:lpstr>PowerPoint Presentation</vt:lpstr>
      <vt:lpstr>Sustainability </vt:lpstr>
      <vt:lpstr>Evolving Partnership with CATCH and others</vt:lpstr>
      <vt:lpstr>PowerPoint Presentation</vt:lpstr>
      <vt:lpstr>Examining Racial Disparities in Women’s referral to and success within Sex trafficking specialty court programs</vt:lpstr>
      <vt:lpstr>Resources</vt:lpstr>
      <vt:lpstr>Mentorship Team</vt:lpstr>
      <vt:lpstr>Q&amp;A</vt:lpstr>
      <vt:lpstr>Thank you for joining us!</vt:lpstr>
      <vt:lpstr>Social and Psychosocial Determinants of Treatment Response and Recovery Among Black Adults Who Use Substances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Unique, co-designed family-based therapy for marginalized women with opioid use disorder and justice-involvement</dc:title>
  <dc:creator>Murnan, Aaron (murnanaw)</dc:creator>
  <cp:lastModifiedBy>Rowe, Jennifer</cp:lastModifiedBy>
  <cp:revision>3</cp:revision>
  <dcterms:created xsi:type="dcterms:W3CDTF">2024-03-20T19:11:41Z</dcterms:created>
  <dcterms:modified xsi:type="dcterms:W3CDTF">2024-07-10T18:36:11Z</dcterms:modified>
</cp:coreProperties>
</file>