
<file path=[Content_Types].xml><?xml version="1.0" encoding="utf-8"?>
<Types xmlns="http://schemas.openxmlformats.org/package/2006/content-types">
  <Default Extension="A9F6C640" ContentType="image/png"/>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5"/>
  </p:notesMasterIdLst>
  <p:sldIdLst>
    <p:sldId id="717" r:id="rId5"/>
    <p:sldId id="1677" r:id="rId6"/>
    <p:sldId id="708" r:id="rId7"/>
    <p:sldId id="531" r:id="rId8"/>
    <p:sldId id="534" r:id="rId9"/>
    <p:sldId id="532" r:id="rId10"/>
    <p:sldId id="661" r:id="rId11"/>
    <p:sldId id="1721" r:id="rId12"/>
    <p:sldId id="1722" r:id="rId13"/>
    <p:sldId id="1678" r:id="rId14"/>
    <p:sldId id="1688" r:id="rId15"/>
    <p:sldId id="1702" r:id="rId16"/>
    <p:sldId id="1703" r:id="rId17"/>
    <p:sldId id="1704" r:id="rId18"/>
    <p:sldId id="1686" r:id="rId19"/>
    <p:sldId id="1757" r:id="rId20"/>
    <p:sldId id="1720" r:id="rId21"/>
    <p:sldId id="1716" r:id="rId22"/>
    <p:sldId id="1717" r:id="rId23"/>
    <p:sldId id="1714" r:id="rId24"/>
    <p:sldId id="1718" r:id="rId25"/>
    <p:sldId id="1758" r:id="rId26"/>
    <p:sldId id="256" r:id="rId27"/>
    <p:sldId id="1706" r:id="rId28"/>
    <p:sldId id="1705" r:id="rId29"/>
    <p:sldId id="1725" r:id="rId30"/>
    <p:sldId id="1723" r:id="rId31"/>
    <p:sldId id="1750" r:id="rId32"/>
    <p:sldId id="1734" r:id="rId33"/>
    <p:sldId id="1728" r:id="rId34"/>
    <p:sldId id="1759" r:id="rId35"/>
    <p:sldId id="1729" r:id="rId36"/>
    <p:sldId id="1753" r:id="rId37"/>
    <p:sldId id="1731" r:id="rId38"/>
    <p:sldId id="1727" r:id="rId39"/>
    <p:sldId id="1756" r:id="rId40"/>
    <p:sldId id="1747" r:id="rId41"/>
    <p:sldId id="707" r:id="rId42"/>
    <p:sldId id="1755" r:id="rId43"/>
    <p:sldId id="1700" r:id="rId44"/>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923D"/>
    <a:srgbClr val="F4960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43BD4D-293B-4C68-8ABF-E92A56B2811E}" v="49" dt="2022-06-15T18:23:59.356"/>
  </p1510:revLst>
</p1510:revInfo>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385" autoAdjust="0"/>
  </p:normalViewPr>
  <p:slideViewPr>
    <p:cSldViewPr>
      <p:cViewPr varScale="1">
        <p:scale>
          <a:sx n="62" d="100"/>
          <a:sy n="62" d="100"/>
        </p:scale>
        <p:origin x="180" y="72"/>
      </p:cViewPr>
      <p:guideLst>
        <p:guide orient="horz" pos="2160"/>
        <p:guide pos="2880"/>
      </p:guideLst>
    </p:cSldViewPr>
  </p:slideViewPr>
  <p:outlineViewPr>
    <p:cViewPr>
      <p:scale>
        <a:sx n="33" d="100"/>
        <a:sy n="33" d="100"/>
      </p:scale>
      <p:origin x="0" y="-11862"/>
    </p:cViewPr>
  </p:outlineViewPr>
  <p:notesTextViewPr>
    <p:cViewPr>
      <p:scale>
        <a:sx n="3" d="2"/>
        <a:sy n="3" d="2"/>
      </p:scale>
      <p:origin x="0" y="0"/>
    </p:cViewPr>
  </p:notesTextViewPr>
  <p:sorterViewPr>
    <p:cViewPr varScale="1">
      <p:scale>
        <a:sx n="1" d="1"/>
        <a:sy n="1" d="1"/>
      </p:scale>
      <p:origin x="0" y="-22056"/>
    </p:cViewPr>
  </p:sorterViewPr>
  <p:notesViewPr>
    <p:cSldViewPr>
      <p:cViewPr varScale="1">
        <p:scale>
          <a:sx n="87" d="100"/>
          <a:sy n="87" d="100"/>
        </p:scale>
        <p:origin x="3840" y="66"/>
      </p:cViewPr>
      <p:guideLst>
        <p:guide orient="horz" pos="2957"/>
        <p:guide pos="223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we, Jennifer" userId="61a2c370-e11a-4c15-8b3b-d548eafeda1b" providerId="ADAL" clId="{566125AE-8977-445E-B2B4-7C79ADEEDA85}"/>
    <pc:docChg chg="undo custSel delSld modSld">
      <pc:chgData name="Rowe, Jennifer" userId="61a2c370-e11a-4c15-8b3b-d548eafeda1b" providerId="ADAL" clId="{566125AE-8977-445E-B2B4-7C79ADEEDA85}" dt="2022-06-09T20:30:09.269" v="2187" actId="20577"/>
      <pc:docMkLst>
        <pc:docMk/>
      </pc:docMkLst>
      <pc:sldChg chg="modSp mod">
        <pc:chgData name="Rowe, Jennifer" userId="61a2c370-e11a-4c15-8b3b-d548eafeda1b" providerId="ADAL" clId="{566125AE-8977-445E-B2B4-7C79ADEEDA85}" dt="2022-06-09T20:26:57.351" v="2171" actId="20577"/>
        <pc:sldMkLst>
          <pc:docMk/>
          <pc:sldMk cId="77870351" sldId="256"/>
        </pc:sldMkLst>
        <pc:spChg chg="mod">
          <ac:chgData name="Rowe, Jennifer" userId="61a2c370-e11a-4c15-8b3b-d548eafeda1b" providerId="ADAL" clId="{566125AE-8977-445E-B2B4-7C79ADEEDA85}" dt="2022-06-09T20:26:57.351" v="2171" actId="20577"/>
          <ac:spMkLst>
            <pc:docMk/>
            <pc:sldMk cId="77870351" sldId="256"/>
            <ac:spMk id="2" creationId="{F47FDFE2-BEBE-40F1-AB08-FCED2805B762}"/>
          </ac:spMkLst>
        </pc:spChg>
        <pc:spChg chg="mod">
          <ac:chgData name="Rowe, Jennifer" userId="61a2c370-e11a-4c15-8b3b-d548eafeda1b" providerId="ADAL" clId="{566125AE-8977-445E-B2B4-7C79ADEEDA85}" dt="2022-06-09T17:38:57.284" v="145" actId="255"/>
          <ac:spMkLst>
            <pc:docMk/>
            <pc:sldMk cId="77870351" sldId="256"/>
            <ac:spMk id="3" creationId="{C7F2D28F-1659-4814-8F9C-5C4330BBD803}"/>
          </ac:spMkLst>
        </pc:spChg>
      </pc:sldChg>
      <pc:sldChg chg="modSp mod">
        <pc:chgData name="Rowe, Jennifer" userId="61a2c370-e11a-4c15-8b3b-d548eafeda1b" providerId="ADAL" clId="{566125AE-8977-445E-B2B4-7C79ADEEDA85}" dt="2022-06-09T17:18:00.397" v="1" actId="2"/>
        <pc:sldMkLst>
          <pc:docMk/>
          <pc:sldMk cId="0" sldId="532"/>
        </pc:sldMkLst>
        <pc:spChg chg="mod">
          <ac:chgData name="Rowe, Jennifer" userId="61a2c370-e11a-4c15-8b3b-d548eafeda1b" providerId="ADAL" clId="{566125AE-8977-445E-B2B4-7C79ADEEDA85}" dt="2022-06-09T17:18:00.397" v="1" actId="2"/>
          <ac:spMkLst>
            <pc:docMk/>
            <pc:sldMk cId="0" sldId="532"/>
            <ac:spMk id="16386" creationId="{248AA6CA-AB9D-4D9F-A0E6-D728103DAA5A}"/>
          </ac:spMkLst>
        </pc:spChg>
      </pc:sldChg>
      <pc:sldChg chg="modSp mod">
        <pc:chgData name="Rowe, Jennifer" userId="61a2c370-e11a-4c15-8b3b-d548eafeda1b" providerId="ADAL" clId="{566125AE-8977-445E-B2B4-7C79ADEEDA85}" dt="2022-06-09T17:18:02.189" v="2" actId="2"/>
        <pc:sldMkLst>
          <pc:docMk/>
          <pc:sldMk cId="0" sldId="661"/>
        </pc:sldMkLst>
        <pc:spChg chg="mod">
          <ac:chgData name="Rowe, Jennifer" userId="61a2c370-e11a-4c15-8b3b-d548eafeda1b" providerId="ADAL" clId="{566125AE-8977-445E-B2B4-7C79ADEEDA85}" dt="2022-06-09T17:18:02.189" v="2" actId="2"/>
          <ac:spMkLst>
            <pc:docMk/>
            <pc:sldMk cId="0" sldId="661"/>
            <ac:spMk id="18434" creationId="{99D3BF54-40CB-436C-8A23-B4B483C4C113}"/>
          </ac:spMkLst>
        </pc:spChg>
      </pc:sldChg>
      <pc:sldChg chg="del">
        <pc:chgData name="Rowe, Jennifer" userId="61a2c370-e11a-4c15-8b3b-d548eafeda1b" providerId="ADAL" clId="{566125AE-8977-445E-B2B4-7C79ADEEDA85}" dt="2022-06-09T17:17:23.692" v="0" actId="47"/>
        <pc:sldMkLst>
          <pc:docMk/>
          <pc:sldMk cId="137825700" sldId="705"/>
        </pc:sldMkLst>
      </pc:sldChg>
      <pc:sldChg chg="modSp mod modNotesTx">
        <pc:chgData name="Rowe, Jennifer" userId="61a2c370-e11a-4c15-8b3b-d548eafeda1b" providerId="ADAL" clId="{566125AE-8977-445E-B2B4-7C79ADEEDA85}" dt="2022-06-09T17:42:56.063" v="202" actId="113"/>
        <pc:sldMkLst>
          <pc:docMk/>
          <pc:sldMk cId="3943375598" sldId="1678"/>
        </pc:sldMkLst>
        <pc:spChg chg="mod">
          <ac:chgData name="Rowe, Jennifer" userId="61a2c370-e11a-4c15-8b3b-d548eafeda1b" providerId="ADAL" clId="{566125AE-8977-445E-B2B4-7C79ADEEDA85}" dt="2022-06-09T17:42:08.871" v="200" actId="255"/>
          <ac:spMkLst>
            <pc:docMk/>
            <pc:sldMk cId="3943375598" sldId="1678"/>
            <ac:spMk id="2" creationId="{00000000-0000-0000-0000-000000000000}"/>
          </ac:spMkLst>
        </pc:spChg>
        <pc:spChg chg="mod">
          <ac:chgData name="Rowe, Jennifer" userId="61a2c370-e11a-4c15-8b3b-d548eafeda1b" providerId="ADAL" clId="{566125AE-8977-445E-B2B4-7C79ADEEDA85}" dt="2022-06-09T17:42:56.063" v="202" actId="113"/>
          <ac:spMkLst>
            <pc:docMk/>
            <pc:sldMk cId="3943375598" sldId="1678"/>
            <ac:spMk id="3" creationId="{11F95CD0-30D9-4F0A-9156-77304704E1DA}"/>
          </ac:spMkLst>
        </pc:spChg>
      </pc:sldChg>
      <pc:sldChg chg="modSp mod">
        <pc:chgData name="Rowe, Jennifer" userId="61a2c370-e11a-4c15-8b3b-d548eafeda1b" providerId="ADAL" clId="{566125AE-8977-445E-B2B4-7C79ADEEDA85}" dt="2022-06-09T20:23:34.112" v="2129" actId="947"/>
        <pc:sldMkLst>
          <pc:docMk/>
          <pc:sldMk cId="1746229142" sldId="1688"/>
        </pc:sldMkLst>
        <pc:spChg chg="mod">
          <ac:chgData name="Rowe, Jennifer" userId="61a2c370-e11a-4c15-8b3b-d548eafeda1b" providerId="ADAL" clId="{566125AE-8977-445E-B2B4-7C79ADEEDA85}" dt="2022-06-09T20:23:34.112" v="2129" actId="947"/>
          <ac:spMkLst>
            <pc:docMk/>
            <pc:sldMk cId="1746229142" sldId="1688"/>
            <ac:spMk id="2" creationId="{00000000-0000-0000-0000-000000000000}"/>
          </ac:spMkLst>
        </pc:spChg>
        <pc:spChg chg="mod">
          <ac:chgData name="Rowe, Jennifer" userId="61a2c370-e11a-4c15-8b3b-d548eafeda1b" providerId="ADAL" clId="{566125AE-8977-445E-B2B4-7C79ADEEDA85}" dt="2022-06-09T17:43:00.877" v="203" actId="113"/>
          <ac:spMkLst>
            <pc:docMk/>
            <pc:sldMk cId="1746229142" sldId="1688"/>
            <ac:spMk id="3" creationId="{EF1B97A1-D497-5B20-AAF7-9FA224A20133}"/>
          </ac:spMkLst>
        </pc:spChg>
      </pc:sldChg>
      <pc:sldChg chg="modSp mod">
        <pc:chgData name="Rowe, Jennifer" userId="61a2c370-e11a-4c15-8b3b-d548eafeda1b" providerId="ADAL" clId="{566125AE-8977-445E-B2B4-7C79ADEEDA85}" dt="2022-06-09T17:43:35.595" v="209" actId="255"/>
        <pc:sldMkLst>
          <pc:docMk/>
          <pc:sldMk cId="2981489364" sldId="1702"/>
        </pc:sldMkLst>
        <pc:spChg chg="mod">
          <ac:chgData name="Rowe, Jennifer" userId="61a2c370-e11a-4c15-8b3b-d548eafeda1b" providerId="ADAL" clId="{566125AE-8977-445E-B2B4-7C79ADEEDA85}" dt="2022-06-09T17:43:12.116" v="205" actId="255"/>
          <ac:spMkLst>
            <pc:docMk/>
            <pc:sldMk cId="2981489364" sldId="1702"/>
            <ac:spMk id="2" creationId="{00000000-0000-0000-0000-000000000000}"/>
          </ac:spMkLst>
        </pc:spChg>
        <pc:spChg chg="mod">
          <ac:chgData name="Rowe, Jennifer" userId="61a2c370-e11a-4c15-8b3b-d548eafeda1b" providerId="ADAL" clId="{566125AE-8977-445E-B2B4-7C79ADEEDA85}" dt="2022-06-09T17:43:35.595" v="209" actId="255"/>
          <ac:spMkLst>
            <pc:docMk/>
            <pc:sldMk cId="2981489364" sldId="1702"/>
            <ac:spMk id="3" creationId="{00000000-0000-0000-0000-000000000000}"/>
          </ac:spMkLst>
        </pc:spChg>
      </pc:sldChg>
      <pc:sldChg chg="modSp mod">
        <pc:chgData name="Rowe, Jennifer" userId="61a2c370-e11a-4c15-8b3b-d548eafeda1b" providerId="ADAL" clId="{566125AE-8977-445E-B2B4-7C79ADEEDA85}" dt="2022-06-09T17:43:45.675" v="211" actId="255"/>
        <pc:sldMkLst>
          <pc:docMk/>
          <pc:sldMk cId="300092911" sldId="1703"/>
        </pc:sldMkLst>
        <pc:spChg chg="mod">
          <ac:chgData name="Rowe, Jennifer" userId="61a2c370-e11a-4c15-8b3b-d548eafeda1b" providerId="ADAL" clId="{566125AE-8977-445E-B2B4-7C79ADEEDA85}" dt="2022-06-09T17:43:45.675" v="211" actId="255"/>
          <ac:spMkLst>
            <pc:docMk/>
            <pc:sldMk cId="300092911" sldId="1703"/>
            <ac:spMk id="2" creationId="{00000000-0000-0000-0000-000000000000}"/>
          </ac:spMkLst>
        </pc:spChg>
        <pc:spChg chg="mod">
          <ac:chgData name="Rowe, Jennifer" userId="61a2c370-e11a-4c15-8b3b-d548eafeda1b" providerId="ADAL" clId="{566125AE-8977-445E-B2B4-7C79ADEEDA85}" dt="2022-06-09T17:18:44.941" v="9" actId="2"/>
          <ac:spMkLst>
            <pc:docMk/>
            <pc:sldMk cId="300092911" sldId="1703"/>
            <ac:spMk id="17" creationId="{00000000-0000-0000-0000-000000000000}"/>
          </ac:spMkLst>
        </pc:spChg>
      </pc:sldChg>
      <pc:sldChg chg="modSp mod">
        <pc:chgData name="Rowe, Jennifer" userId="61a2c370-e11a-4c15-8b3b-d548eafeda1b" providerId="ADAL" clId="{566125AE-8977-445E-B2B4-7C79ADEEDA85}" dt="2022-06-09T17:43:57.190" v="214" actId="113"/>
        <pc:sldMkLst>
          <pc:docMk/>
          <pc:sldMk cId="4016650675" sldId="1704"/>
        </pc:sldMkLst>
        <pc:spChg chg="mod">
          <ac:chgData name="Rowe, Jennifer" userId="61a2c370-e11a-4c15-8b3b-d548eafeda1b" providerId="ADAL" clId="{566125AE-8977-445E-B2B4-7C79ADEEDA85}" dt="2022-06-09T17:43:57.190" v="214" actId="113"/>
          <ac:spMkLst>
            <pc:docMk/>
            <pc:sldMk cId="4016650675" sldId="1704"/>
            <ac:spMk id="10" creationId="{00000000-0000-0000-0000-000000000000}"/>
          </ac:spMkLst>
        </pc:spChg>
      </pc:sldChg>
      <pc:sldChg chg="modSp mod">
        <pc:chgData name="Rowe, Jennifer" userId="61a2c370-e11a-4c15-8b3b-d548eafeda1b" providerId="ADAL" clId="{566125AE-8977-445E-B2B4-7C79ADEEDA85}" dt="2022-06-09T18:25:16.732" v="1835" actId="120"/>
        <pc:sldMkLst>
          <pc:docMk/>
          <pc:sldMk cId="2787964503" sldId="1705"/>
        </pc:sldMkLst>
        <pc:spChg chg="mod">
          <ac:chgData name="Rowe, Jennifer" userId="61a2c370-e11a-4c15-8b3b-d548eafeda1b" providerId="ADAL" clId="{566125AE-8977-445E-B2B4-7C79ADEEDA85}" dt="2022-06-09T17:46:16.094" v="240" actId="113"/>
          <ac:spMkLst>
            <pc:docMk/>
            <pc:sldMk cId="2787964503" sldId="1705"/>
            <ac:spMk id="2" creationId="{E1A158BC-54AD-41DF-A48C-B33776CF1530}"/>
          </ac:spMkLst>
        </pc:spChg>
        <pc:spChg chg="mod">
          <ac:chgData name="Rowe, Jennifer" userId="61a2c370-e11a-4c15-8b3b-d548eafeda1b" providerId="ADAL" clId="{566125AE-8977-445E-B2B4-7C79ADEEDA85}" dt="2022-06-09T18:25:16.732" v="1835" actId="120"/>
          <ac:spMkLst>
            <pc:docMk/>
            <pc:sldMk cId="2787964503" sldId="1705"/>
            <ac:spMk id="3" creationId="{7C2DEE04-A8FD-4ECC-B6F6-236A7EDD2CC7}"/>
          </ac:spMkLst>
        </pc:spChg>
      </pc:sldChg>
      <pc:sldChg chg="modSp mod">
        <pc:chgData name="Rowe, Jennifer" userId="61a2c370-e11a-4c15-8b3b-d548eafeda1b" providerId="ADAL" clId="{566125AE-8977-445E-B2B4-7C79ADEEDA85}" dt="2022-06-09T20:27:20.633" v="2180" actId="20577"/>
        <pc:sldMkLst>
          <pc:docMk/>
          <pc:sldMk cId="2625382643" sldId="1706"/>
        </pc:sldMkLst>
        <pc:spChg chg="mod">
          <ac:chgData name="Rowe, Jennifer" userId="61a2c370-e11a-4c15-8b3b-d548eafeda1b" providerId="ADAL" clId="{566125AE-8977-445E-B2B4-7C79ADEEDA85}" dt="2022-06-09T17:45:56.587" v="238" actId="1076"/>
          <ac:spMkLst>
            <pc:docMk/>
            <pc:sldMk cId="2625382643" sldId="1706"/>
            <ac:spMk id="2" creationId="{4CDC6C98-08D9-4981-83AF-DD0F591AF340}"/>
          </ac:spMkLst>
        </pc:spChg>
        <pc:spChg chg="mod">
          <ac:chgData name="Rowe, Jennifer" userId="61a2c370-e11a-4c15-8b3b-d548eafeda1b" providerId="ADAL" clId="{566125AE-8977-445E-B2B4-7C79ADEEDA85}" dt="2022-06-09T20:27:20.633" v="2180" actId="20577"/>
          <ac:spMkLst>
            <pc:docMk/>
            <pc:sldMk cId="2625382643" sldId="1706"/>
            <ac:spMk id="3" creationId="{FFCE74C5-5954-45D8-9FFD-D09290FB61C5}"/>
          </ac:spMkLst>
        </pc:spChg>
      </pc:sldChg>
      <pc:sldChg chg="modSp mod">
        <pc:chgData name="Rowe, Jennifer" userId="61a2c370-e11a-4c15-8b3b-d548eafeda1b" providerId="ADAL" clId="{566125AE-8977-445E-B2B4-7C79ADEEDA85}" dt="2022-06-09T17:44:55.651" v="227" actId="255"/>
        <pc:sldMkLst>
          <pc:docMk/>
          <pc:sldMk cId="192434704" sldId="1714"/>
        </pc:sldMkLst>
        <pc:spChg chg="mod">
          <ac:chgData name="Rowe, Jennifer" userId="61a2c370-e11a-4c15-8b3b-d548eafeda1b" providerId="ADAL" clId="{566125AE-8977-445E-B2B4-7C79ADEEDA85}" dt="2022-06-09T17:44:55.651" v="227" actId="255"/>
          <ac:spMkLst>
            <pc:docMk/>
            <pc:sldMk cId="192434704" sldId="1714"/>
            <ac:spMk id="3" creationId="{E6C5BA53-CF15-4DB5-BF06-0E991045D762}"/>
          </ac:spMkLst>
        </pc:spChg>
      </pc:sldChg>
      <pc:sldChg chg="modSp mod">
        <pc:chgData name="Rowe, Jennifer" userId="61a2c370-e11a-4c15-8b3b-d548eafeda1b" providerId="ADAL" clId="{566125AE-8977-445E-B2B4-7C79ADEEDA85}" dt="2022-06-09T20:24:44.779" v="2135" actId="20577"/>
        <pc:sldMkLst>
          <pc:docMk/>
          <pc:sldMk cId="2531126426" sldId="1716"/>
        </pc:sldMkLst>
        <pc:spChg chg="mod">
          <ac:chgData name="Rowe, Jennifer" userId="61a2c370-e11a-4c15-8b3b-d548eafeda1b" providerId="ADAL" clId="{566125AE-8977-445E-B2B4-7C79ADEEDA85}" dt="2022-06-09T20:24:44.779" v="2135" actId="20577"/>
          <ac:spMkLst>
            <pc:docMk/>
            <pc:sldMk cId="2531126426" sldId="1716"/>
            <ac:spMk id="2" creationId="{357B5008-A80E-4DE9-8EAA-DD2CDECFCCEC}"/>
          </ac:spMkLst>
        </pc:spChg>
        <pc:graphicFrameChg chg="mod">
          <ac:chgData name="Rowe, Jennifer" userId="61a2c370-e11a-4c15-8b3b-d548eafeda1b" providerId="ADAL" clId="{566125AE-8977-445E-B2B4-7C79ADEEDA85}" dt="2022-06-09T17:19:08.959" v="10" actId="2"/>
          <ac:graphicFrameMkLst>
            <pc:docMk/>
            <pc:sldMk cId="2531126426" sldId="1716"/>
            <ac:graphicFrameMk id="21" creationId="{02F29011-002F-4C57-73FF-C99E78427816}"/>
          </ac:graphicFrameMkLst>
        </pc:graphicFrameChg>
      </pc:sldChg>
      <pc:sldChg chg="modSp mod">
        <pc:chgData name="Rowe, Jennifer" userId="61a2c370-e11a-4c15-8b3b-d548eafeda1b" providerId="ADAL" clId="{566125AE-8977-445E-B2B4-7C79ADEEDA85}" dt="2022-06-09T20:25:40.222" v="2170" actId="1076"/>
        <pc:sldMkLst>
          <pc:docMk/>
          <pc:sldMk cId="3420895316" sldId="1717"/>
        </pc:sldMkLst>
        <pc:spChg chg="mod">
          <ac:chgData name="Rowe, Jennifer" userId="61a2c370-e11a-4c15-8b3b-d548eafeda1b" providerId="ADAL" clId="{566125AE-8977-445E-B2B4-7C79ADEEDA85}" dt="2022-06-09T20:25:40.222" v="2170" actId="1076"/>
          <ac:spMkLst>
            <pc:docMk/>
            <pc:sldMk cId="3420895316" sldId="1717"/>
            <ac:spMk id="2" creationId="{70B6C4E4-CD6E-4AD4-8A43-05469C4F0B7C}"/>
          </ac:spMkLst>
        </pc:spChg>
        <pc:spChg chg="mod">
          <ac:chgData name="Rowe, Jennifer" userId="61a2c370-e11a-4c15-8b3b-d548eafeda1b" providerId="ADAL" clId="{566125AE-8977-445E-B2B4-7C79ADEEDA85}" dt="2022-06-09T17:37:06.164" v="139" actId="14100"/>
          <ac:spMkLst>
            <pc:docMk/>
            <pc:sldMk cId="3420895316" sldId="1717"/>
            <ac:spMk id="19" creationId="{3A915C2C-CABF-42C3-8F3C-1AA31ABEB13C}"/>
          </ac:spMkLst>
        </pc:spChg>
      </pc:sldChg>
      <pc:sldChg chg="modSp mod">
        <pc:chgData name="Rowe, Jennifer" userId="61a2c370-e11a-4c15-8b3b-d548eafeda1b" providerId="ADAL" clId="{566125AE-8977-445E-B2B4-7C79ADEEDA85}" dt="2022-06-09T19:29:00.584" v="1842" actId="2711"/>
        <pc:sldMkLst>
          <pc:docMk/>
          <pc:sldMk cId="926088735" sldId="1718"/>
        </pc:sldMkLst>
        <pc:spChg chg="mod">
          <ac:chgData name="Rowe, Jennifer" userId="61a2c370-e11a-4c15-8b3b-d548eafeda1b" providerId="ADAL" clId="{566125AE-8977-445E-B2B4-7C79ADEEDA85}" dt="2022-06-09T17:45:03.558" v="228" actId="113"/>
          <ac:spMkLst>
            <pc:docMk/>
            <pc:sldMk cId="926088735" sldId="1718"/>
            <ac:spMk id="2" creationId="{54591540-9A19-4544-9DF1-0989FF66EA79}"/>
          </ac:spMkLst>
        </pc:spChg>
        <pc:graphicFrameChg chg="mod">
          <ac:chgData name="Rowe, Jennifer" userId="61a2c370-e11a-4c15-8b3b-d548eafeda1b" providerId="ADAL" clId="{566125AE-8977-445E-B2B4-7C79ADEEDA85}" dt="2022-06-09T19:29:00.584" v="1842" actId="2711"/>
          <ac:graphicFrameMkLst>
            <pc:docMk/>
            <pc:sldMk cId="926088735" sldId="1718"/>
            <ac:graphicFrameMk id="8" creationId="{52B07E9E-298F-439A-863C-CC53F7556871}"/>
          </ac:graphicFrameMkLst>
        </pc:graphicFrameChg>
      </pc:sldChg>
      <pc:sldChg chg="modSp mod">
        <pc:chgData name="Rowe, Jennifer" userId="61a2c370-e11a-4c15-8b3b-d548eafeda1b" providerId="ADAL" clId="{566125AE-8977-445E-B2B4-7C79ADEEDA85}" dt="2022-06-09T20:19:02.048" v="2121" actId="1076"/>
        <pc:sldMkLst>
          <pc:docMk/>
          <pc:sldMk cId="1696939312" sldId="1720"/>
        </pc:sldMkLst>
        <pc:spChg chg="mod">
          <ac:chgData name="Rowe, Jennifer" userId="61a2c370-e11a-4c15-8b3b-d548eafeda1b" providerId="ADAL" clId="{566125AE-8977-445E-B2B4-7C79ADEEDA85}" dt="2022-06-09T20:19:02.048" v="2121" actId="1076"/>
          <ac:spMkLst>
            <pc:docMk/>
            <pc:sldMk cId="1696939312" sldId="1720"/>
            <ac:spMk id="2" creationId="{47BA53C3-3B16-4A8F-A42B-4723207614E4}"/>
          </ac:spMkLst>
        </pc:spChg>
        <pc:spChg chg="mod">
          <ac:chgData name="Rowe, Jennifer" userId="61a2c370-e11a-4c15-8b3b-d548eafeda1b" providerId="ADAL" clId="{566125AE-8977-445E-B2B4-7C79ADEEDA85}" dt="2022-06-09T17:44:07.101" v="216" actId="113"/>
          <ac:spMkLst>
            <pc:docMk/>
            <pc:sldMk cId="1696939312" sldId="1720"/>
            <ac:spMk id="3" creationId="{EC83D232-06B9-4268-9228-266008959A2C}"/>
          </ac:spMkLst>
        </pc:spChg>
        <pc:picChg chg="mod">
          <ac:chgData name="Rowe, Jennifer" userId="61a2c370-e11a-4c15-8b3b-d548eafeda1b" providerId="ADAL" clId="{566125AE-8977-445E-B2B4-7C79ADEEDA85}" dt="2022-06-09T17:34:29.974" v="108" actId="1076"/>
          <ac:picMkLst>
            <pc:docMk/>
            <pc:sldMk cId="1696939312" sldId="1720"/>
            <ac:picMk id="4" creationId="{D4FB5722-2C18-4513-A134-D8156806D670}"/>
          </ac:picMkLst>
        </pc:picChg>
      </pc:sldChg>
      <pc:sldChg chg="modSp mod">
        <pc:chgData name="Rowe, Jennifer" userId="61a2c370-e11a-4c15-8b3b-d548eafeda1b" providerId="ADAL" clId="{566125AE-8977-445E-B2B4-7C79ADEEDA85}" dt="2022-06-09T17:42:48.773" v="201" actId="113"/>
        <pc:sldMkLst>
          <pc:docMk/>
          <pc:sldMk cId="3422314625" sldId="1721"/>
        </pc:sldMkLst>
        <pc:spChg chg="mod">
          <ac:chgData name="Rowe, Jennifer" userId="61a2c370-e11a-4c15-8b3b-d548eafeda1b" providerId="ADAL" clId="{566125AE-8977-445E-B2B4-7C79ADEEDA85}" dt="2022-06-09T17:42:48.773" v="201" actId="113"/>
          <ac:spMkLst>
            <pc:docMk/>
            <pc:sldMk cId="3422314625" sldId="1721"/>
            <ac:spMk id="7" creationId="{3CE314B0-7B49-A16F-81D7-10D97DC50FCE}"/>
          </ac:spMkLst>
        </pc:spChg>
      </pc:sldChg>
      <pc:sldChg chg="modNotesTx">
        <pc:chgData name="Rowe, Jennifer" userId="61a2c370-e11a-4c15-8b3b-d548eafeda1b" providerId="ADAL" clId="{566125AE-8977-445E-B2B4-7C79ADEEDA85}" dt="2022-06-09T20:20:31.682" v="2122" actId="2"/>
        <pc:sldMkLst>
          <pc:docMk/>
          <pc:sldMk cId="2329705548" sldId="1722"/>
        </pc:sldMkLst>
      </pc:sldChg>
      <pc:sldChg chg="modSp mod">
        <pc:chgData name="Rowe, Jennifer" userId="61a2c370-e11a-4c15-8b3b-d548eafeda1b" providerId="ADAL" clId="{566125AE-8977-445E-B2B4-7C79ADEEDA85}" dt="2022-06-09T17:52:09.770" v="311" actId="1076"/>
        <pc:sldMkLst>
          <pc:docMk/>
          <pc:sldMk cId="2220744490" sldId="1723"/>
        </pc:sldMkLst>
        <pc:spChg chg="mod">
          <ac:chgData name="Rowe, Jennifer" userId="61a2c370-e11a-4c15-8b3b-d548eafeda1b" providerId="ADAL" clId="{566125AE-8977-445E-B2B4-7C79ADEEDA85}" dt="2022-06-09T17:52:00.634" v="309" actId="1076"/>
          <ac:spMkLst>
            <pc:docMk/>
            <pc:sldMk cId="2220744490" sldId="1723"/>
            <ac:spMk id="2" creationId="{AF1488A5-5098-02EE-DAE0-A980A77977EB}"/>
          </ac:spMkLst>
        </pc:spChg>
        <pc:spChg chg="mod">
          <ac:chgData name="Rowe, Jennifer" userId="61a2c370-e11a-4c15-8b3b-d548eafeda1b" providerId="ADAL" clId="{566125AE-8977-445E-B2B4-7C79ADEEDA85}" dt="2022-06-09T17:52:09.770" v="311" actId="1076"/>
          <ac:spMkLst>
            <pc:docMk/>
            <pc:sldMk cId="2220744490" sldId="1723"/>
            <ac:spMk id="4" creationId="{AE5BE7B4-3C3C-6216-5C2F-1136D6DC846D}"/>
          </ac:spMkLst>
        </pc:spChg>
      </pc:sldChg>
      <pc:sldChg chg="addSp delSp modSp mod">
        <pc:chgData name="Rowe, Jennifer" userId="61a2c370-e11a-4c15-8b3b-d548eafeda1b" providerId="ADAL" clId="{566125AE-8977-445E-B2B4-7C79ADEEDA85}" dt="2022-06-09T19:39:52.799" v="2061" actId="1076"/>
        <pc:sldMkLst>
          <pc:docMk/>
          <pc:sldMk cId="2506991429" sldId="1725"/>
        </pc:sldMkLst>
        <pc:spChg chg="mod">
          <ac:chgData name="Rowe, Jennifer" userId="61a2c370-e11a-4c15-8b3b-d548eafeda1b" providerId="ADAL" clId="{566125AE-8977-445E-B2B4-7C79ADEEDA85}" dt="2022-06-09T19:39:08.856" v="2057" actId="1076"/>
          <ac:spMkLst>
            <pc:docMk/>
            <pc:sldMk cId="2506991429" sldId="1725"/>
            <ac:spMk id="2" creationId="{BCBC4C78-4597-4F44-9095-3993657A9579}"/>
          </ac:spMkLst>
        </pc:spChg>
        <pc:spChg chg="mod">
          <ac:chgData name="Rowe, Jennifer" userId="61a2c370-e11a-4c15-8b3b-d548eafeda1b" providerId="ADAL" clId="{566125AE-8977-445E-B2B4-7C79ADEEDA85}" dt="2022-06-09T19:39:52.799" v="2061" actId="1076"/>
          <ac:spMkLst>
            <pc:docMk/>
            <pc:sldMk cId="2506991429" sldId="1725"/>
            <ac:spMk id="3" creationId="{7B16A15C-5662-4CA8-83BE-49BDE9A21875}"/>
          </ac:spMkLst>
        </pc:spChg>
        <pc:graphicFrameChg chg="del">
          <ac:chgData name="Rowe, Jennifer" userId="61a2c370-e11a-4c15-8b3b-d548eafeda1b" providerId="ADAL" clId="{566125AE-8977-445E-B2B4-7C79ADEEDA85}" dt="2022-06-09T18:04:28.983" v="721"/>
          <ac:graphicFrameMkLst>
            <pc:docMk/>
            <pc:sldMk cId="2506991429" sldId="1725"/>
            <ac:graphicFrameMk id="4" creationId="{70DC67DB-9D2B-410F-B341-DA9B3FDF0134}"/>
          </ac:graphicFrameMkLst>
        </pc:graphicFrameChg>
        <pc:picChg chg="add del">
          <ac:chgData name="Rowe, Jennifer" userId="61a2c370-e11a-4c15-8b3b-d548eafeda1b" providerId="ADAL" clId="{566125AE-8977-445E-B2B4-7C79ADEEDA85}" dt="2022-06-09T18:19:11.955" v="1625" actId="22"/>
          <ac:picMkLst>
            <pc:docMk/>
            <pc:sldMk cId="2506991429" sldId="1725"/>
            <ac:picMk id="6" creationId="{31326819-EC8C-42FA-B9AA-8411F7E1EC24}"/>
          </ac:picMkLst>
        </pc:picChg>
        <pc:picChg chg="add del mod">
          <ac:chgData name="Rowe, Jennifer" userId="61a2c370-e11a-4c15-8b3b-d548eafeda1b" providerId="ADAL" clId="{566125AE-8977-445E-B2B4-7C79ADEEDA85}" dt="2022-06-09T18:21:03.362" v="1645" actId="22"/>
          <ac:picMkLst>
            <pc:docMk/>
            <pc:sldMk cId="2506991429" sldId="1725"/>
            <ac:picMk id="8" creationId="{C7245027-A446-4261-BB68-B8B7F63CAEF1}"/>
          </ac:picMkLst>
        </pc:picChg>
        <pc:picChg chg="add del">
          <ac:chgData name="Rowe, Jennifer" userId="61a2c370-e11a-4c15-8b3b-d548eafeda1b" providerId="ADAL" clId="{566125AE-8977-445E-B2B4-7C79ADEEDA85}" dt="2022-06-09T18:21:08.632" v="1647" actId="22"/>
          <ac:picMkLst>
            <pc:docMk/>
            <pc:sldMk cId="2506991429" sldId="1725"/>
            <ac:picMk id="10" creationId="{C3223D4D-759D-477D-A241-8FD88FFB11F7}"/>
          </ac:picMkLst>
        </pc:picChg>
      </pc:sldChg>
      <pc:sldChg chg="modSp mod">
        <pc:chgData name="Rowe, Jennifer" userId="61a2c370-e11a-4c15-8b3b-d548eafeda1b" providerId="ADAL" clId="{566125AE-8977-445E-B2B4-7C79ADEEDA85}" dt="2022-06-09T20:22:10.277" v="2128" actId="207"/>
        <pc:sldMkLst>
          <pc:docMk/>
          <pc:sldMk cId="3557797218" sldId="1727"/>
        </pc:sldMkLst>
        <pc:spChg chg="mod">
          <ac:chgData name="Rowe, Jennifer" userId="61a2c370-e11a-4c15-8b3b-d548eafeda1b" providerId="ADAL" clId="{566125AE-8977-445E-B2B4-7C79ADEEDA85}" dt="2022-06-09T17:57:54.184" v="348" actId="2711"/>
          <ac:spMkLst>
            <pc:docMk/>
            <pc:sldMk cId="3557797218" sldId="1727"/>
            <ac:spMk id="2" creationId="{3FB2F86A-70DB-4F4B-B671-F0557F63281F}"/>
          </ac:spMkLst>
        </pc:spChg>
        <pc:spChg chg="mod">
          <ac:chgData name="Rowe, Jennifer" userId="61a2c370-e11a-4c15-8b3b-d548eafeda1b" providerId="ADAL" clId="{566125AE-8977-445E-B2B4-7C79ADEEDA85}" dt="2022-06-09T20:22:10.277" v="2128" actId="207"/>
          <ac:spMkLst>
            <pc:docMk/>
            <pc:sldMk cId="3557797218" sldId="1727"/>
            <ac:spMk id="3" creationId="{2A23BDDD-4FC2-4021-843A-D07419B1EA6A}"/>
          </ac:spMkLst>
        </pc:spChg>
      </pc:sldChg>
      <pc:sldChg chg="modSp mod">
        <pc:chgData name="Rowe, Jennifer" userId="61a2c370-e11a-4c15-8b3b-d548eafeda1b" providerId="ADAL" clId="{566125AE-8977-445E-B2B4-7C79ADEEDA85}" dt="2022-06-09T20:20:34.925" v="2124" actId="2"/>
        <pc:sldMkLst>
          <pc:docMk/>
          <pc:sldMk cId="1238261988" sldId="1728"/>
        </pc:sldMkLst>
        <pc:spChg chg="mod">
          <ac:chgData name="Rowe, Jennifer" userId="61a2c370-e11a-4c15-8b3b-d548eafeda1b" providerId="ADAL" clId="{566125AE-8977-445E-B2B4-7C79ADEEDA85}" dt="2022-06-09T20:20:34.925" v="2124" actId="2"/>
          <ac:spMkLst>
            <pc:docMk/>
            <pc:sldMk cId="1238261988" sldId="1728"/>
            <ac:spMk id="2" creationId="{CB1AF33E-ADE1-446F-8B63-19617CAF32BB}"/>
          </ac:spMkLst>
        </pc:spChg>
        <pc:spChg chg="mod">
          <ac:chgData name="Rowe, Jennifer" userId="61a2c370-e11a-4c15-8b3b-d548eafeda1b" providerId="ADAL" clId="{566125AE-8977-445E-B2B4-7C79ADEEDA85}" dt="2022-06-09T20:16:36.740" v="2105" actId="12"/>
          <ac:spMkLst>
            <pc:docMk/>
            <pc:sldMk cId="1238261988" sldId="1728"/>
            <ac:spMk id="3" creationId="{9FA6761F-40EE-4E1A-AF2F-F8C66C6DF67D}"/>
          </ac:spMkLst>
        </pc:spChg>
      </pc:sldChg>
      <pc:sldChg chg="modSp mod">
        <pc:chgData name="Rowe, Jennifer" userId="61a2c370-e11a-4c15-8b3b-d548eafeda1b" providerId="ADAL" clId="{566125AE-8977-445E-B2B4-7C79ADEEDA85}" dt="2022-06-09T20:16:49.660" v="2109" actId="20577"/>
        <pc:sldMkLst>
          <pc:docMk/>
          <pc:sldMk cId="1509077819" sldId="1729"/>
        </pc:sldMkLst>
        <pc:spChg chg="mod">
          <ac:chgData name="Rowe, Jennifer" userId="61a2c370-e11a-4c15-8b3b-d548eafeda1b" providerId="ADAL" clId="{566125AE-8977-445E-B2B4-7C79ADEEDA85}" dt="2022-06-09T20:16:49.660" v="2109" actId="20577"/>
          <ac:spMkLst>
            <pc:docMk/>
            <pc:sldMk cId="1509077819" sldId="1729"/>
            <ac:spMk id="2" creationId="{BD899884-FB36-4649-98F8-FB84E06B7F78}"/>
          </ac:spMkLst>
        </pc:spChg>
        <pc:spChg chg="mod">
          <ac:chgData name="Rowe, Jennifer" userId="61a2c370-e11a-4c15-8b3b-d548eafeda1b" providerId="ADAL" clId="{566125AE-8977-445E-B2B4-7C79ADEEDA85}" dt="2022-06-09T20:16:47.154" v="2107" actId="20577"/>
          <ac:spMkLst>
            <pc:docMk/>
            <pc:sldMk cId="1509077819" sldId="1729"/>
            <ac:spMk id="3" creationId="{E604B31E-ED27-400F-9F12-442635387198}"/>
          </ac:spMkLst>
        </pc:spChg>
        <pc:picChg chg="mod">
          <ac:chgData name="Rowe, Jennifer" userId="61a2c370-e11a-4c15-8b3b-d548eafeda1b" providerId="ADAL" clId="{566125AE-8977-445E-B2B4-7C79ADEEDA85}" dt="2022-06-09T19:30:50.094" v="1846" actId="1076"/>
          <ac:picMkLst>
            <pc:docMk/>
            <pc:sldMk cId="1509077819" sldId="1729"/>
            <ac:picMk id="4" creationId="{36C1328F-657D-360F-C516-6DCD85DC9349}"/>
          </ac:picMkLst>
        </pc:picChg>
        <pc:picChg chg="mod">
          <ac:chgData name="Rowe, Jennifer" userId="61a2c370-e11a-4c15-8b3b-d548eafeda1b" providerId="ADAL" clId="{566125AE-8977-445E-B2B4-7C79ADEEDA85}" dt="2022-06-09T19:30:47.904" v="1845" actId="1076"/>
          <ac:picMkLst>
            <pc:docMk/>
            <pc:sldMk cId="1509077819" sldId="1729"/>
            <ac:picMk id="5" creationId="{9ECA81AB-2169-DCEA-C8B1-6A621F324B35}"/>
          </ac:picMkLst>
        </pc:picChg>
      </pc:sldChg>
      <pc:sldChg chg="modSp mod">
        <pc:chgData name="Rowe, Jennifer" userId="61a2c370-e11a-4c15-8b3b-d548eafeda1b" providerId="ADAL" clId="{566125AE-8977-445E-B2B4-7C79ADEEDA85}" dt="2022-06-09T20:30:09.269" v="2187" actId="20577"/>
        <pc:sldMkLst>
          <pc:docMk/>
          <pc:sldMk cId="1251527705" sldId="1731"/>
        </pc:sldMkLst>
        <pc:spChg chg="mod">
          <ac:chgData name="Rowe, Jennifer" userId="61a2c370-e11a-4c15-8b3b-d548eafeda1b" providerId="ADAL" clId="{566125AE-8977-445E-B2B4-7C79ADEEDA85}" dt="2022-06-09T20:17:53.503" v="2120" actId="20577"/>
          <ac:spMkLst>
            <pc:docMk/>
            <pc:sldMk cId="1251527705" sldId="1731"/>
            <ac:spMk id="2" creationId="{58994340-81AD-48FB-B062-86A75ADFFF49}"/>
          </ac:spMkLst>
        </pc:spChg>
        <pc:spChg chg="mod">
          <ac:chgData name="Rowe, Jennifer" userId="61a2c370-e11a-4c15-8b3b-d548eafeda1b" providerId="ADAL" clId="{566125AE-8977-445E-B2B4-7C79ADEEDA85}" dt="2022-06-09T20:30:09.269" v="2187" actId="20577"/>
          <ac:spMkLst>
            <pc:docMk/>
            <pc:sldMk cId="1251527705" sldId="1731"/>
            <ac:spMk id="3" creationId="{2C33DA9B-AB9A-4150-91D8-3D61C481EC0A}"/>
          </ac:spMkLst>
        </pc:spChg>
      </pc:sldChg>
      <pc:sldChg chg="modSp mod">
        <pc:chgData name="Rowe, Jennifer" userId="61a2c370-e11a-4c15-8b3b-d548eafeda1b" providerId="ADAL" clId="{566125AE-8977-445E-B2B4-7C79ADEEDA85}" dt="2022-06-09T20:15:26.973" v="2099" actId="122"/>
        <pc:sldMkLst>
          <pc:docMk/>
          <pc:sldMk cId="25716767" sldId="1734"/>
        </pc:sldMkLst>
        <pc:spChg chg="mod">
          <ac:chgData name="Rowe, Jennifer" userId="61a2c370-e11a-4c15-8b3b-d548eafeda1b" providerId="ADAL" clId="{566125AE-8977-445E-B2B4-7C79ADEEDA85}" dt="2022-06-09T17:53:49.187" v="320" actId="20577"/>
          <ac:spMkLst>
            <pc:docMk/>
            <pc:sldMk cId="25716767" sldId="1734"/>
            <ac:spMk id="2" creationId="{BA2D0351-AA5C-DF49-6FDD-77872E6E6E14}"/>
          </ac:spMkLst>
        </pc:spChg>
        <pc:spChg chg="mod">
          <ac:chgData name="Rowe, Jennifer" userId="61a2c370-e11a-4c15-8b3b-d548eafeda1b" providerId="ADAL" clId="{566125AE-8977-445E-B2B4-7C79ADEEDA85}" dt="2022-06-09T20:15:26.973" v="2099" actId="122"/>
          <ac:spMkLst>
            <pc:docMk/>
            <pc:sldMk cId="25716767" sldId="1734"/>
            <ac:spMk id="3" creationId="{C281CB5F-4EFC-17ED-E430-21B438903090}"/>
          </ac:spMkLst>
        </pc:spChg>
      </pc:sldChg>
      <pc:sldChg chg="modSp mod">
        <pc:chgData name="Rowe, Jennifer" userId="61a2c370-e11a-4c15-8b3b-d548eafeda1b" providerId="ADAL" clId="{566125AE-8977-445E-B2B4-7C79ADEEDA85}" dt="2022-06-09T17:57:43.582" v="347" actId="255"/>
        <pc:sldMkLst>
          <pc:docMk/>
          <pc:sldMk cId="2088880557" sldId="1747"/>
        </pc:sldMkLst>
        <pc:graphicFrameChg chg="modGraphic">
          <ac:chgData name="Rowe, Jennifer" userId="61a2c370-e11a-4c15-8b3b-d548eafeda1b" providerId="ADAL" clId="{566125AE-8977-445E-B2B4-7C79ADEEDA85}" dt="2022-06-09T17:57:43.582" v="347" actId="255"/>
          <ac:graphicFrameMkLst>
            <pc:docMk/>
            <pc:sldMk cId="2088880557" sldId="1747"/>
            <ac:graphicFrameMk id="7" creationId="{D6B2506B-483D-CA59-2D4C-2F244302ED88}"/>
          </ac:graphicFrameMkLst>
        </pc:graphicFrameChg>
      </pc:sldChg>
      <pc:sldChg chg="modSp mod">
        <pc:chgData name="Rowe, Jennifer" userId="61a2c370-e11a-4c15-8b3b-d548eafeda1b" providerId="ADAL" clId="{566125AE-8977-445E-B2B4-7C79ADEEDA85}" dt="2022-06-09T20:12:49.528" v="2093" actId="12"/>
        <pc:sldMkLst>
          <pc:docMk/>
          <pc:sldMk cId="449596642" sldId="1750"/>
        </pc:sldMkLst>
        <pc:spChg chg="mod">
          <ac:chgData name="Rowe, Jennifer" userId="61a2c370-e11a-4c15-8b3b-d548eafeda1b" providerId="ADAL" clId="{566125AE-8977-445E-B2B4-7C79ADEEDA85}" dt="2022-06-09T17:53:24.989" v="319" actId="6549"/>
          <ac:spMkLst>
            <pc:docMk/>
            <pc:sldMk cId="449596642" sldId="1750"/>
            <ac:spMk id="2" creationId="{BA2D0351-AA5C-DF49-6FDD-77872E6E6E14}"/>
          </ac:spMkLst>
        </pc:spChg>
        <pc:spChg chg="mod">
          <ac:chgData name="Rowe, Jennifer" userId="61a2c370-e11a-4c15-8b3b-d548eafeda1b" providerId="ADAL" clId="{566125AE-8977-445E-B2B4-7C79ADEEDA85}" dt="2022-06-09T20:12:49.528" v="2093" actId="12"/>
          <ac:spMkLst>
            <pc:docMk/>
            <pc:sldMk cId="449596642" sldId="1750"/>
            <ac:spMk id="3" creationId="{C281CB5F-4EFC-17ED-E430-21B438903090}"/>
          </ac:spMkLst>
        </pc:spChg>
      </pc:sldChg>
      <pc:sldChg chg="modSp mod">
        <pc:chgData name="Rowe, Jennifer" userId="61a2c370-e11a-4c15-8b3b-d548eafeda1b" providerId="ADAL" clId="{566125AE-8977-445E-B2B4-7C79ADEEDA85}" dt="2022-06-09T20:17:36.366" v="2118" actId="207"/>
        <pc:sldMkLst>
          <pc:docMk/>
          <pc:sldMk cId="1860509376" sldId="1753"/>
        </pc:sldMkLst>
        <pc:spChg chg="mod">
          <ac:chgData name="Rowe, Jennifer" userId="61a2c370-e11a-4c15-8b3b-d548eafeda1b" providerId="ADAL" clId="{566125AE-8977-445E-B2B4-7C79ADEEDA85}" dt="2022-06-09T20:16:55.378" v="2111" actId="20577"/>
          <ac:spMkLst>
            <pc:docMk/>
            <pc:sldMk cId="1860509376" sldId="1753"/>
            <ac:spMk id="2" creationId="{BD899884-FB36-4649-98F8-FB84E06B7F78}"/>
          </ac:spMkLst>
        </pc:spChg>
        <pc:spChg chg="mod">
          <ac:chgData name="Rowe, Jennifer" userId="61a2c370-e11a-4c15-8b3b-d548eafeda1b" providerId="ADAL" clId="{566125AE-8977-445E-B2B4-7C79ADEEDA85}" dt="2022-06-09T20:17:36.366" v="2118" actId="207"/>
          <ac:spMkLst>
            <pc:docMk/>
            <pc:sldMk cId="1860509376" sldId="1753"/>
            <ac:spMk id="3" creationId="{E604B31E-ED27-400F-9F12-442635387198}"/>
          </ac:spMkLst>
        </pc:spChg>
      </pc:sldChg>
      <pc:sldChg chg="del">
        <pc:chgData name="Rowe, Jennifer" userId="61a2c370-e11a-4c15-8b3b-d548eafeda1b" providerId="ADAL" clId="{566125AE-8977-445E-B2B4-7C79ADEEDA85}" dt="2022-06-09T18:00:33.089" v="704" actId="47"/>
        <pc:sldMkLst>
          <pc:docMk/>
          <pc:sldMk cId="848655009" sldId="1754"/>
        </pc:sldMkLst>
      </pc:sldChg>
      <pc:sldChg chg="modSp mod">
        <pc:chgData name="Rowe, Jennifer" userId="61a2c370-e11a-4c15-8b3b-d548eafeda1b" providerId="ADAL" clId="{566125AE-8977-445E-B2B4-7C79ADEEDA85}" dt="2022-06-09T18:00:22.035" v="703" actId="33524"/>
        <pc:sldMkLst>
          <pc:docMk/>
          <pc:sldMk cId="1397730212" sldId="1756"/>
        </pc:sldMkLst>
        <pc:spChg chg="mod">
          <ac:chgData name="Rowe, Jennifer" userId="61a2c370-e11a-4c15-8b3b-d548eafeda1b" providerId="ADAL" clId="{566125AE-8977-445E-B2B4-7C79ADEEDA85}" dt="2022-06-09T18:00:22.035" v="703" actId="33524"/>
          <ac:spMkLst>
            <pc:docMk/>
            <pc:sldMk cId="1397730212" sldId="1756"/>
            <ac:spMk id="3" creationId="{2A23BDDD-4FC2-4021-843A-D07419B1EA6A}"/>
          </ac:spMkLst>
        </pc:spChg>
      </pc:sldChg>
      <pc:sldChg chg="addSp delSp modSp del mod">
        <pc:chgData name="Rowe, Jennifer" userId="61a2c370-e11a-4c15-8b3b-d548eafeda1b" providerId="ADAL" clId="{566125AE-8977-445E-B2B4-7C79ADEEDA85}" dt="2022-06-09T18:25:06.034" v="1834" actId="47"/>
        <pc:sldMkLst>
          <pc:docMk/>
          <pc:sldMk cId="1002272980" sldId="1757"/>
        </pc:sldMkLst>
        <pc:spChg chg="del mod">
          <ac:chgData name="Rowe, Jennifer" userId="61a2c370-e11a-4c15-8b3b-d548eafeda1b" providerId="ADAL" clId="{566125AE-8977-445E-B2B4-7C79ADEEDA85}" dt="2022-06-09T18:05:08.845" v="724" actId="478"/>
          <ac:spMkLst>
            <pc:docMk/>
            <pc:sldMk cId="1002272980" sldId="1757"/>
            <ac:spMk id="3" creationId="{7B16A15C-5662-4CA8-83BE-49BDE9A21875}"/>
          </ac:spMkLst>
        </pc:spChg>
        <pc:spChg chg="add del mod">
          <ac:chgData name="Rowe, Jennifer" userId="61a2c370-e11a-4c15-8b3b-d548eafeda1b" providerId="ADAL" clId="{566125AE-8977-445E-B2B4-7C79ADEEDA85}" dt="2022-06-09T18:05:15.930" v="727"/>
          <ac:spMkLst>
            <pc:docMk/>
            <pc:sldMk cId="1002272980" sldId="1757"/>
            <ac:spMk id="4" creationId="{47B7C1B8-A38D-4B80-A87E-6728DDA5D92D}"/>
          </ac:spMkLst>
        </pc:spChg>
        <pc:spChg chg="add del mod">
          <ac:chgData name="Rowe, Jennifer" userId="61a2c370-e11a-4c15-8b3b-d548eafeda1b" providerId="ADAL" clId="{566125AE-8977-445E-B2B4-7C79ADEEDA85}" dt="2022-06-09T18:11:36.375" v="1144" actId="478"/>
          <ac:spMkLst>
            <pc:docMk/>
            <pc:sldMk cId="1002272980" sldId="1757"/>
            <ac:spMk id="7" creationId="{E760AC32-5A8F-4626-B7F9-F6FFE91FDCD6}"/>
          </ac:spMkLst>
        </pc:spChg>
        <pc:graphicFrameChg chg="add del mod modGraphic">
          <ac:chgData name="Rowe, Jennifer" userId="61a2c370-e11a-4c15-8b3b-d548eafeda1b" providerId="ADAL" clId="{566125AE-8977-445E-B2B4-7C79ADEEDA85}" dt="2022-06-09T18:23:03.275" v="1794" actId="2166"/>
          <ac:graphicFrameMkLst>
            <pc:docMk/>
            <pc:sldMk cId="1002272980" sldId="1757"/>
            <ac:graphicFrameMk id="5" creationId="{BD196C50-5AAA-4DBC-B3E0-F98659F072E7}"/>
          </ac:graphicFrameMkLst>
        </pc:graphicFrameChg>
      </pc:sldChg>
    </pc:docChg>
  </pc:docChgLst>
  <pc:docChgLst>
    <pc:chgData name="Rowe, Jennifer" userId="61a2c370-e11a-4c15-8b3b-d548eafeda1b" providerId="ADAL" clId="{D543BD4D-293B-4C68-8ABF-E92A56B2811E}"/>
    <pc:docChg chg="undo custSel delSld modSld">
      <pc:chgData name="Rowe, Jennifer" userId="61a2c370-e11a-4c15-8b3b-d548eafeda1b" providerId="ADAL" clId="{D543BD4D-293B-4C68-8ABF-E92A56B2811E}" dt="2022-06-15T18:23:59.356" v="327" actId="20577"/>
      <pc:docMkLst>
        <pc:docMk/>
      </pc:docMkLst>
      <pc:sldChg chg="modSp mod">
        <pc:chgData name="Rowe, Jennifer" userId="61a2c370-e11a-4c15-8b3b-d548eafeda1b" providerId="ADAL" clId="{D543BD4D-293B-4C68-8ABF-E92A56B2811E}" dt="2022-06-10T13:51:33.740" v="2" actId="13926"/>
        <pc:sldMkLst>
          <pc:docMk/>
          <pc:sldMk cId="3943375598" sldId="1678"/>
        </pc:sldMkLst>
        <pc:spChg chg="mod">
          <ac:chgData name="Rowe, Jennifer" userId="61a2c370-e11a-4c15-8b3b-d548eafeda1b" providerId="ADAL" clId="{D543BD4D-293B-4C68-8ABF-E92A56B2811E}" dt="2022-06-10T13:51:33.740" v="2" actId="13926"/>
          <ac:spMkLst>
            <pc:docMk/>
            <pc:sldMk cId="3943375598" sldId="1678"/>
            <ac:spMk id="2" creationId="{00000000-0000-0000-0000-000000000000}"/>
          </ac:spMkLst>
        </pc:spChg>
      </pc:sldChg>
      <pc:sldChg chg="modSp mod">
        <pc:chgData name="Rowe, Jennifer" userId="61a2c370-e11a-4c15-8b3b-d548eafeda1b" providerId="ADAL" clId="{D543BD4D-293B-4C68-8ABF-E92A56B2811E}" dt="2022-06-10T13:51:46.062" v="4" actId="207"/>
        <pc:sldMkLst>
          <pc:docMk/>
          <pc:sldMk cId="1746229142" sldId="1688"/>
        </pc:sldMkLst>
        <pc:spChg chg="mod">
          <ac:chgData name="Rowe, Jennifer" userId="61a2c370-e11a-4c15-8b3b-d548eafeda1b" providerId="ADAL" clId="{D543BD4D-293B-4C68-8ABF-E92A56B2811E}" dt="2022-06-10T13:51:46.062" v="4" actId="207"/>
          <ac:spMkLst>
            <pc:docMk/>
            <pc:sldMk cId="1746229142" sldId="1688"/>
            <ac:spMk id="2" creationId="{00000000-0000-0000-0000-000000000000}"/>
          </ac:spMkLst>
        </pc:spChg>
      </pc:sldChg>
      <pc:sldChg chg="modSp mod">
        <pc:chgData name="Rowe, Jennifer" userId="61a2c370-e11a-4c15-8b3b-d548eafeda1b" providerId="ADAL" clId="{D543BD4D-293B-4C68-8ABF-E92A56B2811E}" dt="2022-06-10T13:51:53.150" v="5" actId="207"/>
        <pc:sldMkLst>
          <pc:docMk/>
          <pc:sldMk cId="2981489364" sldId="1702"/>
        </pc:sldMkLst>
        <pc:spChg chg="mod">
          <ac:chgData name="Rowe, Jennifer" userId="61a2c370-e11a-4c15-8b3b-d548eafeda1b" providerId="ADAL" clId="{D543BD4D-293B-4C68-8ABF-E92A56B2811E}" dt="2022-06-10T13:51:53.150" v="5" actId="207"/>
          <ac:spMkLst>
            <pc:docMk/>
            <pc:sldMk cId="2981489364" sldId="1702"/>
            <ac:spMk id="3" creationId="{00000000-0000-0000-0000-000000000000}"/>
          </ac:spMkLst>
        </pc:spChg>
      </pc:sldChg>
      <pc:sldChg chg="modSp">
        <pc:chgData name="Rowe, Jennifer" userId="61a2c370-e11a-4c15-8b3b-d548eafeda1b" providerId="ADAL" clId="{D543BD4D-293B-4C68-8ABF-E92A56B2811E}" dt="2022-06-15T18:23:59.356" v="327" actId="20577"/>
        <pc:sldMkLst>
          <pc:docMk/>
          <pc:sldMk cId="926088735" sldId="1718"/>
        </pc:sldMkLst>
        <pc:graphicFrameChg chg="mod">
          <ac:chgData name="Rowe, Jennifer" userId="61a2c370-e11a-4c15-8b3b-d548eafeda1b" providerId="ADAL" clId="{D543BD4D-293B-4C68-8ABF-E92A56B2811E}" dt="2022-06-15T18:23:59.356" v="327" actId="20577"/>
          <ac:graphicFrameMkLst>
            <pc:docMk/>
            <pc:sldMk cId="926088735" sldId="1718"/>
            <ac:graphicFrameMk id="8" creationId="{52B07E9E-298F-439A-863C-CC53F7556871}"/>
          </ac:graphicFrameMkLst>
        </pc:graphicFrameChg>
      </pc:sldChg>
      <pc:sldChg chg="modSp mod">
        <pc:chgData name="Rowe, Jennifer" userId="61a2c370-e11a-4c15-8b3b-d548eafeda1b" providerId="ADAL" clId="{D543BD4D-293B-4C68-8ABF-E92A56B2811E}" dt="2022-06-15T17:27:31.333" v="322" actId="20577"/>
        <pc:sldMkLst>
          <pc:docMk/>
          <pc:sldMk cId="2220744490" sldId="1723"/>
        </pc:sldMkLst>
        <pc:spChg chg="mod">
          <ac:chgData name="Rowe, Jennifer" userId="61a2c370-e11a-4c15-8b3b-d548eafeda1b" providerId="ADAL" clId="{D543BD4D-293B-4C68-8ABF-E92A56B2811E}" dt="2022-06-15T17:27:31.333" v="322" actId="20577"/>
          <ac:spMkLst>
            <pc:docMk/>
            <pc:sldMk cId="2220744490" sldId="1723"/>
            <ac:spMk id="4" creationId="{AE5BE7B4-3C3C-6216-5C2F-1136D6DC846D}"/>
          </ac:spMkLst>
        </pc:spChg>
      </pc:sldChg>
      <pc:sldChg chg="modSp mod">
        <pc:chgData name="Rowe, Jennifer" userId="61a2c370-e11a-4c15-8b3b-d548eafeda1b" providerId="ADAL" clId="{D543BD4D-293B-4C68-8ABF-E92A56B2811E}" dt="2022-06-10T13:52:16.416" v="6" actId="13926"/>
        <pc:sldMkLst>
          <pc:docMk/>
          <pc:sldMk cId="2506991429" sldId="1725"/>
        </pc:sldMkLst>
        <pc:spChg chg="mod">
          <ac:chgData name="Rowe, Jennifer" userId="61a2c370-e11a-4c15-8b3b-d548eafeda1b" providerId="ADAL" clId="{D543BD4D-293B-4C68-8ABF-E92A56B2811E}" dt="2022-06-10T13:52:16.416" v="6" actId="13926"/>
          <ac:spMkLst>
            <pc:docMk/>
            <pc:sldMk cId="2506991429" sldId="1725"/>
            <ac:spMk id="3" creationId="{7B16A15C-5662-4CA8-83BE-49BDE9A21875}"/>
          </ac:spMkLst>
        </pc:spChg>
      </pc:sldChg>
      <pc:sldChg chg="modSp mod">
        <pc:chgData name="Rowe, Jennifer" userId="61a2c370-e11a-4c15-8b3b-d548eafeda1b" providerId="ADAL" clId="{D543BD4D-293B-4C68-8ABF-E92A56B2811E}" dt="2022-06-10T13:53:47.324" v="15" actId="14100"/>
        <pc:sldMkLst>
          <pc:docMk/>
          <pc:sldMk cId="3557797218" sldId="1727"/>
        </pc:sldMkLst>
        <pc:spChg chg="mod">
          <ac:chgData name="Rowe, Jennifer" userId="61a2c370-e11a-4c15-8b3b-d548eafeda1b" providerId="ADAL" clId="{D543BD4D-293B-4C68-8ABF-E92A56B2811E}" dt="2022-06-10T13:53:47.324" v="15" actId="14100"/>
          <ac:spMkLst>
            <pc:docMk/>
            <pc:sldMk cId="3557797218" sldId="1727"/>
            <ac:spMk id="3" creationId="{2A23BDDD-4FC2-4021-843A-D07419B1EA6A}"/>
          </ac:spMkLst>
        </pc:spChg>
      </pc:sldChg>
      <pc:sldChg chg="modSp mod">
        <pc:chgData name="Rowe, Jennifer" userId="61a2c370-e11a-4c15-8b3b-d548eafeda1b" providerId="ADAL" clId="{D543BD4D-293B-4C68-8ABF-E92A56B2811E}" dt="2022-06-15T17:29:01.883" v="323" actId="6549"/>
        <pc:sldMkLst>
          <pc:docMk/>
          <pc:sldMk cId="1509077819" sldId="1729"/>
        </pc:sldMkLst>
        <pc:spChg chg="mod">
          <ac:chgData name="Rowe, Jennifer" userId="61a2c370-e11a-4c15-8b3b-d548eafeda1b" providerId="ADAL" clId="{D543BD4D-293B-4C68-8ABF-E92A56B2811E}" dt="2022-06-10T13:52:40.486" v="7" actId="207"/>
          <ac:spMkLst>
            <pc:docMk/>
            <pc:sldMk cId="1509077819" sldId="1729"/>
            <ac:spMk id="2" creationId="{BD899884-FB36-4649-98F8-FB84E06B7F78}"/>
          </ac:spMkLst>
        </pc:spChg>
        <pc:spChg chg="mod">
          <ac:chgData name="Rowe, Jennifer" userId="61a2c370-e11a-4c15-8b3b-d548eafeda1b" providerId="ADAL" clId="{D543BD4D-293B-4C68-8ABF-E92A56B2811E}" dt="2022-06-15T17:29:01.883" v="323" actId="6549"/>
          <ac:spMkLst>
            <pc:docMk/>
            <pc:sldMk cId="1509077819" sldId="1729"/>
            <ac:spMk id="3" creationId="{E604B31E-ED27-400F-9F12-442635387198}"/>
          </ac:spMkLst>
        </pc:spChg>
      </pc:sldChg>
      <pc:sldChg chg="modSp mod">
        <pc:chgData name="Rowe, Jennifer" userId="61a2c370-e11a-4c15-8b3b-d548eafeda1b" providerId="ADAL" clId="{D543BD4D-293B-4C68-8ABF-E92A56B2811E}" dt="2022-06-10T13:53:03.282" v="12" actId="207"/>
        <pc:sldMkLst>
          <pc:docMk/>
          <pc:sldMk cId="1251527705" sldId="1731"/>
        </pc:sldMkLst>
        <pc:spChg chg="mod">
          <ac:chgData name="Rowe, Jennifer" userId="61a2c370-e11a-4c15-8b3b-d548eafeda1b" providerId="ADAL" clId="{D543BD4D-293B-4C68-8ABF-E92A56B2811E}" dt="2022-06-10T13:52:54.533" v="10" actId="207"/>
          <ac:spMkLst>
            <pc:docMk/>
            <pc:sldMk cId="1251527705" sldId="1731"/>
            <ac:spMk id="2" creationId="{58994340-81AD-48FB-B062-86A75ADFFF49}"/>
          </ac:spMkLst>
        </pc:spChg>
        <pc:spChg chg="mod">
          <ac:chgData name="Rowe, Jennifer" userId="61a2c370-e11a-4c15-8b3b-d548eafeda1b" providerId="ADAL" clId="{D543BD4D-293B-4C68-8ABF-E92A56B2811E}" dt="2022-06-10T13:53:03.282" v="12" actId="207"/>
          <ac:spMkLst>
            <pc:docMk/>
            <pc:sldMk cId="1251527705" sldId="1731"/>
            <ac:spMk id="3" creationId="{2C33DA9B-AB9A-4150-91D8-3D61C481EC0A}"/>
          </ac:spMkLst>
        </pc:spChg>
      </pc:sldChg>
      <pc:sldChg chg="modSp mod">
        <pc:chgData name="Rowe, Jennifer" userId="61a2c370-e11a-4c15-8b3b-d548eafeda1b" providerId="ADAL" clId="{D543BD4D-293B-4C68-8ABF-E92A56B2811E}" dt="2022-06-15T17:27:15.642" v="320" actId="20577"/>
        <pc:sldMkLst>
          <pc:docMk/>
          <pc:sldMk cId="25716767" sldId="1734"/>
        </pc:sldMkLst>
        <pc:spChg chg="mod">
          <ac:chgData name="Rowe, Jennifer" userId="61a2c370-e11a-4c15-8b3b-d548eafeda1b" providerId="ADAL" clId="{D543BD4D-293B-4C68-8ABF-E92A56B2811E}" dt="2022-06-15T17:27:15.642" v="320" actId="20577"/>
          <ac:spMkLst>
            <pc:docMk/>
            <pc:sldMk cId="25716767" sldId="1734"/>
            <ac:spMk id="3" creationId="{C281CB5F-4EFC-17ED-E430-21B438903090}"/>
          </ac:spMkLst>
        </pc:spChg>
      </pc:sldChg>
      <pc:sldChg chg="del">
        <pc:chgData name="Rowe, Jennifer" userId="61a2c370-e11a-4c15-8b3b-d548eafeda1b" providerId="ADAL" clId="{D543BD4D-293B-4C68-8ABF-E92A56B2811E}" dt="2022-06-14T15:36:34.841" v="85" actId="2696"/>
        <pc:sldMkLst>
          <pc:docMk/>
          <pc:sldMk cId="2088880557" sldId="1747"/>
        </pc:sldMkLst>
      </pc:sldChg>
      <pc:sldChg chg="addSp modSp mod">
        <pc:chgData name="Rowe, Jennifer" userId="61a2c370-e11a-4c15-8b3b-d548eafeda1b" providerId="ADAL" clId="{D543BD4D-293B-4C68-8ABF-E92A56B2811E}" dt="2022-06-14T16:13:06.629" v="318" actId="1076"/>
        <pc:sldMkLst>
          <pc:docMk/>
          <pc:sldMk cId="4162293500" sldId="1747"/>
        </pc:sldMkLst>
        <pc:spChg chg="add mod">
          <ac:chgData name="Rowe, Jennifer" userId="61a2c370-e11a-4c15-8b3b-d548eafeda1b" providerId="ADAL" clId="{D543BD4D-293B-4C68-8ABF-E92A56B2811E}" dt="2022-06-14T16:12:42.008" v="317" actId="20577"/>
          <ac:spMkLst>
            <pc:docMk/>
            <pc:sldMk cId="4162293500" sldId="1747"/>
            <ac:spMk id="4" creationId="{2881A0DF-3BD8-4A77-BE5D-A8E35CCEF02A}"/>
          </ac:spMkLst>
        </pc:spChg>
        <pc:graphicFrameChg chg="mod modGraphic">
          <ac:chgData name="Rowe, Jennifer" userId="61a2c370-e11a-4c15-8b3b-d548eafeda1b" providerId="ADAL" clId="{D543BD4D-293B-4C68-8ABF-E92A56B2811E}" dt="2022-06-14T16:13:06.629" v="318" actId="1076"/>
          <ac:graphicFrameMkLst>
            <pc:docMk/>
            <pc:sldMk cId="4162293500" sldId="1747"/>
            <ac:graphicFrameMk id="7" creationId="{D6B2506B-483D-CA59-2D4C-2F244302ED88}"/>
          </ac:graphicFrameMkLst>
        </pc:graphicFrameChg>
      </pc:sldChg>
      <pc:sldChg chg="modSp mod">
        <pc:chgData name="Rowe, Jennifer" userId="61a2c370-e11a-4c15-8b3b-d548eafeda1b" providerId="ADAL" clId="{D543BD4D-293B-4C68-8ABF-E92A56B2811E}" dt="2022-06-10T13:52:48.623" v="9" actId="207"/>
        <pc:sldMkLst>
          <pc:docMk/>
          <pc:sldMk cId="1860509376" sldId="1753"/>
        </pc:sldMkLst>
        <pc:spChg chg="mod">
          <ac:chgData name="Rowe, Jennifer" userId="61a2c370-e11a-4c15-8b3b-d548eafeda1b" providerId="ADAL" clId="{D543BD4D-293B-4C68-8ABF-E92A56B2811E}" dt="2022-06-10T13:52:45.078" v="8" actId="207"/>
          <ac:spMkLst>
            <pc:docMk/>
            <pc:sldMk cId="1860509376" sldId="1753"/>
            <ac:spMk id="2" creationId="{BD899884-FB36-4649-98F8-FB84E06B7F78}"/>
          </ac:spMkLst>
        </pc:spChg>
        <pc:spChg chg="mod">
          <ac:chgData name="Rowe, Jennifer" userId="61a2c370-e11a-4c15-8b3b-d548eafeda1b" providerId="ADAL" clId="{D543BD4D-293B-4C68-8ABF-E92A56B2811E}" dt="2022-06-10T13:52:48.623" v="9" actId="207"/>
          <ac:spMkLst>
            <pc:docMk/>
            <pc:sldMk cId="1860509376" sldId="1753"/>
            <ac:spMk id="3" creationId="{E604B31E-ED27-400F-9F12-442635387198}"/>
          </ac:spMkLst>
        </pc:spChg>
      </pc:sldChg>
      <pc:sldChg chg="addSp delSp modSp mod">
        <pc:chgData name="Rowe, Jennifer" userId="61a2c370-e11a-4c15-8b3b-d548eafeda1b" providerId="ADAL" clId="{D543BD4D-293B-4C68-8ABF-E92A56B2811E}" dt="2022-06-10T14:06:46.059" v="84" actId="1076"/>
        <pc:sldMkLst>
          <pc:docMk/>
          <pc:sldMk cId="2949162789" sldId="1757"/>
        </pc:sldMkLst>
        <pc:spChg chg="add del mod">
          <ac:chgData name="Rowe, Jennifer" userId="61a2c370-e11a-4c15-8b3b-d548eafeda1b" providerId="ADAL" clId="{D543BD4D-293B-4C68-8ABF-E92A56B2811E}" dt="2022-06-10T13:59:47.892" v="17" actId="478"/>
          <ac:spMkLst>
            <pc:docMk/>
            <pc:sldMk cId="2949162789" sldId="1757"/>
            <ac:spMk id="3" creationId="{DC7C8D1C-056B-4160-9E01-AA3E69292200}"/>
          </ac:spMkLst>
        </pc:spChg>
        <pc:spChg chg="del">
          <ac:chgData name="Rowe, Jennifer" userId="61a2c370-e11a-4c15-8b3b-d548eafeda1b" providerId="ADAL" clId="{D543BD4D-293B-4C68-8ABF-E92A56B2811E}" dt="2022-06-10T13:59:52.479" v="20" actId="478"/>
          <ac:spMkLst>
            <pc:docMk/>
            <pc:sldMk cId="2949162789" sldId="1757"/>
            <ac:spMk id="12" creationId="{B0657E00-A0D1-4ECB-BEA1-CD525B2246CC}"/>
          </ac:spMkLst>
        </pc:spChg>
        <pc:spChg chg="del">
          <ac:chgData name="Rowe, Jennifer" userId="61a2c370-e11a-4c15-8b3b-d548eafeda1b" providerId="ADAL" clId="{D543BD4D-293B-4C68-8ABF-E92A56B2811E}" dt="2022-06-10T13:59:54.814" v="22" actId="478"/>
          <ac:spMkLst>
            <pc:docMk/>
            <pc:sldMk cId="2949162789" sldId="1757"/>
            <ac:spMk id="13" creationId="{FF3679F6-35E3-406D-BF37-A6D8B3B8A143}"/>
          </ac:spMkLst>
        </pc:spChg>
        <pc:spChg chg="del">
          <ac:chgData name="Rowe, Jennifer" userId="61a2c370-e11a-4c15-8b3b-d548eafeda1b" providerId="ADAL" clId="{D543BD4D-293B-4C68-8ABF-E92A56B2811E}" dt="2022-06-10T13:59:45.192" v="16" actId="478"/>
          <ac:spMkLst>
            <pc:docMk/>
            <pc:sldMk cId="2949162789" sldId="1757"/>
            <ac:spMk id="16386" creationId="{248AA6CA-AB9D-4D9F-A0E6-D728103DAA5A}"/>
          </ac:spMkLst>
        </pc:spChg>
        <pc:spChg chg="del">
          <ac:chgData name="Rowe, Jennifer" userId="61a2c370-e11a-4c15-8b3b-d548eafeda1b" providerId="ADAL" clId="{D543BD4D-293B-4C68-8ABF-E92A56B2811E}" dt="2022-06-10T13:59:49.793" v="18" actId="478"/>
          <ac:spMkLst>
            <pc:docMk/>
            <pc:sldMk cId="2949162789" sldId="1757"/>
            <ac:spMk id="16388" creationId="{93FB2500-B726-4EB9-9052-9C98C5458F91}"/>
          </ac:spMkLst>
        </pc:spChg>
        <pc:spChg chg="mod">
          <ac:chgData name="Rowe, Jennifer" userId="61a2c370-e11a-4c15-8b3b-d548eafeda1b" providerId="ADAL" clId="{D543BD4D-293B-4C68-8ABF-E92A56B2811E}" dt="2022-06-10T14:00:22.580" v="32" actId="1076"/>
          <ac:spMkLst>
            <pc:docMk/>
            <pc:sldMk cId="2949162789" sldId="1757"/>
            <ac:spMk id="16389" creationId="{E76DF82A-1D37-42C1-8A03-9012B2549465}"/>
          </ac:spMkLst>
        </pc:spChg>
        <pc:picChg chg="mod">
          <ac:chgData name="Rowe, Jennifer" userId="61a2c370-e11a-4c15-8b3b-d548eafeda1b" providerId="ADAL" clId="{D543BD4D-293B-4C68-8ABF-E92A56B2811E}" dt="2022-06-10T14:06:46.059" v="84" actId="1076"/>
          <ac:picMkLst>
            <pc:docMk/>
            <pc:sldMk cId="2949162789" sldId="1757"/>
            <ac:picMk id="2" creationId="{8D5D04C4-B429-4D0B-85F2-2D0176C5EC18}"/>
          </ac:picMkLst>
        </pc:picChg>
        <pc:picChg chg="del">
          <ac:chgData name="Rowe, Jennifer" userId="61a2c370-e11a-4c15-8b3b-d548eafeda1b" providerId="ADAL" clId="{D543BD4D-293B-4C68-8ABF-E92A56B2811E}" dt="2022-06-10T13:59:55.384" v="23" actId="478"/>
          <ac:picMkLst>
            <pc:docMk/>
            <pc:sldMk cId="2949162789" sldId="1757"/>
            <ac:picMk id="4" creationId="{1BB2A837-9DAC-4E2E-8BFC-C900AC0EBEA4}"/>
          </ac:picMkLst>
        </pc:picChg>
        <pc:picChg chg="del">
          <ac:chgData name="Rowe, Jennifer" userId="61a2c370-e11a-4c15-8b3b-d548eafeda1b" providerId="ADAL" clId="{D543BD4D-293B-4C68-8ABF-E92A56B2811E}" dt="2022-06-10T13:59:53.277" v="21" actId="478"/>
          <ac:picMkLst>
            <pc:docMk/>
            <pc:sldMk cId="2949162789" sldId="1757"/>
            <ac:picMk id="5" creationId="{CBB5D621-83A8-4A6B-8968-B6C14B9E6A24}"/>
          </ac:picMkLst>
        </pc:picChg>
        <pc:picChg chg="del">
          <ac:chgData name="Rowe, Jennifer" userId="61a2c370-e11a-4c15-8b3b-d548eafeda1b" providerId="ADAL" clId="{D543BD4D-293B-4C68-8ABF-E92A56B2811E}" dt="2022-06-10T13:59:50.823" v="19" actId="478"/>
          <ac:picMkLst>
            <pc:docMk/>
            <pc:sldMk cId="2949162789" sldId="1757"/>
            <ac:picMk id="7" creationId="{4BB3A85C-5BE6-4A50-8921-1A1C2809302E}"/>
          </ac:picMkLst>
        </pc:picChg>
      </pc:sldChg>
      <pc:sldChg chg="addSp delSp modSp mod">
        <pc:chgData name="Rowe, Jennifer" userId="61a2c370-e11a-4c15-8b3b-d548eafeda1b" providerId="ADAL" clId="{D543BD4D-293B-4C68-8ABF-E92A56B2811E}" dt="2022-06-10T14:05:21.292" v="82" actId="14100"/>
        <pc:sldMkLst>
          <pc:docMk/>
          <pc:sldMk cId="2518844060" sldId="1758"/>
        </pc:sldMkLst>
        <pc:spChg chg="add del mod">
          <ac:chgData name="Rowe, Jennifer" userId="61a2c370-e11a-4c15-8b3b-d548eafeda1b" providerId="ADAL" clId="{D543BD4D-293B-4C68-8ABF-E92A56B2811E}" dt="2022-06-10T14:02:13.195" v="37" actId="478"/>
          <ac:spMkLst>
            <pc:docMk/>
            <pc:sldMk cId="2518844060" sldId="1758"/>
            <ac:spMk id="3" creationId="{8128A502-97DA-4FE4-A578-388F101B3FB6}"/>
          </ac:spMkLst>
        </pc:spChg>
        <pc:spChg chg="mod">
          <ac:chgData name="Rowe, Jennifer" userId="61a2c370-e11a-4c15-8b3b-d548eafeda1b" providerId="ADAL" clId="{D543BD4D-293B-4C68-8ABF-E92A56B2811E}" dt="2022-06-10T14:05:21.292" v="82" actId="14100"/>
          <ac:spMkLst>
            <pc:docMk/>
            <pc:sldMk cId="2518844060" sldId="1758"/>
            <ac:spMk id="12" creationId="{B0657E00-A0D1-4ECB-BEA1-CD525B2246CC}"/>
          </ac:spMkLst>
        </pc:spChg>
        <pc:spChg chg="del">
          <ac:chgData name="Rowe, Jennifer" userId="61a2c370-e11a-4c15-8b3b-d548eafeda1b" providerId="ADAL" clId="{D543BD4D-293B-4C68-8ABF-E92A56B2811E}" dt="2022-06-10T14:02:22.029" v="42" actId="478"/>
          <ac:spMkLst>
            <pc:docMk/>
            <pc:sldMk cId="2518844060" sldId="1758"/>
            <ac:spMk id="13" creationId="{FF3679F6-35E3-406D-BF37-A6D8B3B8A143}"/>
          </ac:spMkLst>
        </pc:spChg>
        <pc:spChg chg="del">
          <ac:chgData name="Rowe, Jennifer" userId="61a2c370-e11a-4c15-8b3b-d548eafeda1b" providerId="ADAL" clId="{D543BD4D-293B-4C68-8ABF-E92A56B2811E}" dt="2022-06-10T14:02:10.412" v="36" actId="478"/>
          <ac:spMkLst>
            <pc:docMk/>
            <pc:sldMk cId="2518844060" sldId="1758"/>
            <ac:spMk id="16386" creationId="{248AA6CA-AB9D-4D9F-A0E6-D728103DAA5A}"/>
          </ac:spMkLst>
        </pc:spChg>
        <pc:spChg chg="del">
          <ac:chgData name="Rowe, Jennifer" userId="61a2c370-e11a-4c15-8b3b-d548eafeda1b" providerId="ADAL" clId="{D543BD4D-293B-4C68-8ABF-E92A56B2811E}" dt="2022-06-10T14:02:18.897" v="41" actId="478"/>
          <ac:spMkLst>
            <pc:docMk/>
            <pc:sldMk cId="2518844060" sldId="1758"/>
            <ac:spMk id="16388" creationId="{93FB2500-B726-4EB9-9052-9C98C5458F91}"/>
          </ac:spMkLst>
        </pc:spChg>
        <pc:spChg chg="del">
          <ac:chgData name="Rowe, Jennifer" userId="61a2c370-e11a-4c15-8b3b-d548eafeda1b" providerId="ADAL" clId="{D543BD4D-293B-4C68-8ABF-E92A56B2811E}" dt="2022-06-10T14:02:17.200" v="40" actId="478"/>
          <ac:spMkLst>
            <pc:docMk/>
            <pc:sldMk cId="2518844060" sldId="1758"/>
            <ac:spMk id="16389" creationId="{E76DF82A-1D37-42C1-8A03-9012B2549465}"/>
          </ac:spMkLst>
        </pc:spChg>
        <pc:picChg chg="del">
          <ac:chgData name="Rowe, Jennifer" userId="61a2c370-e11a-4c15-8b3b-d548eafeda1b" providerId="ADAL" clId="{D543BD4D-293B-4C68-8ABF-E92A56B2811E}" dt="2022-06-10T14:02:16.094" v="39" actId="478"/>
          <ac:picMkLst>
            <pc:docMk/>
            <pc:sldMk cId="2518844060" sldId="1758"/>
            <ac:picMk id="2" creationId="{8D5D04C4-B429-4D0B-85F2-2D0176C5EC18}"/>
          </ac:picMkLst>
        </pc:picChg>
        <pc:picChg chg="del">
          <ac:chgData name="Rowe, Jennifer" userId="61a2c370-e11a-4c15-8b3b-d548eafeda1b" providerId="ADAL" clId="{D543BD4D-293B-4C68-8ABF-E92A56B2811E}" dt="2022-06-10T14:02:23.368" v="43" actId="478"/>
          <ac:picMkLst>
            <pc:docMk/>
            <pc:sldMk cId="2518844060" sldId="1758"/>
            <ac:picMk id="4" creationId="{1BB2A837-9DAC-4E2E-8BFC-C900AC0EBEA4}"/>
          </ac:picMkLst>
        </pc:picChg>
        <pc:picChg chg="mod">
          <ac:chgData name="Rowe, Jennifer" userId="61a2c370-e11a-4c15-8b3b-d548eafeda1b" providerId="ADAL" clId="{D543BD4D-293B-4C68-8ABF-E92A56B2811E}" dt="2022-06-10T14:02:41.891" v="51" actId="1076"/>
          <ac:picMkLst>
            <pc:docMk/>
            <pc:sldMk cId="2518844060" sldId="1758"/>
            <ac:picMk id="5" creationId="{CBB5D621-83A8-4A6B-8968-B6C14B9E6A24}"/>
          </ac:picMkLst>
        </pc:picChg>
        <pc:picChg chg="del">
          <ac:chgData name="Rowe, Jennifer" userId="61a2c370-e11a-4c15-8b3b-d548eafeda1b" providerId="ADAL" clId="{D543BD4D-293B-4C68-8ABF-E92A56B2811E}" dt="2022-06-10T14:02:15.102" v="38" actId="478"/>
          <ac:picMkLst>
            <pc:docMk/>
            <pc:sldMk cId="2518844060" sldId="1758"/>
            <ac:picMk id="7" creationId="{4BB3A85C-5BE6-4A50-8921-1A1C2809302E}"/>
          </ac:picMkLst>
        </pc:picChg>
      </pc:sldChg>
      <pc:sldChg chg="addSp delSp modSp mod">
        <pc:chgData name="Rowe, Jennifer" userId="61a2c370-e11a-4c15-8b3b-d548eafeda1b" providerId="ADAL" clId="{D543BD4D-293B-4C68-8ABF-E92A56B2811E}" dt="2022-06-10T14:04:49.811" v="81" actId="1076"/>
        <pc:sldMkLst>
          <pc:docMk/>
          <pc:sldMk cId="2695702148" sldId="1759"/>
        </pc:sldMkLst>
        <pc:spChg chg="add del mod">
          <ac:chgData name="Rowe, Jennifer" userId="61a2c370-e11a-4c15-8b3b-d548eafeda1b" providerId="ADAL" clId="{D543BD4D-293B-4C68-8ABF-E92A56B2811E}" dt="2022-06-10T14:03:25.599" v="57" actId="478"/>
          <ac:spMkLst>
            <pc:docMk/>
            <pc:sldMk cId="2695702148" sldId="1759"/>
            <ac:spMk id="3" creationId="{ACA34A79-3A2F-4156-9794-EC88B978C655}"/>
          </ac:spMkLst>
        </pc:spChg>
        <pc:spChg chg="del">
          <ac:chgData name="Rowe, Jennifer" userId="61a2c370-e11a-4c15-8b3b-d548eafeda1b" providerId="ADAL" clId="{D543BD4D-293B-4C68-8ABF-E92A56B2811E}" dt="2022-06-10T14:03:50.779" v="63" actId="478"/>
          <ac:spMkLst>
            <pc:docMk/>
            <pc:sldMk cId="2695702148" sldId="1759"/>
            <ac:spMk id="12" creationId="{B0657E00-A0D1-4ECB-BEA1-CD525B2246CC}"/>
          </ac:spMkLst>
        </pc:spChg>
        <pc:spChg chg="mod">
          <ac:chgData name="Rowe, Jennifer" userId="61a2c370-e11a-4c15-8b3b-d548eafeda1b" providerId="ADAL" clId="{D543BD4D-293B-4C68-8ABF-E92A56B2811E}" dt="2022-06-10T14:04:49.811" v="81" actId="1076"/>
          <ac:spMkLst>
            <pc:docMk/>
            <pc:sldMk cId="2695702148" sldId="1759"/>
            <ac:spMk id="13" creationId="{FF3679F6-35E3-406D-BF37-A6D8B3B8A143}"/>
          </ac:spMkLst>
        </pc:spChg>
        <pc:spChg chg="del">
          <ac:chgData name="Rowe, Jennifer" userId="61a2c370-e11a-4c15-8b3b-d548eafeda1b" providerId="ADAL" clId="{D543BD4D-293B-4C68-8ABF-E92A56B2811E}" dt="2022-06-10T14:03:23.720" v="56" actId="478"/>
          <ac:spMkLst>
            <pc:docMk/>
            <pc:sldMk cId="2695702148" sldId="1759"/>
            <ac:spMk id="16386" creationId="{248AA6CA-AB9D-4D9F-A0E6-D728103DAA5A}"/>
          </ac:spMkLst>
        </pc:spChg>
        <pc:spChg chg="del">
          <ac:chgData name="Rowe, Jennifer" userId="61a2c370-e11a-4c15-8b3b-d548eafeda1b" providerId="ADAL" clId="{D543BD4D-293B-4C68-8ABF-E92A56B2811E}" dt="2022-06-10T14:03:44.695" v="58" actId="478"/>
          <ac:spMkLst>
            <pc:docMk/>
            <pc:sldMk cId="2695702148" sldId="1759"/>
            <ac:spMk id="16388" creationId="{93FB2500-B726-4EB9-9052-9C98C5458F91}"/>
          </ac:spMkLst>
        </pc:spChg>
        <pc:spChg chg="del">
          <ac:chgData name="Rowe, Jennifer" userId="61a2c370-e11a-4c15-8b3b-d548eafeda1b" providerId="ADAL" clId="{D543BD4D-293B-4C68-8ABF-E92A56B2811E}" dt="2022-06-10T14:03:47.039" v="60" actId="478"/>
          <ac:spMkLst>
            <pc:docMk/>
            <pc:sldMk cId="2695702148" sldId="1759"/>
            <ac:spMk id="16389" creationId="{E76DF82A-1D37-42C1-8A03-9012B2549465}"/>
          </ac:spMkLst>
        </pc:spChg>
        <pc:picChg chg="del">
          <ac:chgData name="Rowe, Jennifer" userId="61a2c370-e11a-4c15-8b3b-d548eafeda1b" providerId="ADAL" clId="{D543BD4D-293B-4C68-8ABF-E92A56B2811E}" dt="2022-06-10T14:03:47.722" v="61" actId="478"/>
          <ac:picMkLst>
            <pc:docMk/>
            <pc:sldMk cId="2695702148" sldId="1759"/>
            <ac:picMk id="2" creationId="{8D5D04C4-B429-4D0B-85F2-2D0176C5EC18}"/>
          </ac:picMkLst>
        </pc:picChg>
        <pc:picChg chg="mod">
          <ac:chgData name="Rowe, Jennifer" userId="61a2c370-e11a-4c15-8b3b-d548eafeda1b" providerId="ADAL" clId="{D543BD4D-293B-4C68-8ABF-E92A56B2811E}" dt="2022-06-10T14:04:43.715" v="79" actId="1076"/>
          <ac:picMkLst>
            <pc:docMk/>
            <pc:sldMk cId="2695702148" sldId="1759"/>
            <ac:picMk id="4" creationId="{1BB2A837-9DAC-4E2E-8BFC-C900AC0EBEA4}"/>
          </ac:picMkLst>
        </pc:picChg>
        <pc:picChg chg="del">
          <ac:chgData name="Rowe, Jennifer" userId="61a2c370-e11a-4c15-8b3b-d548eafeda1b" providerId="ADAL" clId="{D543BD4D-293B-4C68-8ABF-E92A56B2811E}" dt="2022-06-10T14:03:49.412" v="62" actId="478"/>
          <ac:picMkLst>
            <pc:docMk/>
            <pc:sldMk cId="2695702148" sldId="1759"/>
            <ac:picMk id="5" creationId="{CBB5D621-83A8-4A6B-8968-B6C14B9E6A24}"/>
          </ac:picMkLst>
        </pc:picChg>
        <pc:picChg chg="del">
          <ac:chgData name="Rowe, Jennifer" userId="61a2c370-e11a-4c15-8b3b-d548eafeda1b" providerId="ADAL" clId="{D543BD4D-293B-4C68-8ABF-E92A56B2811E}" dt="2022-06-10T14:03:45.217" v="59" actId="478"/>
          <ac:picMkLst>
            <pc:docMk/>
            <pc:sldMk cId="2695702148" sldId="1759"/>
            <ac:picMk id="7" creationId="{4BB3A85C-5BE6-4A50-8921-1A1C2809302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78A535-60BC-4DF3-854A-6FDFB3B93411}" type="doc">
      <dgm:prSet loTypeId="urn:microsoft.com/office/officeart/2016/7/layout/AccentHomeChevronProcess" loCatId="process" qsTypeId="urn:microsoft.com/office/officeart/2005/8/quickstyle/simple2" qsCatId="simple" csTypeId="urn:microsoft.com/office/officeart/2005/8/colors/accent4_2" csCatId="accent4" phldr="1"/>
      <dgm:spPr/>
      <dgm:t>
        <a:bodyPr/>
        <a:lstStyle/>
        <a:p>
          <a:endParaRPr lang="en-US"/>
        </a:p>
      </dgm:t>
    </dgm:pt>
    <dgm:pt modelId="{149CA056-A18C-454F-AFF5-6E06BAAABC99}">
      <dgm:prSet/>
      <dgm:spPr>
        <a:solidFill>
          <a:srgbClr val="FF0000"/>
        </a:solidFill>
      </dgm:spPr>
      <dgm:t>
        <a:bodyPr/>
        <a:lstStyle/>
        <a:p>
          <a:r>
            <a:rPr lang="en-US" dirty="0"/>
            <a:t>2014</a:t>
          </a:r>
        </a:p>
      </dgm:t>
    </dgm:pt>
    <dgm:pt modelId="{307374D7-FBA3-433B-95DC-4FFDF30F0778}" type="parTrans" cxnId="{5F605B87-B07E-4072-8AC6-093B9702D246}">
      <dgm:prSet/>
      <dgm:spPr/>
      <dgm:t>
        <a:bodyPr/>
        <a:lstStyle/>
        <a:p>
          <a:endParaRPr lang="en-US"/>
        </a:p>
      </dgm:t>
    </dgm:pt>
    <dgm:pt modelId="{4CC2535A-3143-4650-AFCD-3AEB5100B673}" type="sibTrans" cxnId="{5F605B87-B07E-4072-8AC6-093B9702D246}">
      <dgm:prSet/>
      <dgm:spPr/>
      <dgm:t>
        <a:bodyPr/>
        <a:lstStyle/>
        <a:p>
          <a:endParaRPr lang="en-US"/>
        </a:p>
      </dgm:t>
    </dgm:pt>
    <dgm:pt modelId="{EA3F8D40-AA8E-4311-AC2A-AB4AF93E8A26}">
      <dgm:prSet/>
      <dgm:spPr/>
      <dgm:t>
        <a:bodyPr/>
        <a:lstStyle/>
        <a:p>
          <a:r>
            <a:rPr lang="en-US" dirty="0"/>
            <a:t>Coalition forming</a:t>
          </a:r>
        </a:p>
      </dgm:t>
    </dgm:pt>
    <dgm:pt modelId="{325A9F3E-79FB-4BE1-A776-F5283F82A2E3}" type="parTrans" cxnId="{ABC1B713-B5D2-49F3-892E-C219592E80C7}">
      <dgm:prSet/>
      <dgm:spPr/>
      <dgm:t>
        <a:bodyPr/>
        <a:lstStyle/>
        <a:p>
          <a:endParaRPr lang="en-US"/>
        </a:p>
      </dgm:t>
    </dgm:pt>
    <dgm:pt modelId="{F98B4510-8546-4032-8B9D-0F689EC3B0F5}" type="sibTrans" cxnId="{ABC1B713-B5D2-49F3-892E-C219592E80C7}">
      <dgm:prSet/>
      <dgm:spPr/>
      <dgm:t>
        <a:bodyPr/>
        <a:lstStyle/>
        <a:p>
          <a:endParaRPr lang="en-US"/>
        </a:p>
      </dgm:t>
    </dgm:pt>
    <dgm:pt modelId="{91F65B90-5A91-4400-A347-8055FA758DFA}">
      <dgm:prSet/>
      <dgm:spPr>
        <a:ln>
          <a:solidFill>
            <a:srgbClr val="FF0000"/>
          </a:solidFill>
        </a:ln>
      </dgm:spPr>
      <dgm:t>
        <a:bodyPr/>
        <a:lstStyle/>
        <a:p>
          <a:r>
            <a:rPr lang="en-US" dirty="0"/>
            <a:t>2015</a:t>
          </a:r>
        </a:p>
      </dgm:t>
    </dgm:pt>
    <dgm:pt modelId="{2D7C35C3-AE80-4E10-BB38-6D2175E5A75A}" type="parTrans" cxnId="{F6E225B7-8115-4FEB-8962-503B363CD385}">
      <dgm:prSet/>
      <dgm:spPr/>
      <dgm:t>
        <a:bodyPr/>
        <a:lstStyle/>
        <a:p>
          <a:endParaRPr lang="en-US"/>
        </a:p>
      </dgm:t>
    </dgm:pt>
    <dgm:pt modelId="{365CBE04-14FB-42FD-898D-4F04792948AB}" type="sibTrans" cxnId="{F6E225B7-8115-4FEB-8962-503B363CD385}">
      <dgm:prSet/>
      <dgm:spPr/>
      <dgm:t>
        <a:bodyPr/>
        <a:lstStyle/>
        <a:p>
          <a:endParaRPr lang="en-US"/>
        </a:p>
      </dgm:t>
    </dgm:pt>
    <dgm:pt modelId="{6E996A6C-2482-44FD-8919-43DD26750F42}">
      <dgm:prSet/>
      <dgm:spPr/>
      <dgm:t>
        <a:bodyPr/>
        <a:lstStyle/>
        <a:p>
          <a:r>
            <a:rPr lang="en-US" dirty="0"/>
            <a:t>Hamilton County Heroin Coalition</a:t>
          </a:r>
        </a:p>
      </dgm:t>
    </dgm:pt>
    <dgm:pt modelId="{A8ACC47F-AA3A-4A37-94FF-09B2C36E1336}" type="parTrans" cxnId="{6BA8EBB0-06B2-4268-9C07-4414ED021B4C}">
      <dgm:prSet/>
      <dgm:spPr/>
      <dgm:t>
        <a:bodyPr/>
        <a:lstStyle/>
        <a:p>
          <a:endParaRPr lang="en-US"/>
        </a:p>
      </dgm:t>
    </dgm:pt>
    <dgm:pt modelId="{4BC28995-F8F4-4D42-A1D9-925F93521C79}" type="sibTrans" cxnId="{6BA8EBB0-06B2-4268-9C07-4414ED021B4C}">
      <dgm:prSet/>
      <dgm:spPr/>
      <dgm:t>
        <a:bodyPr/>
        <a:lstStyle/>
        <a:p>
          <a:endParaRPr lang="en-US"/>
        </a:p>
      </dgm:t>
    </dgm:pt>
    <dgm:pt modelId="{635BA3C7-9C98-4BAF-95EC-D5CD3F31D8D4}">
      <dgm:prSet/>
      <dgm:spPr>
        <a:solidFill>
          <a:srgbClr val="FF0000"/>
        </a:solidFill>
      </dgm:spPr>
      <dgm:t>
        <a:bodyPr/>
        <a:lstStyle/>
        <a:p>
          <a:r>
            <a:rPr lang="en-US" dirty="0"/>
            <a:t>2016</a:t>
          </a:r>
        </a:p>
      </dgm:t>
    </dgm:pt>
    <dgm:pt modelId="{8B32805C-C769-4523-827E-EA83283A5FD1}" type="parTrans" cxnId="{03EC7ECE-426E-4799-82F0-4A20FCAC4C79}">
      <dgm:prSet/>
      <dgm:spPr/>
      <dgm:t>
        <a:bodyPr/>
        <a:lstStyle/>
        <a:p>
          <a:endParaRPr lang="en-US"/>
        </a:p>
      </dgm:t>
    </dgm:pt>
    <dgm:pt modelId="{C98E2CD8-C0FA-43BD-A890-DCB1C52D201E}" type="sibTrans" cxnId="{03EC7ECE-426E-4799-82F0-4A20FCAC4C79}">
      <dgm:prSet/>
      <dgm:spPr/>
      <dgm:t>
        <a:bodyPr/>
        <a:lstStyle/>
        <a:p>
          <a:endParaRPr lang="en-US"/>
        </a:p>
      </dgm:t>
    </dgm:pt>
    <dgm:pt modelId="{62F830B5-865B-4E19-A823-655FA9733165}">
      <dgm:prSet/>
      <dgm:spPr/>
      <dgm:t>
        <a:bodyPr/>
        <a:lstStyle/>
        <a:p>
          <a:r>
            <a:rPr lang="en-US" dirty="0"/>
            <a:t>Hamilton County vs. Carfentanil</a:t>
          </a:r>
        </a:p>
      </dgm:t>
    </dgm:pt>
    <dgm:pt modelId="{E20522F1-BA18-49D2-A26C-7AB0671887B3}" type="parTrans" cxnId="{03528CFE-916E-4AD7-B3E1-EA1F59D3D543}">
      <dgm:prSet/>
      <dgm:spPr/>
      <dgm:t>
        <a:bodyPr/>
        <a:lstStyle/>
        <a:p>
          <a:endParaRPr lang="en-US"/>
        </a:p>
      </dgm:t>
    </dgm:pt>
    <dgm:pt modelId="{4027F667-28BA-489F-92C2-0437B6EF7CBD}" type="sibTrans" cxnId="{03528CFE-916E-4AD7-B3E1-EA1F59D3D543}">
      <dgm:prSet/>
      <dgm:spPr/>
      <dgm:t>
        <a:bodyPr/>
        <a:lstStyle/>
        <a:p>
          <a:endParaRPr lang="en-US"/>
        </a:p>
      </dgm:t>
    </dgm:pt>
    <dgm:pt modelId="{9BBDB7D1-04F1-45E1-92B6-DEB0FD9BC301}">
      <dgm:prSet/>
      <dgm:spPr>
        <a:ln>
          <a:solidFill>
            <a:srgbClr val="FF0000"/>
          </a:solidFill>
        </a:ln>
      </dgm:spPr>
      <dgm:t>
        <a:bodyPr/>
        <a:lstStyle/>
        <a:p>
          <a:r>
            <a:rPr lang="en-US" dirty="0"/>
            <a:t>2020</a:t>
          </a:r>
        </a:p>
      </dgm:t>
    </dgm:pt>
    <dgm:pt modelId="{281E1FD3-7F40-49C7-9499-2D1D9E5D7AE5}" type="parTrans" cxnId="{A97308AB-6526-4457-B102-BD5E42576E28}">
      <dgm:prSet/>
      <dgm:spPr/>
      <dgm:t>
        <a:bodyPr/>
        <a:lstStyle/>
        <a:p>
          <a:endParaRPr lang="en-US"/>
        </a:p>
      </dgm:t>
    </dgm:pt>
    <dgm:pt modelId="{45445959-1C21-4F83-B4A3-C6B792F6640F}" type="sibTrans" cxnId="{A97308AB-6526-4457-B102-BD5E42576E28}">
      <dgm:prSet/>
      <dgm:spPr/>
      <dgm:t>
        <a:bodyPr/>
        <a:lstStyle/>
        <a:p>
          <a:endParaRPr lang="en-US"/>
        </a:p>
      </dgm:t>
    </dgm:pt>
    <dgm:pt modelId="{260B28A2-9E8A-4CA1-BD7D-7F4652486494}">
      <dgm:prSet/>
      <dgm:spPr/>
      <dgm:t>
        <a:bodyPr/>
        <a:lstStyle/>
        <a:p>
          <a:r>
            <a:rPr lang="en-US" dirty="0"/>
            <a:t>Rebranded as Hamilton County Addiction Response Coalition</a:t>
          </a:r>
        </a:p>
      </dgm:t>
    </dgm:pt>
    <dgm:pt modelId="{B36BAC63-88AA-4815-842F-DEAFCBF571AA}" type="parTrans" cxnId="{B91F206D-CC31-47CD-B206-2C89DE78EAD3}">
      <dgm:prSet/>
      <dgm:spPr/>
      <dgm:t>
        <a:bodyPr/>
        <a:lstStyle/>
        <a:p>
          <a:endParaRPr lang="en-US"/>
        </a:p>
      </dgm:t>
    </dgm:pt>
    <dgm:pt modelId="{6E740375-C342-49A1-84ED-324DB62AF835}" type="sibTrans" cxnId="{B91F206D-CC31-47CD-B206-2C89DE78EAD3}">
      <dgm:prSet/>
      <dgm:spPr/>
      <dgm:t>
        <a:bodyPr/>
        <a:lstStyle/>
        <a:p>
          <a:endParaRPr lang="en-US"/>
        </a:p>
      </dgm:t>
    </dgm:pt>
    <dgm:pt modelId="{7BB68BF3-5638-41AF-9667-3AD67013533F}">
      <dgm:prSet/>
      <dgm:spPr>
        <a:solidFill>
          <a:srgbClr val="FF0000"/>
        </a:solidFill>
      </dgm:spPr>
      <dgm:t>
        <a:bodyPr/>
        <a:lstStyle/>
        <a:p>
          <a:r>
            <a:rPr lang="en-US" dirty="0"/>
            <a:t>2022</a:t>
          </a:r>
        </a:p>
      </dgm:t>
    </dgm:pt>
    <dgm:pt modelId="{FE6AAEC9-890D-4EDD-ABF5-269B8C20C89C}" type="parTrans" cxnId="{24E58100-3284-47C3-B7E3-D1241C576BCF}">
      <dgm:prSet/>
      <dgm:spPr/>
      <dgm:t>
        <a:bodyPr/>
        <a:lstStyle/>
        <a:p>
          <a:endParaRPr lang="en-US"/>
        </a:p>
      </dgm:t>
    </dgm:pt>
    <dgm:pt modelId="{934775A5-703D-4CD6-A609-5762B8925D00}" type="sibTrans" cxnId="{24E58100-3284-47C3-B7E3-D1241C576BCF}">
      <dgm:prSet/>
      <dgm:spPr/>
      <dgm:t>
        <a:bodyPr/>
        <a:lstStyle/>
        <a:p>
          <a:endParaRPr lang="en-US"/>
        </a:p>
      </dgm:t>
    </dgm:pt>
    <dgm:pt modelId="{5D93EA39-28AF-44DD-8DF2-BB1956A6A0A2}">
      <dgm:prSet/>
      <dgm:spPr/>
      <dgm:t>
        <a:bodyPr/>
        <a:lstStyle/>
        <a:p>
          <a:r>
            <a:rPr lang="en-US" dirty="0"/>
            <a:t>200% growth with 152 active community agencies and nearly 400 members</a:t>
          </a:r>
        </a:p>
      </dgm:t>
    </dgm:pt>
    <dgm:pt modelId="{CE4F4162-04FC-4A0E-85A8-EAA2D2A36165}" type="parTrans" cxnId="{87E14455-E765-48CC-9D98-FE154D347E59}">
      <dgm:prSet/>
      <dgm:spPr/>
      <dgm:t>
        <a:bodyPr/>
        <a:lstStyle/>
        <a:p>
          <a:endParaRPr lang="en-US"/>
        </a:p>
      </dgm:t>
    </dgm:pt>
    <dgm:pt modelId="{D7462EB3-1776-4E47-A7AC-210EE708CCE9}" type="sibTrans" cxnId="{87E14455-E765-48CC-9D98-FE154D347E59}">
      <dgm:prSet/>
      <dgm:spPr/>
      <dgm:t>
        <a:bodyPr/>
        <a:lstStyle/>
        <a:p>
          <a:endParaRPr lang="en-US"/>
        </a:p>
      </dgm:t>
    </dgm:pt>
    <dgm:pt modelId="{6A81B345-4EE1-456D-9C40-0AC3AA4F4FAD}" type="pres">
      <dgm:prSet presAssocID="{6578A535-60BC-4DF3-854A-6FDFB3B93411}" presName="Name0" presStyleCnt="0">
        <dgm:presLayoutVars>
          <dgm:animLvl val="lvl"/>
          <dgm:resizeHandles val="exact"/>
        </dgm:presLayoutVars>
      </dgm:prSet>
      <dgm:spPr/>
    </dgm:pt>
    <dgm:pt modelId="{162F79F2-4A3D-4A96-AE33-D832F0194BCE}" type="pres">
      <dgm:prSet presAssocID="{149CA056-A18C-454F-AFF5-6E06BAAABC99}" presName="composite" presStyleCnt="0"/>
      <dgm:spPr/>
    </dgm:pt>
    <dgm:pt modelId="{7F9FBE74-45D0-4079-A2C6-BC75C44D6582}" type="pres">
      <dgm:prSet presAssocID="{149CA056-A18C-454F-AFF5-6E06BAAABC99}" presName="L" presStyleLbl="solidFgAcc1" presStyleIdx="0" presStyleCnt="5">
        <dgm:presLayoutVars>
          <dgm:chMax val="0"/>
          <dgm:chPref val="0"/>
        </dgm:presLayoutVars>
      </dgm:prSet>
      <dgm:spPr/>
    </dgm:pt>
    <dgm:pt modelId="{C684809C-15D9-4D5F-801D-9BE9923FD012}" type="pres">
      <dgm:prSet presAssocID="{149CA056-A18C-454F-AFF5-6E06BAAABC99}" presName="parTx" presStyleLbl="alignNode1" presStyleIdx="0" presStyleCnt="5">
        <dgm:presLayoutVars>
          <dgm:chMax val="0"/>
          <dgm:chPref val="0"/>
          <dgm:bulletEnabled val="1"/>
        </dgm:presLayoutVars>
      </dgm:prSet>
      <dgm:spPr/>
    </dgm:pt>
    <dgm:pt modelId="{EB85CFCA-61A7-4E34-B724-86A9903622A2}" type="pres">
      <dgm:prSet presAssocID="{149CA056-A18C-454F-AFF5-6E06BAAABC99}" presName="desTx" presStyleLbl="revTx" presStyleIdx="0" presStyleCnt="5">
        <dgm:presLayoutVars>
          <dgm:chMax val="0"/>
          <dgm:chPref val="0"/>
          <dgm:bulletEnabled val="1"/>
        </dgm:presLayoutVars>
      </dgm:prSet>
      <dgm:spPr/>
    </dgm:pt>
    <dgm:pt modelId="{022B1E8E-E298-4206-AA12-DBCCD19844E5}" type="pres">
      <dgm:prSet presAssocID="{149CA056-A18C-454F-AFF5-6E06BAAABC99}" presName="EmptyPlaceHolder" presStyleCnt="0"/>
      <dgm:spPr/>
    </dgm:pt>
    <dgm:pt modelId="{B4195025-6B63-4E61-B72F-C835BFA1BE17}" type="pres">
      <dgm:prSet presAssocID="{4CC2535A-3143-4650-AFCD-3AEB5100B673}" presName="space" presStyleCnt="0"/>
      <dgm:spPr/>
    </dgm:pt>
    <dgm:pt modelId="{B975D360-ACFF-4DA8-81E0-B7A0D2D109BC}" type="pres">
      <dgm:prSet presAssocID="{91F65B90-5A91-4400-A347-8055FA758DFA}" presName="composite" presStyleCnt="0"/>
      <dgm:spPr/>
    </dgm:pt>
    <dgm:pt modelId="{E3B2BDCA-C867-48D7-AE69-FE9DB69AEAC2}" type="pres">
      <dgm:prSet presAssocID="{91F65B90-5A91-4400-A347-8055FA758DFA}" presName="L" presStyleLbl="solidFgAcc1" presStyleIdx="1" presStyleCnt="5">
        <dgm:presLayoutVars>
          <dgm:chMax val="0"/>
          <dgm:chPref val="0"/>
        </dgm:presLayoutVars>
      </dgm:prSet>
      <dgm:spPr/>
    </dgm:pt>
    <dgm:pt modelId="{74536368-B0C6-47F7-84A7-1D1ECA0DD505}" type="pres">
      <dgm:prSet presAssocID="{91F65B90-5A91-4400-A347-8055FA758DFA}" presName="parTx" presStyleLbl="alignNode1" presStyleIdx="1" presStyleCnt="5">
        <dgm:presLayoutVars>
          <dgm:chMax val="0"/>
          <dgm:chPref val="0"/>
          <dgm:bulletEnabled val="1"/>
        </dgm:presLayoutVars>
      </dgm:prSet>
      <dgm:spPr/>
    </dgm:pt>
    <dgm:pt modelId="{6038FB8B-5397-42D2-B07C-6DBE11D3EB8C}" type="pres">
      <dgm:prSet presAssocID="{91F65B90-5A91-4400-A347-8055FA758DFA}" presName="desTx" presStyleLbl="revTx" presStyleIdx="1" presStyleCnt="5">
        <dgm:presLayoutVars>
          <dgm:chMax val="0"/>
          <dgm:chPref val="0"/>
          <dgm:bulletEnabled val="1"/>
        </dgm:presLayoutVars>
      </dgm:prSet>
      <dgm:spPr/>
    </dgm:pt>
    <dgm:pt modelId="{F59F85F3-0A71-497C-9DDB-2A22D15ED8F2}" type="pres">
      <dgm:prSet presAssocID="{91F65B90-5A91-4400-A347-8055FA758DFA}" presName="EmptyPlaceHolder" presStyleCnt="0"/>
      <dgm:spPr/>
    </dgm:pt>
    <dgm:pt modelId="{3A1BBE9A-28B0-4A25-8A42-DA8DEE224E07}" type="pres">
      <dgm:prSet presAssocID="{365CBE04-14FB-42FD-898D-4F04792948AB}" presName="space" presStyleCnt="0"/>
      <dgm:spPr/>
    </dgm:pt>
    <dgm:pt modelId="{A5B77FCB-41AA-4FC2-BEA7-E17B33919D14}" type="pres">
      <dgm:prSet presAssocID="{635BA3C7-9C98-4BAF-95EC-D5CD3F31D8D4}" presName="composite" presStyleCnt="0"/>
      <dgm:spPr/>
    </dgm:pt>
    <dgm:pt modelId="{7FA33D66-5F8A-43A7-97E1-0B8F94DBD5E3}" type="pres">
      <dgm:prSet presAssocID="{635BA3C7-9C98-4BAF-95EC-D5CD3F31D8D4}" presName="L" presStyleLbl="solidFgAcc1" presStyleIdx="2" presStyleCnt="5">
        <dgm:presLayoutVars>
          <dgm:chMax val="0"/>
          <dgm:chPref val="0"/>
        </dgm:presLayoutVars>
      </dgm:prSet>
      <dgm:spPr/>
    </dgm:pt>
    <dgm:pt modelId="{9F569B3C-3BAB-47F5-BF18-2B0414A8C85F}" type="pres">
      <dgm:prSet presAssocID="{635BA3C7-9C98-4BAF-95EC-D5CD3F31D8D4}" presName="parTx" presStyleLbl="alignNode1" presStyleIdx="2" presStyleCnt="5">
        <dgm:presLayoutVars>
          <dgm:chMax val="0"/>
          <dgm:chPref val="0"/>
          <dgm:bulletEnabled val="1"/>
        </dgm:presLayoutVars>
      </dgm:prSet>
      <dgm:spPr/>
    </dgm:pt>
    <dgm:pt modelId="{F4BA5E41-69CA-4D33-ABFB-D67BBF52C309}" type="pres">
      <dgm:prSet presAssocID="{635BA3C7-9C98-4BAF-95EC-D5CD3F31D8D4}" presName="desTx" presStyleLbl="revTx" presStyleIdx="2" presStyleCnt="5">
        <dgm:presLayoutVars>
          <dgm:chMax val="0"/>
          <dgm:chPref val="0"/>
          <dgm:bulletEnabled val="1"/>
        </dgm:presLayoutVars>
      </dgm:prSet>
      <dgm:spPr/>
    </dgm:pt>
    <dgm:pt modelId="{83A679C7-9B56-4503-808E-7D0A0EF603EC}" type="pres">
      <dgm:prSet presAssocID="{635BA3C7-9C98-4BAF-95EC-D5CD3F31D8D4}" presName="EmptyPlaceHolder" presStyleCnt="0"/>
      <dgm:spPr/>
    </dgm:pt>
    <dgm:pt modelId="{607206F5-9BCA-4142-8A29-D91DFF1892CE}" type="pres">
      <dgm:prSet presAssocID="{C98E2CD8-C0FA-43BD-A890-DCB1C52D201E}" presName="space" presStyleCnt="0"/>
      <dgm:spPr/>
    </dgm:pt>
    <dgm:pt modelId="{4448F388-5739-447A-979F-042BD43416F8}" type="pres">
      <dgm:prSet presAssocID="{9BBDB7D1-04F1-45E1-92B6-DEB0FD9BC301}" presName="composite" presStyleCnt="0"/>
      <dgm:spPr/>
    </dgm:pt>
    <dgm:pt modelId="{B0B581FF-411D-49AD-BFBE-14E8B1BEDE12}" type="pres">
      <dgm:prSet presAssocID="{9BBDB7D1-04F1-45E1-92B6-DEB0FD9BC301}" presName="L" presStyleLbl="solidFgAcc1" presStyleIdx="3" presStyleCnt="5">
        <dgm:presLayoutVars>
          <dgm:chMax val="0"/>
          <dgm:chPref val="0"/>
        </dgm:presLayoutVars>
      </dgm:prSet>
      <dgm:spPr/>
    </dgm:pt>
    <dgm:pt modelId="{2AF3C760-6BBE-48F2-9F33-7D2090357189}" type="pres">
      <dgm:prSet presAssocID="{9BBDB7D1-04F1-45E1-92B6-DEB0FD9BC301}" presName="parTx" presStyleLbl="alignNode1" presStyleIdx="3" presStyleCnt="5">
        <dgm:presLayoutVars>
          <dgm:chMax val="0"/>
          <dgm:chPref val="0"/>
          <dgm:bulletEnabled val="1"/>
        </dgm:presLayoutVars>
      </dgm:prSet>
      <dgm:spPr/>
    </dgm:pt>
    <dgm:pt modelId="{205FA924-44D3-407D-B47F-F26D221EBDF2}" type="pres">
      <dgm:prSet presAssocID="{9BBDB7D1-04F1-45E1-92B6-DEB0FD9BC301}" presName="desTx" presStyleLbl="revTx" presStyleIdx="3" presStyleCnt="5">
        <dgm:presLayoutVars>
          <dgm:chMax val="0"/>
          <dgm:chPref val="0"/>
          <dgm:bulletEnabled val="1"/>
        </dgm:presLayoutVars>
      </dgm:prSet>
      <dgm:spPr/>
    </dgm:pt>
    <dgm:pt modelId="{AFF5C59D-51B6-4F38-BAEE-988B3B517AF9}" type="pres">
      <dgm:prSet presAssocID="{9BBDB7D1-04F1-45E1-92B6-DEB0FD9BC301}" presName="EmptyPlaceHolder" presStyleCnt="0"/>
      <dgm:spPr/>
    </dgm:pt>
    <dgm:pt modelId="{A2BE02B9-0A8C-4F93-BF8F-916256DD5F2B}" type="pres">
      <dgm:prSet presAssocID="{45445959-1C21-4F83-B4A3-C6B792F6640F}" presName="space" presStyleCnt="0"/>
      <dgm:spPr/>
    </dgm:pt>
    <dgm:pt modelId="{B8814CD7-1F40-4A7E-9916-D091F11436AF}" type="pres">
      <dgm:prSet presAssocID="{7BB68BF3-5638-41AF-9667-3AD67013533F}" presName="composite" presStyleCnt="0"/>
      <dgm:spPr/>
    </dgm:pt>
    <dgm:pt modelId="{3DFA8A45-12C4-4866-BFF2-59C8DF818022}" type="pres">
      <dgm:prSet presAssocID="{7BB68BF3-5638-41AF-9667-3AD67013533F}" presName="L" presStyleLbl="solidFgAcc1" presStyleIdx="4" presStyleCnt="5">
        <dgm:presLayoutVars>
          <dgm:chMax val="0"/>
          <dgm:chPref val="0"/>
        </dgm:presLayoutVars>
      </dgm:prSet>
      <dgm:spPr/>
    </dgm:pt>
    <dgm:pt modelId="{EA7C09F6-596B-478E-8F52-3B0A16935B41}" type="pres">
      <dgm:prSet presAssocID="{7BB68BF3-5638-41AF-9667-3AD67013533F}" presName="parTx" presStyleLbl="alignNode1" presStyleIdx="4" presStyleCnt="5">
        <dgm:presLayoutVars>
          <dgm:chMax val="0"/>
          <dgm:chPref val="0"/>
          <dgm:bulletEnabled val="1"/>
        </dgm:presLayoutVars>
      </dgm:prSet>
      <dgm:spPr/>
    </dgm:pt>
    <dgm:pt modelId="{929AB9CE-126B-41A0-9AE4-6FDDC6094E4A}" type="pres">
      <dgm:prSet presAssocID="{7BB68BF3-5638-41AF-9667-3AD67013533F}" presName="desTx" presStyleLbl="revTx" presStyleIdx="4" presStyleCnt="5">
        <dgm:presLayoutVars>
          <dgm:chMax val="0"/>
          <dgm:chPref val="0"/>
          <dgm:bulletEnabled val="1"/>
        </dgm:presLayoutVars>
      </dgm:prSet>
      <dgm:spPr/>
    </dgm:pt>
    <dgm:pt modelId="{F0CE68C2-36FE-4548-BE15-13E8CACA58B7}" type="pres">
      <dgm:prSet presAssocID="{7BB68BF3-5638-41AF-9667-3AD67013533F}" presName="EmptyPlaceHolder" presStyleCnt="0"/>
      <dgm:spPr/>
    </dgm:pt>
  </dgm:ptLst>
  <dgm:cxnLst>
    <dgm:cxn modelId="{24E58100-3284-47C3-B7E3-D1241C576BCF}" srcId="{6578A535-60BC-4DF3-854A-6FDFB3B93411}" destId="{7BB68BF3-5638-41AF-9667-3AD67013533F}" srcOrd="4" destOrd="0" parTransId="{FE6AAEC9-890D-4EDD-ABF5-269B8C20C89C}" sibTransId="{934775A5-703D-4CD6-A609-5762B8925D00}"/>
    <dgm:cxn modelId="{E8FC8F04-A3C3-41DA-B716-1D9683E3F535}" type="presOf" srcId="{EA3F8D40-AA8E-4311-AC2A-AB4AF93E8A26}" destId="{EB85CFCA-61A7-4E34-B724-86A9903622A2}" srcOrd="0" destOrd="0" presId="urn:microsoft.com/office/officeart/2016/7/layout/AccentHomeChevronProcess"/>
    <dgm:cxn modelId="{ABC1B713-B5D2-49F3-892E-C219592E80C7}" srcId="{149CA056-A18C-454F-AFF5-6E06BAAABC99}" destId="{EA3F8D40-AA8E-4311-AC2A-AB4AF93E8A26}" srcOrd="0" destOrd="0" parTransId="{325A9F3E-79FB-4BE1-A776-F5283F82A2E3}" sibTransId="{F98B4510-8546-4032-8B9D-0F689EC3B0F5}"/>
    <dgm:cxn modelId="{1B4D6A2A-ECC5-4E44-9775-165CDEE961B8}" type="presOf" srcId="{7BB68BF3-5638-41AF-9667-3AD67013533F}" destId="{EA7C09F6-596B-478E-8F52-3B0A16935B41}" srcOrd="0" destOrd="0" presId="urn:microsoft.com/office/officeart/2016/7/layout/AccentHomeChevronProcess"/>
    <dgm:cxn modelId="{5A48D86C-E4BB-4BFF-8185-2E5B58CECF95}" type="presOf" srcId="{149CA056-A18C-454F-AFF5-6E06BAAABC99}" destId="{C684809C-15D9-4D5F-801D-9BE9923FD012}" srcOrd="0" destOrd="0" presId="urn:microsoft.com/office/officeart/2016/7/layout/AccentHomeChevronProcess"/>
    <dgm:cxn modelId="{B91F206D-CC31-47CD-B206-2C89DE78EAD3}" srcId="{9BBDB7D1-04F1-45E1-92B6-DEB0FD9BC301}" destId="{260B28A2-9E8A-4CA1-BD7D-7F4652486494}" srcOrd="0" destOrd="0" parTransId="{B36BAC63-88AA-4815-842F-DEAFCBF571AA}" sibTransId="{6E740375-C342-49A1-84ED-324DB62AF835}"/>
    <dgm:cxn modelId="{1DDE576E-82B6-4079-9A4C-F66E4C520EE1}" type="presOf" srcId="{635BA3C7-9C98-4BAF-95EC-D5CD3F31D8D4}" destId="{9F569B3C-3BAB-47F5-BF18-2B0414A8C85F}" srcOrd="0" destOrd="0" presId="urn:microsoft.com/office/officeart/2016/7/layout/AccentHomeChevronProcess"/>
    <dgm:cxn modelId="{87E14455-E765-48CC-9D98-FE154D347E59}" srcId="{7BB68BF3-5638-41AF-9667-3AD67013533F}" destId="{5D93EA39-28AF-44DD-8DF2-BB1956A6A0A2}" srcOrd="0" destOrd="0" parTransId="{CE4F4162-04FC-4A0E-85A8-EAA2D2A36165}" sibTransId="{D7462EB3-1776-4E47-A7AC-210EE708CCE9}"/>
    <dgm:cxn modelId="{66BC3787-B4B5-4BFB-A844-257CF353D10A}" type="presOf" srcId="{6E996A6C-2482-44FD-8919-43DD26750F42}" destId="{6038FB8B-5397-42D2-B07C-6DBE11D3EB8C}" srcOrd="0" destOrd="0" presId="urn:microsoft.com/office/officeart/2016/7/layout/AccentHomeChevronProcess"/>
    <dgm:cxn modelId="{5F605B87-B07E-4072-8AC6-093B9702D246}" srcId="{6578A535-60BC-4DF3-854A-6FDFB3B93411}" destId="{149CA056-A18C-454F-AFF5-6E06BAAABC99}" srcOrd="0" destOrd="0" parTransId="{307374D7-FBA3-433B-95DC-4FFDF30F0778}" sibTransId="{4CC2535A-3143-4650-AFCD-3AEB5100B673}"/>
    <dgm:cxn modelId="{89167290-55F6-43A3-A6A1-3671B851D491}" type="presOf" srcId="{5D93EA39-28AF-44DD-8DF2-BB1956A6A0A2}" destId="{929AB9CE-126B-41A0-9AE4-6FDDC6094E4A}" srcOrd="0" destOrd="0" presId="urn:microsoft.com/office/officeart/2016/7/layout/AccentHomeChevronProcess"/>
    <dgm:cxn modelId="{4B1EE19E-36E3-49BC-A87A-C11373487E45}" type="presOf" srcId="{260B28A2-9E8A-4CA1-BD7D-7F4652486494}" destId="{205FA924-44D3-407D-B47F-F26D221EBDF2}" srcOrd="0" destOrd="0" presId="urn:microsoft.com/office/officeart/2016/7/layout/AccentHomeChevronProcess"/>
    <dgm:cxn modelId="{8EFCE8A2-A9CC-45C7-9C73-4F32A0E01FD3}" type="presOf" srcId="{62F830B5-865B-4E19-A823-655FA9733165}" destId="{F4BA5E41-69CA-4D33-ABFB-D67BBF52C309}" srcOrd="0" destOrd="0" presId="urn:microsoft.com/office/officeart/2016/7/layout/AccentHomeChevronProcess"/>
    <dgm:cxn modelId="{FA4E1FA7-C6DF-41EB-B454-2FA4B13F08F7}" type="presOf" srcId="{9BBDB7D1-04F1-45E1-92B6-DEB0FD9BC301}" destId="{2AF3C760-6BBE-48F2-9F33-7D2090357189}" srcOrd="0" destOrd="0" presId="urn:microsoft.com/office/officeart/2016/7/layout/AccentHomeChevronProcess"/>
    <dgm:cxn modelId="{A97308AB-6526-4457-B102-BD5E42576E28}" srcId="{6578A535-60BC-4DF3-854A-6FDFB3B93411}" destId="{9BBDB7D1-04F1-45E1-92B6-DEB0FD9BC301}" srcOrd="3" destOrd="0" parTransId="{281E1FD3-7F40-49C7-9499-2D1D9E5D7AE5}" sibTransId="{45445959-1C21-4F83-B4A3-C6B792F6640F}"/>
    <dgm:cxn modelId="{6BA8EBB0-06B2-4268-9C07-4414ED021B4C}" srcId="{91F65B90-5A91-4400-A347-8055FA758DFA}" destId="{6E996A6C-2482-44FD-8919-43DD26750F42}" srcOrd="0" destOrd="0" parTransId="{A8ACC47F-AA3A-4A37-94FF-09B2C36E1336}" sibTransId="{4BC28995-F8F4-4D42-A1D9-925F93521C79}"/>
    <dgm:cxn modelId="{F6E225B7-8115-4FEB-8962-503B363CD385}" srcId="{6578A535-60BC-4DF3-854A-6FDFB3B93411}" destId="{91F65B90-5A91-4400-A347-8055FA758DFA}" srcOrd="1" destOrd="0" parTransId="{2D7C35C3-AE80-4E10-BB38-6D2175E5A75A}" sibTransId="{365CBE04-14FB-42FD-898D-4F04792948AB}"/>
    <dgm:cxn modelId="{03EC7ECE-426E-4799-82F0-4A20FCAC4C79}" srcId="{6578A535-60BC-4DF3-854A-6FDFB3B93411}" destId="{635BA3C7-9C98-4BAF-95EC-D5CD3F31D8D4}" srcOrd="2" destOrd="0" parTransId="{8B32805C-C769-4523-827E-EA83283A5FD1}" sibTransId="{C98E2CD8-C0FA-43BD-A890-DCB1C52D201E}"/>
    <dgm:cxn modelId="{CDA03EDB-1C77-4890-B0F7-80F61B541CAC}" type="presOf" srcId="{6578A535-60BC-4DF3-854A-6FDFB3B93411}" destId="{6A81B345-4EE1-456D-9C40-0AC3AA4F4FAD}" srcOrd="0" destOrd="0" presId="urn:microsoft.com/office/officeart/2016/7/layout/AccentHomeChevronProcess"/>
    <dgm:cxn modelId="{96D27DFE-BBB0-4237-A41D-002A1E74777A}" type="presOf" srcId="{91F65B90-5A91-4400-A347-8055FA758DFA}" destId="{74536368-B0C6-47F7-84A7-1D1ECA0DD505}" srcOrd="0" destOrd="0" presId="urn:microsoft.com/office/officeart/2016/7/layout/AccentHomeChevronProcess"/>
    <dgm:cxn modelId="{03528CFE-916E-4AD7-B3E1-EA1F59D3D543}" srcId="{635BA3C7-9C98-4BAF-95EC-D5CD3F31D8D4}" destId="{62F830B5-865B-4E19-A823-655FA9733165}" srcOrd="0" destOrd="0" parTransId="{E20522F1-BA18-49D2-A26C-7AB0671887B3}" sibTransId="{4027F667-28BA-489F-92C2-0437B6EF7CBD}"/>
    <dgm:cxn modelId="{90BE7966-1EDF-4B21-B9FE-E48986114429}" type="presParOf" srcId="{6A81B345-4EE1-456D-9C40-0AC3AA4F4FAD}" destId="{162F79F2-4A3D-4A96-AE33-D832F0194BCE}" srcOrd="0" destOrd="0" presId="urn:microsoft.com/office/officeart/2016/7/layout/AccentHomeChevronProcess"/>
    <dgm:cxn modelId="{8B06B315-AC52-44CF-B09F-A7B8474FEB90}" type="presParOf" srcId="{162F79F2-4A3D-4A96-AE33-D832F0194BCE}" destId="{7F9FBE74-45D0-4079-A2C6-BC75C44D6582}" srcOrd="0" destOrd="0" presId="urn:microsoft.com/office/officeart/2016/7/layout/AccentHomeChevronProcess"/>
    <dgm:cxn modelId="{3F4889D4-3AC6-4F72-A766-832BAD3FD228}" type="presParOf" srcId="{162F79F2-4A3D-4A96-AE33-D832F0194BCE}" destId="{C684809C-15D9-4D5F-801D-9BE9923FD012}" srcOrd="1" destOrd="0" presId="urn:microsoft.com/office/officeart/2016/7/layout/AccentHomeChevronProcess"/>
    <dgm:cxn modelId="{400E5A34-D445-4F9A-A4A9-2357A488E333}" type="presParOf" srcId="{162F79F2-4A3D-4A96-AE33-D832F0194BCE}" destId="{EB85CFCA-61A7-4E34-B724-86A9903622A2}" srcOrd="2" destOrd="0" presId="urn:microsoft.com/office/officeart/2016/7/layout/AccentHomeChevronProcess"/>
    <dgm:cxn modelId="{4ED54CCD-6E20-4B92-AEA7-E6AC3C37A184}" type="presParOf" srcId="{162F79F2-4A3D-4A96-AE33-D832F0194BCE}" destId="{022B1E8E-E298-4206-AA12-DBCCD19844E5}" srcOrd="3" destOrd="0" presId="urn:microsoft.com/office/officeart/2016/7/layout/AccentHomeChevronProcess"/>
    <dgm:cxn modelId="{F399BB1B-0FEA-401F-83CF-1EB759EEF8E3}" type="presParOf" srcId="{6A81B345-4EE1-456D-9C40-0AC3AA4F4FAD}" destId="{B4195025-6B63-4E61-B72F-C835BFA1BE17}" srcOrd="1" destOrd="0" presId="urn:microsoft.com/office/officeart/2016/7/layout/AccentHomeChevronProcess"/>
    <dgm:cxn modelId="{C1CA1214-59F9-4E5E-9887-AFF8DC8697AF}" type="presParOf" srcId="{6A81B345-4EE1-456D-9C40-0AC3AA4F4FAD}" destId="{B975D360-ACFF-4DA8-81E0-B7A0D2D109BC}" srcOrd="2" destOrd="0" presId="urn:microsoft.com/office/officeart/2016/7/layout/AccentHomeChevronProcess"/>
    <dgm:cxn modelId="{CF93E39C-B49D-4CC9-A350-053048666456}" type="presParOf" srcId="{B975D360-ACFF-4DA8-81E0-B7A0D2D109BC}" destId="{E3B2BDCA-C867-48D7-AE69-FE9DB69AEAC2}" srcOrd="0" destOrd="0" presId="urn:microsoft.com/office/officeart/2016/7/layout/AccentHomeChevronProcess"/>
    <dgm:cxn modelId="{CBED3A01-4CDB-459E-82EE-773910DBB029}" type="presParOf" srcId="{B975D360-ACFF-4DA8-81E0-B7A0D2D109BC}" destId="{74536368-B0C6-47F7-84A7-1D1ECA0DD505}" srcOrd="1" destOrd="0" presId="urn:microsoft.com/office/officeart/2016/7/layout/AccentHomeChevronProcess"/>
    <dgm:cxn modelId="{C78830B6-EB76-460F-A48F-058894D39601}" type="presParOf" srcId="{B975D360-ACFF-4DA8-81E0-B7A0D2D109BC}" destId="{6038FB8B-5397-42D2-B07C-6DBE11D3EB8C}" srcOrd="2" destOrd="0" presId="urn:microsoft.com/office/officeart/2016/7/layout/AccentHomeChevronProcess"/>
    <dgm:cxn modelId="{F2F8B362-AB67-4072-BF08-26800D9EA450}" type="presParOf" srcId="{B975D360-ACFF-4DA8-81E0-B7A0D2D109BC}" destId="{F59F85F3-0A71-497C-9DDB-2A22D15ED8F2}" srcOrd="3" destOrd="0" presId="urn:microsoft.com/office/officeart/2016/7/layout/AccentHomeChevronProcess"/>
    <dgm:cxn modelId="{5041240D-D2A0-404B-A4F2-1325D0876345}" type="presParOf" srcId="{6A81B345-4EE1-456D-9C40-0AC3AA4F4FAD}" destId="{3A1BBE9A-28B0-4A25-8A42-DA8DEE224E07}" srcOrd="3" destOrd="0" presId="urn:microsoft.com/office/officeart/2016/7/layout/AccentHomeChevronProcess"/>
    <dgm:cxn modelId="{79B19FCD-6597-484F-91EB-B2EC2FCD3335}" type="presParOf" srcId="{6A81B345-4EE1-456D-9C40-0AC3AA4F4FAD}" destId="{A5B77FCB-41AA-4FC2-BEA7-E17B33919D14}" srcOrd="4" destOrd="0" presId="urn:microsoft.com/office/officeart/2016/7/layout/AccentHomeChevronProcess"/>
    <dgm:cxn modelId="{61EA5DFE-D7C2-4BB0-AC95-83F834C0AA23}" type="presParOf" srcId="{A5B77FCB-41AA-4FC2-BEA7-E17B33919D14}" destId="{7FA33D66-5F8A-43A7-97E1-0B8F94DBD5E3}" srcOrd="0" destOrd="0" presId="urn:microsoft.com/office/officeart/2016/7/layout/AccentHomeChevronProcess"/>
    <dgm:cxn modelId="{435A8AE5-1F94-4E7C-B43A-742663E65483}" type="presParOf" srcId="{A5B77FCB-41AA-4FC2-BEA7-E17B33919D14}" destId="{9F569B3C-3BAB-47F5-BF18-2B0414A8C85F}" srcOrd="1" destOrd="0" presId="urn:microsoft.com/office/officeart/2016/7/layout/AccentHomeChevronProcess"/>
    <dgm:cxn modelId="{F4383C73-B905-4326-8EB1-AE835B3EEE4B}" type="presParOf" srcId="{A5B77FCB-41AA-4FC2-BEA7-E17B33919D14}" destId="{F4BA5E41-69CA-4D33-ABFB-D67BBF52C309}" srcOrd="2" destOrd="0" presId="urn:microsoft.com/office/officeart/2016/7/layout/AccentHomeChevronProcess"/>
    <dgm:cxn modelId="{E99FEB8A-17DF-4AC9-ADFE-B194DF967F7E}" type="presParOf" srcId="{A5B77FCB-41AA-4FC2-BEA7-E17B33919D14}" destId="{83A679C7-9B56-4503-808E-7D0A0EF603EC}" srcOrd="3" destOrd="0" presId="urn:microsoft.com/office/officeart/2016/7/layout/AccentHomeChevronProcess"/>
    <dgm:cxn modelId="{400C9DCC-0F63-4265-ABDD-3CCBC39C2F25}" type="presParOf" srcId="{6A81B345-4EE1-456D-9C40-0AC3AA4F4FAD}" destId="{607206F5-9BCA-4142-8A29-D91DFF1892CE}" srcOrd="5" destOrd="0" presId="urn:microsoft.com/office/officeart/2016/7/layout/AccentHomeChevronProcess"/>
    <dgm:cxn modelId="{C0AC5D02-5A75-4BA3-AB62-C398ADE33BDE}" type="presParOf" srcId="{6A81B345-4EE1-456D-9C40-0AC3AA4F4FAD}" destId="{4448F388-5739-447A-979F-042BD43416F8}" srcOrd="6" destOrd="0" presId="urn:microsoft.com/office/officeart/2016/7/layout/AccentHomeChevronProcess"/>
    <dgm:cxn modelId="{4869ED9A-15BD-43C6-A92F-AD9DEE4CB831}" type="presParOf" srcId="{4448F388-5739-447A-979F-042BD43416F8}" destId="{B0B581FF-411D-49AD-BFBE-14E8B1BEDE12}" srcOrd="0" destOrd="0" presId="urn:microsoft.com/office/officeart/2016/7/layout/AccentHomeChevronProcess"/>
    <dgm:cxn modelId="{2C8393D9-B4B0-4293-B9D2-95868009DBEA}" type="presParOf" srcId="{4448F388-5739-447A-979F-042BD43416F8}" destId="{2AF3C760-6BBE-48F2-9F33-7D2090357189}" srcOrd="1" destOrd="0" presId="urn:microsoft.com/office/officeart/2016/7/layout/AccentHomeChevronProcess"/>
    <dgm:cxn modelId="{995766D3-096F-4D93-91F8-CC2ECF33510D}" type="presParOf" srcId="{4448F388-5739-447A-979F-042BD43416F8}" destId="{205FA924-44D3-407D-B47F-F26D221EBDF2}" srcOrd="2" destOrd="0" presId="urn:microsoft.com/office/officeart/2016/7/layout/AccentHomeChevronProcess"/>
    <dgm:cxn modelId="{B434BB09-1D3E-4F21-9AE8-26FD17685056}" type="presParOf" srcId="{4448F388-5739-447A-979F-042BD43416F8}" destId="{AFF5C59D-51B6-4F38-BAEE-988B3B517AF9}" srcOrd="3" destOrd="0" presId="urn:microsoft.com/office/officeart/2016/7/layout/AccentHomeChevronProcess"/>
    <dgm:cxn modelId="{0C04C3AB-3DE3-494C-8D43-837A908C7947}" type="presParOf" srcId="{6A81B345-4EE1-456D-9C40-0AC3AA4F4FAD}" destId="{A2BE02B9-0A8C-4F93-BF8F-916256DD5F2B}" srcOrd="7" destOrd="0" presId="urn:microsoft.com/office/officeart/2016/7/layout/AccentHomeChevronProcess"/>
    <dgm:cxn modelId="{329EEACE-8CA2-4E67-88BD-54BA90FC9418}" type="presParOf" srcId="{6A81B345-4EE1-456D-9C40-0AC3AA4F4FAD}" destId="{B8814CD7-1F40-4A7E-9916-D091F11436AF}" srcOrd="8" destOrd="0" presId="urn:microsoft.com/office/officeart/2016/7/layout/AccentHomeChevronProcess"/>
    <dgm:cxn modelId="{63E895D9-89D7-43CF-84B6-5DBB8109883C}" type="presParOf" srcId="{B8814CD7-1F40-4A7E-9916-D091F11436AF}" destId="{3DFA8A45-12C4-4866-BFF2-59C8DF818022}" srcOrd="0" destOrd="0" presId="urn:microsoft.com/office/officeart/2016/7/layout/AccentHomeChevronProcess"/>
    <dgm:cxn modelId="{CE80455D-7BB5-48EB-8087-1EFA44A3D7DD}" type="presParOf" srcId="{B8814CD7-1F40-4A7E-9916-D091F11436AF}" destId="{EA7C09F6-596B-478E-8F52-3B0A16935B41}" srcOrd="1" destOrd="0" presId="urn:microsoft.com/office/officeart/2016/7/layout/AccentHomeChevronProcess"/>
    <dgm:cxn modelId="{81F6BF0A-430C-4776-8E18-D502D03A6C0B}" type="presParOf" srcId="{B8814CD7-1F40-4A7E-9916-D091F11436AF}" destId="{929AB9CE-126B-41A0-9AE4-6FDDC6094E4A}" srcOrd="2" destOrd="0" presId="urn:microsoft.com/office/officeart/2016/7/layout/AccentHomeChevronProcess"/>
    <dgm:cxn modelId="{323BC6A4-193A-4820-98E8-B39B85676B88}" type="presParOf" srcId="{B8814CD7-1F40-4A7E-9916-D091F11436AF}" destId="{F0CE68C2-36FE-4548-BE15-13E8CACA58B7}" srcOrd="3" destOrd="0" presId="urn:microsoft.com/office/officeart/2016/7/layout/AccentHomeChevro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94A013-DE3E-459D-9895-3CB77769C69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8B91B71-2AFF-4D95-80E5-5FF05EF48D45}">
      <dgm:prSet phldrT="[Text]"/>
      <dgm:spPr>
        <a:solidFill>
          <a:srgbClr val="FFC000"/>
        </a:solidFill>
      </dgm:spPr>
      <dgm:t>
        <a:bodyPr/>
        <a:lstStyle/>
        <a:p>
          <a:r>
            <a:rPr lang="en-US" dirty="0"/>
            <a:t>Prevention</a:t>
          </a:r>
        </a:p>
      </dgm:t>
    </dgm:pt>
    <dgm:pt modelId="{742509D7-F717-4603-A3B7-33BDC5FA5010}" type="parTrans" cxnId="{160FF971-8C66-4C46-8194-98005F148092}">
      <dgm:prSet/>
      <dgm:spPr/>
      <dgm:t>
        <a:bodyPr/>
        <a:lstStyle/>
        <a:p>
          <a:endParaRPr lang="en-US"/>
        </a:p>
      </dgm:t>
    </dgm:pt>
    <dgm:pt modelId="{9B15E965-3D33-4689-A72B-1345B5D95721}" type="sibTrans" cxnId="{160FF971-8C66-4C46-8194-98005F148092}">
      <dgm:prSet/>
      <dgm:spPr/>
      <dgm:t>
        <a:bodyPr/>
        <a:lstStyle/>
        <a:p>
          <a:endParaRPr lang="en-US"/>
        </a:p>
      </dgm:t>
    </dgm:pt>
    <dgm:pt modelId="{87E2DB4F-4B62-498C-AED2-009218FA742E}">
      <dgm:prSet phldrT="[Text]"/>
      <dgm:spPr>
        <a:solidFill>
          <a:srgbClr val="92D050"/>
        </a:solidFill>
      </dgm:spPr>
      <dgm:t>
        <a:bodyPr/>
        <a:lstStyle/>
        <a:p>
          <a:r>
            <a:rPr lang="en-US" dirty="0"/>
            <a:t>Treatment</a:t>
          </a:r>
        </a:p>
      </dgm:t>
    </dgm:pt>
    <dgm:pt modelId="{92117323-3A08-4E64-BA8C-DFFABEB58199}" type="parTrans" cxnId="{FD16E93D-4283-4ECF-AAF1-542994C0BC24}">
      <dgm:prSet/>
      <dgm:spPr/>
      <dgm:t>
        <a:bodyPr/>
        <a:lstStyle/>
        <a:p>
          <a:endParaRPr lang="en-US"/>
        </a:p>
      </dgm:t>
    </dgm:pt>
    <dgm:pt modelId="{813CB950-20CE-469B-B641-4AB8E78D7E33}" type="sibTrans" cxnId="{FD16E93D-4283-4ECF-AAF1-542994C0BC24}">
      <dgm:prSet/>
      <dgm:spPr/>
      <dgm:t>
        <a:bodyPr/>
        <a:lstStyle/>
        <a:p>
          <a:endParaRPr lang="en-US"/>
        </a:p>
      </dgm:t>
    </dgm:pt>
    <dgm:pt modelId="{2D9CA876-80B4-4A8C-A5C7-FE47D92815FF}">
      <dgm:prSet phldrT="[Text]"/>
      <dgm:spPr>
        <a:solidFill>
          <a:srgbClr val="00B0F0"/>
        </a:solidFill>
      </dgm:spPr>
      <dgm:t>
        <a:bodyPr/>
        <a:lstStyle/>
        <a:p>
          <a:r>
            <a:rPr lang="en-US" dirty="0"/>
            <a:t>Interdiction</a:t>
          </a:r>
        </a:p>
      </dgm:t>
    </dgm:pt>
    <dgm:pt modelId="{D088B4C5-A048-422B-A205-A9ACA2F4DE6B}" type="parTrans" cxnId="{EC35048B-F89F-41C8-9DE9-75D766AE3F6A}">
      <dgm:prSet/>
      <dgm:spPr/>
      <dgm:t>
        <a:bodyPr/>
        <a:lstStyle/>
        <a:p>
          <a:endParaRPr lang="en-US"/>
        </a:p>
      </dgm:t>
    </dgm:pt>
    <dgm:pt modelId="{9F094486-5720-4A83-8368-F266C1486086}" type="sibTrans" cxnId="{EC35048B-F89F-41C8-9DE9-75D766AE3F6A}">
      <dgm:prSet/>
      <dgm:spPr/>
      <dgm:t>
        <a:bodyPr/>
        <a:lstStyle/>
        <a:p>
          <a:endParaRPr lang="en-US"/>
        </a:p>
      </dgm:t>
    </dgm:pt>
    <dgm:pt modelId="{3F43B946-34E8-48FD-84B9-2E9F867C1FF5}">
      <dgm:prSet phldrT="[Text]"/>
      <dgm:spPr>
        <a:solidFill>
          <a:srgbClr val="F9923D"/>
        </a:solidFill>
      </dgm:spPr>
      <dgm:t>
        <a:bodyPr/>
        <a:lstStyle/>
        <a:p>
          <a:r>
            <a:rPr lang="en-US" dirty="0"/>
            <a:t>Harm-Reduction</a:t>
          </a:r>
        </a:p>
      </dgm:t>
    </dgm:pt>
    <dgm:pt modelId="{644F9904-EBF5-46D1-9E68-EA08E4E95CA6}" type="parTrans" cxnId="{86BB6146-EFA6-4362-9AA5-2FE1B9CAC7C9}">
      <dgm:prSet/>
      <dgm:spPr/>
      <dgm:t>
        <a:bodyPr/>
        <a:lstStyle/>
        <a:p>
          <a:endParaRPr lang="en-US"/>
        </a:p>
      </dgm:t>
    </dgm:pt>
    <dgm:pt modelId="{00FA67D0-9A79-478A-9689-E7383D445D02}" type="sibTrans" cxnId="{86BB6146-EFA6-4362-9AA5-2FE1B9CAC7C9}">
      <dgm:prSet/>
      <dgm:spPr/>
      <dgm:t>
        <a:bodyPr/>
        <a:lstStyle/>
        <a:p>
          <a:endParaRPr lang="en-US"/>
        </a:p>
      </dgm:t>
    </dgm:pt>
    <dgm:pt modelId="{76912C0C-CC15-4C83-903C-9D2E7D14D734}" type="pres">
      <dgm:prSet presAssocID="{8194A013-DE3E-459D-9895-3CB77769C699}" presName="linear" presStyleCnt="0">
        <dgm:presLayoutVars>
          <dgm:animLvl val="lvl"/>
          <dgm:resizeHandles val="exact"/>
        </dgm:presLayoutVars>
      </dgm:prSet>
      <dgm:spPr/>
    </dgm:pt>
    <dgm:pt modelId="{980887A4-92FB-4A97-AC9E-0507A2B81248}" type="pres">
      <dgm:prSet presAssocID="{68B91B71-2AFF-4D95-80E5-5FF05EF48D45}" presName="parentText" presStyleLbl="node1" presStyleIdx="0" presStyleCnt="4">
        <dgm:presLayoutVars>
          <dgm:chMax val="0"/>
          <dgm:bulletEnabled val="1"/>
        </dgm:presLayoutVars>
      </dgm:prSet>
      <dgm:spPr/>
    </dgm:pt>
    <dgm:pt modelId="{47F14D5C-F2B4-43D4-A2EA-FF71F4AD1B6D}" type="pres">
      <dgm:prSet presAssocID="{9B15E965-3D33-4689-A72B-1345B5D95721}" presName="spacer" presStyleCnt="0"/>
      <dgm:spPr/>
    </dgm:pt>
    <dgm:pt modelId="{8B62FC8F-8F06-47FA-BE4D-5FB7AF1CCC91}" type="pres">
      <dgm:prSet presAssocID="{87E2DB4F-4B62-498C-AED2-009218FA742E}" presName="parentText" presStyleLbl="node1" presStyleIdx="1" presStyleCnt="4">
        <dgm:presLayoutVars>
          <dgm:chMax val="0"/>
          <dgm:bulletEnabled val="1"/>
        </dgm:presLayoutVars>
      </dgm:prSet>
      <dgm:spPr/>
    </dgm:pt>
    <dgm:pt modelId="{A9F55BA3-2D5E-48B9-A05E-24ED05C8832E}" type="pres">
      <dgm:prSet presAssocID="{813CB950-20CE-469B-B641-4AB8E78D7E33}" presName="spacer" presStyleCnt="0"/>
      <dgm:spPr/>
    </dgm:pt>
    <dgm:pt modelId="{0D17C197-D1C9-491C-AE3D-F25D5CA3080C}" type="pres">
      <dgm:prSet presAssocID="{2D9CA876-80B4-4A8C-A5C7-FE47D92815FF}" presName="parentText" presStyleLbl="node1" presStyleIdx="2" presStyleCnt="4">
        <dgm:presLayoutVars>
          <dgm:chMax val="0"/>
          <dgm:bulletEnabled val="1"/>
        </dgm:presLayoutVars>
      </dgm:prSet>
      <dgm:spPr/>
    </dgm:pt>
    <dgm:pt modelId="{4FF20748-B615-4C00-B91E-95C9B850DB80}" type="pres">
      <dgm:prSet presAssocID="{9F094486-5720-4A83-8368-F266C1486086}" presName="spacer" presStyleCnt="0"/>
      <dgm:spPr/>
    </dgm:pt>
    <dgm:pt modelId="{3CA5692C-A6E9-4D9C-8D2C-B8CB2A30015E}" type="pres">
      <dgm:prSet presAssocID="{3F43B946-34E8-48FD-84B9-2E9F867C1FF5}" presName="parentText" presStyleLbl="node1" presStyleIdx="3" presStyleCnt="4">
        <dgm:presLayoutVars>
          <dgm:chMax val="0"/>
          <dgm:bulletEnabled val="1"/>
        </dgm:presLayoutVars>
      </dgm:prSet>
      <dgm:spPr/>
    </dgm:pt>
  </dgm:ptLst>
  <dgm:cxnLst>
    <dgm:cxn modelId="{81BDA801-10F3-452A-8778-0026655177EC}" type="presOf" srcId="{8194A013-DE3E-459D-9895-3CB77769C699}" destId="{76912C0C-CC15-4C83-903C-9D2E7D14D734}" srcOrd="0" destOrd="0" presId="urn:microsoft.com/office/officeart/2005/8/layout/vList2"/>
    <dgm:cxn modelId="{CC032712-BB55-40A5-BAF7-A04483061BCD}" type="presOf" srcId="{68B91B71-2AFF-4D95-80E5-5FF05EF48D45}" destId="{980887A4-92FB-4A97-AC9E-0507A2B81248}" srcOrd="0" destOrd="0" presId="urn:microsoft.com/office/officeart/2005/8/layout/vList2"/>
    <dgm:cxn modelId="{FD16E93D-4283-4ECF-AAF1-542994C0BC24}" srcId="{8194A013-DE3E-459D-9895-3CB77769C699}" destId="{87E2DB4F-4B62-498C-AED2-009218FA742E}" srcOrd="1" destOrd="0" parTransId="{92117323-3A08-4E64-BA8C-DFFABEB58199}" sibTransId="{813CB950-20CE-469B-B641-4AB8E78D7E33}"/>
    <dgm:cxn modelId="{3F541E63-B7EE-49C1-9F06-A12249D4F56F}" type="presOf" srcId="{87E2DB4F-4B62-498C-AED2-009218FA742E}" destId="{8B62FC8F-8F06-47FA-BE4D-5FB7AF1CCC91}" srcOrd="0" destOrd="0" presId="urn:microsoft.com/office/officeart/2005/8/layout/vList2"/>
    <dgm:cxn modelId="{86BB6146-EFA6-4362-9AA5-2FE1B9CAC7C9}" srcId="{8194A013-DE3E-459D-9895-3CB77769C699}" destId="{3F43B946-34E8-48FD-84B9-2E9F867C1FF5}" srcOrd="3" destOrd="0" parTransId="{644F9904-EBF5-46D1-9E68-EA08E4E95CA6}" sibTransId="{00FA67D0-9A79-478A-9689-E7383D445D02}"/>
    <dgm:cxn modelId="{160FF971-8C66-4C46-8194-98005F148092}" srcId="{8194A013-DE3E-459D-9895-3CB77769C699}" destId="{68B91B71-2AFF-4D95-80E5-5FF05EF48D45}" srcOrd="0" destOrd="0" parTransId="{742509D7-F717-4603-A3B7-33BDC5FA5010}" sibTransId="{9B15E965-3D33-4689-A72B-1345B5D95721}"/>
    <dgm:cxn modelId="{EC35048B-F89F-41C8-9DE9-75D766AE3F6A}" srcId="{8194A013-DE3E-459D-9895-3CB77769C699}" destId="{2D9CA876-80B4-4A8C-A5C7-FE47D92815FF}" srcOrd="2" destOrd="0" parTransId="{D088B4C5-A048-422B-A205-A9ACA2F4DE6B}" sibTransId="{9F094486-5720-4A83-8368-F266C1486086}"/>
    <dgm:cxn modelId="{1E3C3497-95A5-42B0-9F9C-715CDAFF6D0B}" type="presOf" srcId="{3F43B946-34E8-48FD-84B9-2E9F867C1FF5}" destId="{3CA5692C-A6E9-4D9C-8D2C-B8CB2A30015E}" srcOrd="0" destOrd="0" presId="urn:microsoft.com/office/officeart/2005/8/layout/vList2"/>
    <dgm:cxn modelId="{35E4F7B1-4E8A-4595-9383-BD19798437A5}" type="presOf" srcId="{2D9CA876-80B4-4A8C-A5C7-FE47D92815FF}" destId="{0D17C197-D1C9-491C-AE3D-F25D5CA3080C}" srcOrd="0" destOrd="0" presId="urn:microsoft.com/office/officeart/2005/8/layout/vList2"/>
    <dgm:cxn modelId="{36F8E550-3DA5-4328-AF81-184FB55DCCFF}" type="presParOf" srcId="{76912C0C-CC15-4C83-903C-9D2E7D14D734}" destId="{980887A4-92FB-4A97-AC9E-0507A2B81248}" srcOrd="0" destOrd="0" presId="urn:microsoft.com/office/officeart/2005/8/layout/vList2"/>
    <dgm:cxn modelId="{9D150C44-DFFE-4F36-BB1B-59921366B251}" type="presParOf" srcId="{76912C0C-CC15-4C83-903C-9D2E7D14D734}" destId="{47F14D5C-F2B4-43D4-A2EA-FF71F4AD1B6D}" srcOrd="1" destOrd="0" presId="urn:microsoft.com/office/officeart/2005/8/layout/vList2"/>
    <dgm:cxn modelId="{342622B7-C98A-45EF-AC14-7E7C1DFCFA89}" type="presParOf" srcId="{76912C0C-CC15-4C83-903C-9D2E7D14D734}" destId="{8B62FC8F-8F06-47FA-BE4D-5FB7AF1CCC91}" srcOrd="2" destOrd="0" presId="urn:microsoft.com/office/officeart/2005/8/layout/vList2"/>
    <dgm:cxn modelId="{3F7574B6-ABCA-4524-A75F-66EA450420C6}" type="presParOf" srcId="{76912C0C-CC15-4C83-903C-9D2E7D14D734}" destId="{A9F55BA3-2D5E-48B9-A05E-24ED05C8832E}" srcOrd="3" destOrd="0" presId="urn:microsoft.com/office/officeart/2005/8/layout/vList2"/>
    <dgm:cxn modelId="{4FB28712-9F02-40E9-8DB5-26F4FFF821BE}" type="presParOf" srcId="{76912C0C-CC15-4C83-903C-9D2E7D14D734}" destId="{0D17C197-D1C9-491C-AE3D-F25D5CA3080C}" srcOrd="4" destOrd="0" presId="urn:microsoft.com/office/officeart/2005/8/layout/vList2"/>
    <dgm:cxn modelId="{0B36344F-DF23-4367-A977-19BBAF83DC8F}" type="presParOf" srcId="{76912C0C-CC15-4C83-903C-9D2E7D14D734}" destId="{4FF20748-B615-4C00-B91E-95C9B850DB80}" srcOrd="5" destOrd="0" presId="urn:microsoft.com/office/officeart/2005/8/layout/vList2"/>
    <dgm:cxn modelId="{EF6FB6D9-9674-4019-ACAE-1BF9F8C6FFB5}" type="presParOf" srcId="{76912C0C-CC15-4C83-903C-9D2E7D14D734}" destId="{3CA5692C-A6E9-4D9C-8D2C-B8CB2A30015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502A9A-B461-4830-AE2B-CD67C916BD0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B686B5A-5F71-4466-8718-3788E43F0492}">
      <dgm:prSet phldrT="[Text]"/>
      <dgm:spPr>
        <a:solidFill>
          <a:srgbClr val="FF0000"/>
        </a:solidFill>
      </dgm:spPr>
      <dgm:t>
        <a:bodyPr/>
        <a:lstStyle/>
        <a:p>
          <a:r>
            <a:rPr lang="en-US" dirty="0">
              <a:latin typeface="Arial" panose="020B0604020202020204" pitchFamily="34" charset="0"/>
              <a:cs typeface="Arial" panose="020B0604020202020204" pitchFamily="34" charset="0"/>
            </a:rPr>
            <a:t>AAEW Co-Chairs</a:t>
          </a:r>
        </a:p>
      </dgm:t>
    </dgm:pt>
    <dgm:pt modelId="{D8CBF44C-AC86-4EDF-81C7-F7E4956A698E}" type="parTrans" cxnId="{915C7DEA-DF0E-43B3-964C-51BC6F08BE6B}">
      <dgm:prSet/>
      <dgm:spPr/>
      <dgm:t>
        <a:bodyPr/>
        <a:lstStyle/>
        <a:p>
          <a:endParaRPr lang="en-US"/>
        </a:p>
      </dgm:t>
    </dgm:pt>
    <dgm:pt modelId="{6BF5CD8A-8DD6-4F02-B55F-53AD85043CC4}" type="sibTrans" cxnId="{915C7DEA-DF0E-43B3-964C-51BC6F08BE6B}">
      <dgm:prSet/>
      <dgm:spPr/>
      <dgm:t>
        <a:bodyPr/>
        <a:lstStyle/>
        <a:p>
          <a:endParaRPr lang="en-US"/>
        </a:p>
      </dgm:t>
    </dgm:pt>
    <dgm:pt modelId="{4BEFF5EE-6E64-4763-9384-CEDD984335CE}">
      <dgm:prSet phldrT="[Text]"/>
      <dgm:spPr>
        <a:ln>
          <a:solidFill>
            <a:schemeClr val="tx1"/>
          </a:solidFill>
        </a:ln>
      </dgm:spPr>
      <dgm:t>
        <a:bodyPr/>
        <a:lstStyle/>
        <a:p>
          <a:r>
            <a:rPr lang="en-US" dirty="0">
              <a:latin typeface="Arial" panose="020B0604020202020204" pitchFamily="34" charset="0"/>
              <a:cs typeface="Arial" panose="020B0604020202020204" pitchFamily="34" charset="0"/>
            </a:rPr>
            <a:t>Dr. Kamaria Tyehimba</a:t>
          </a:r>
        </a:p>
      </dgm:t>
    </dgm:pt>
    <dgm:pt modelId="{9493D0C9-502D-4821-9EA5-5BFE79E3B062}" type="parTrans" cxnId="{18AEC86A-5684-4501-88A6-77740DEFD301}">
      <dgm:prSet/>
      <dgm:spPr/>
      <dgm:t>
        <a:bodyPr/>
        <a:lstStyle/>
        <a:p>
          <a:endParaRPr lang="en-US"/>
        </a:p>
      </dgm:t>
    </dgm:pt>
    <dgm:pt modelId="{F93AC885-7CE0-4E82-A2AB-E553F4DEBF3A}" type="sibTrans" cxnId="{18AEC86A-5684-4501-88A6-77740DEFD301}">
      <dgm:prSet/>
      <dgm:spPr/>
      <dgm:t>
        <a:bodyPr/>
        <a:lstStyle/>
        <a:p>
          <a:endParaRPr lang="en-US"/>
        </a:p>
      </dgm:t>
    </dgm:pt>
    <dgm:pt modelId="{ACA09D20-F9D5-432E-BCD2-671D7C80F954}">
      <dgm:prSet phldrT="[Text]"/>
      <dgm:spPr>
        <a:solidFill>
          <a:srgbClr val="FF0000"/>
        </a:solidFill>
      </dgm:spPr>
      <dgm:t>
        <a:bodyPr/>
        <a:lstStyle/>
        <a:p>
          <a:r>
            <a:rPr lang="en-US" dirty="0">
              <a:latin typeface="Arial" panose="020B0604020202020204" pitchFamily="34" charset="0"/>
              <a:cs typeface="Arial" panose="020B0604020202020204" pitchFamily="34" charset="0"/>
            </a:rPr>
            <a:t>HC ARC Leadership &amp; Community Leaders</a:t>
          </a:r>
        </a:p>
      </dgm:t>
    </dgm:pt>
    <dgm:pt modelId="{20C7AF7A-8E69-48A0-9C58-F77B833B2278}" type="parTrans" cxnId="{AF83756A-5CC5-42D0-9FEE-D93FEB9264E3}">
      <dgm:prSet/>
      <dgm:spPr/>
      <dgm:t>
        <a:bodyPr/>
        <a:lstStyle/>
        <a:p>
          <a:endParaRPr lang="en-US"/>
        </a:p>
      </dgm:t>
    </dgm:pt>
    <dgm:pt modelId="{38CCEDF4-589E-4EB1-961D-82457269D8E6}" type="sibTrans" cxnId="{AF83756A-5CC5-42D0-9FEE-D93FEB9264E3}">
      <dgm:prSet/>
      <dgm:spPr/>
      <dgm:t>
        <a:bodyPr/>
        <a:lstStyle/>
        <a:p>
          <a:endParaRPr lang="en-US"/>
        </a:p>
      </dgm:t>
    </dgm:pt>
    <dgm:pt modelId="{62C91BA1-62D4-4935-AD9A-79F3D2891C29}">
      <dgm:prSet/>
      <dgm:spPr>
        <a:solidFill>
          <a:srgbClr val="FF0000"/>
        </a:solidFill>
      </dgm:spPr>
      <dgm:t>
        <a:bodyPr/>
        <a:lstStyle/>
        <a:p>
          <a:r>
            <a:rPr lang="en-US" dirty="0">
              <a:latin typeface="Arial" panose="020B0604020202020204" pitchFamily="34" charset="0"/>
              <a:cs typeface="Arial" panose="020B0604020202020204" pitchFamily="34" charset="0"/>
            </a:rPr>
            <a:t>HCS State Lead</a:t>
          </a:r>
        </a:p>
      </dgm:t>
    </dgm:pt>
    <dgm:pt modelId="{F48DCB58-7CD7-46A9-8DA1-C3E65D3898BF}" type="parTrans" cxnId="{F55A173B-F6D5-4DE0-938C-ABBCD3EF3371}">
      <dgm:prSet/>
      <dgm:spPr/>
      <dgm:t>
        <a:bodyPr/>
        <a:lstStyle/>
        <a:p>
          <a:endParaRPr lang="en-US"/>
        </a:p>
      </dgm:t>
    </dgm:pt>
    <dgm:pt modelId="{89535BDB-3638-411E-97F3-FD9CCCFBB351}" type="sibTrans" cxnId="{F55A173B-F6D5-4DE0-938C-ABBCD3EF3371}">
      <dgm:prSet/>
      <dgm:spPr/>
      <dgm:t>
        <a:bodyPr/>
        <a:lstStyle/>
        <a:p>
          <a:endParaRPr lang="en-US"/>
        </a:p>
      </dgm:t>
    </dgm:pt>
    <dgm:pt modelId="{337ABEEC-3E82-4AF1-8025-82D3C603CE8D}">
      <dgm:prSet phldrT="[Text]"/>
      <dgm:spPr>
        <a:ln>
          <a:solidFill>
            <a:schemeClr val="tx1"/>
          </a:solidFill>
        </a:ln>
      </dgm:spPr>
      <dgm:t>
        <a:bodyPr/>
        <a:lstStyle/>
        <a:p>
          <a:r>
            <a:rPr lang="en-US" dirty="0">
              <a:latin typeface="Arial" panose="020B0604020202020204" pitchFamily="34" charset="0"/>
              <a:cs typeface="Arial" panose="020B0604020202020204" pitchFamily="34" charset="0"/>
            </a:rPr>
            <a:t>John Young</a:t>
          </a:r>
        </a:p>
      </dgm:t>
    </dgm:pt>
    <dgm:pt modelId="{CE7EBF6C-BE08-4224-9469-8670D8803144}" type="parTrans" cxnId="{8120C9B3-E1A8-457A-8230-FB7539F62650}">
      <dgm:prSet/>
      <dgm:spPr/>
      <dgm:t>
        <a:bodyPr/>
        <a:lstStyle/>
        <a:p>
          <a:endParaRPr lang="en-US"/>
        </a:p>
      </dgm:t>
    </dgm:pt>
    <dgm:pt modelId="{70CC8D4B-6A52-432A-8C78-0B2DE27000FA}" type="sibTrans" cxnId="{8120C9B3-E1A8-457A-8230-FB7539F62650}">
      <dgm:prSet/>
      <dgm:spPr/>
      <dgm:t>
        <a:bodyPr/>
        <a:lstStyle/>
        <a:p>
          <a:endParaRPr lang="en-US"/>
        </a:p>
      </dgm:t>
    </dgm:pt>
    <dgm:pt modelId="{5F5FA149-D26A-4DF2-8E0A-3A95AFE1AA04}">
      <dgm:prSet/>
      <dgm:spPr>
        <a:solidFill>
          <a:srgbClr val="FF0000"/>
        </a:solidFill>
      </dgm:spPr>
      <dgm:t>
        <a:bodyPr/>
        <a:lstStyle/>
        <a:p>
          <a:r>
            <a:rPr lang="en-US" dirty="0">
              <a:latin typeface="Arial" panose="020B0604020202020204" pitchFamily="34" charset="0"/>
              <a:cs typeface="Arial" panose="020B0604020202020204" pitchFamily="34" charset="0"/>
            </a:rPr>
            <a:t>HCS 3-Member Field Team</a:t>
          </a:r>
        </a:p>
      </dgm:t>
    </dgm:pt>
    <dgm:pt modelId="{D8325134-80BD-4C0B-906D-95630E0A4ADB}" type="parTrans" cxnId="{DB6E33B0-55C3-4703-9C15-3FC48B6894EA}">
      <dgm:prSet/>
      <dgm:spPr/>
      <dgm:t>
        <a:bodyPr/>
        <a:lstStyle/>
        <a:p>
          <a:endParaRPr lang="en-US"/>
        </a:p>
      </dgm:t>
    </dgm:pt>
    <dgm:pt modelId="{8D603B30-25E9-4710-9753-AC5F62DD4B1D}" type="sibTrans" cxnId="{DB6E33B0-55C3-4703-9C15-3FC48B6894EA}">
      <dgm:prSet/>
      <dgm:spPr/>
      <dgm:t>
        <a:bodyPr/>
        <a:lstStyle/>
        <a:p>
          <a:endParaRPr lang="en-US"/>
        </a:p>
      </dgm:t>
    </dgm:pt>
    <dgm:pt modelId="{9F9FA77A-4E66-41B6-9AFA-CA8EBFD93AB3}">
      <dgm:prSet/>
      <dgm:spPr>
        <a:ln>
          <a:solidFill>
            <a:schemeClr val="tx1"/>
          </a:solidFill>
        </a:ln>
      </dgm:spPr>
      <dgm:t>
        <a:bodyPr/>
        <a:lstStyle/>
        <a:p>
          <a:r>
            <a:rPr lang="en-US" dirty="0">
              <a:latin typeface="Arial" panose="020B0604020202020204" pitchFamily="34" charset="0"/>
              <a:cs typeface="Arial" panose="020B0604020202020204" pitchFamily="34" charset="0"/>
            </a:rPr>
            <a:t>Tim Ingram</a:t>
          </a:r>
        </a:p>
      </dgm:t>
    </dgm:pt>
    <dgm:pt modelId="{57E888BE-8C87-4BDF-B229-4028C8958901}" type="parTrans" cxnId="{F39AD3AB-BA09-4FA0-A7C5-BB00CB239043}">
      <dgm:prSet/>
      <dgm:spPr/>
      <dgm:t>
        <a:bodyPr/>
        <a:lstStyle/>
        <a:p>
          <a:endParaRPr lang="en-US"/>
        </a:p>
      </dgm:t>
    </dgm:pt>
    <dgm:pt modelId="{87E1660E-F176-44D8-9B1D-92DEB852587E}" type="sibTrans" cxnId="{F39AD3AB-BA09-4FA0-A7C5-BB00CB239043}">
      <dgm:prSet/>
      <dgm:spPr/>
      <dgm:t>
        <a:bodyPr/>
        <a:lstStyle/>
        <a:p>
          <a:endParaRPr lang="en-US"/>
        </a:p>
      </dgm:t>
    </dgm:pt>
    <dgm:pt modelId="{F988FA03-F6A0-408E-B8AE-389FAD8EE4DE}">
      <dgm:prSet/>
      <dgm:spPr>
        <a:ln>
          <a:solidFill>
            <a:schemeClr val="tx1"/>
          </a:solidFill>
        </a:ln>
      </dgm:spPr>
      <dgm:t>
        <a:bodyPr/>
        <a:lstStyle/>
        <a:p>
          <a:r>
            <a:rPr lang="en-US" dirty="0">
              <a:latin typeface="Arial" panose="020B0604020202020204" pitchFamily="34" charset="0"/>
              <a:cs typeface="Arial" panose="020B0604020202020204" pitchFamily="34" charset="0"/>
            </a:rPr>
            <a:t>Community Engagement Facilitator: Terry Smith</a:t>
          </a:r>
        </a:p>
      </dgm:t>
    </dgm:pt>
    <dgm:pt modelId="{29096FF8-5A64-4A0E-9A2D-4F9195D2CEA4}" type="parTrans" cxnId="{8AB98479-2C63-496F-B524-CD4CA863F84A}">
      <dgm:prSet/>
      <dgm:spPr/>
      <dgm:t>
        <a:bodyPr/>
        <a:lstStyle/>
        <a:p>
          <a:endParaRPr lang="en-US"/>
        </a:p>
      </dgm:t>
    </dgm:pt>
    <dgm:pt modelId="{EB86410C-55CA-4FE6-A329-B24DCAB53BC5}" type="sibTrans" cxnId="{8AB98479-2C63-496F-B524-CD4CA863F84A}">
      <dgm:prSet/>
      <dgm:spPr/>
      <dgm:t>
        <a:bodyPr/>
        <a:lstStyle/>
        <a:p>
          <a:endParaRPr lang="en-US"/>
        </a:p>
      </dgm:t>
    </dgm:pt>
    <dgm:pt modelId="{CC9FF83F-9A80-4897-975D-003F2987673E}">
      <dgm:prSet/>
      <dgm:spPr>
        <a:ln>
          <a:solidFill>
            <a:schemeClr val="tx1"/>
          </a:solidFill>
        </a:ln>
      </dgm:spPr>
      <dgm:t>
        <a:bodyPr/>
        <a:lstStyle/>
        <a:p>
          <a:r>
            <a:rPr lang="en-US" dirty="0">
              <a:latin typeface="Arial" panose="020B0604020202020204" pitchFamily="34" charset="0"/>
              <a:cs typeface="Arial" panose="020B0604020202020204" pitchFamily="34" charset="0"/>
            </a:rPr>
            <a:t>Data Coordinator: Dr. Megan Lindstrom</a:t>
          </a:r>
        </a:p>
      </dgm:t>
    </dgm:pt>
    <dgm:pt modelId="{D9F26F4A-9597-4913-9EF6-0F35A46C718E}" type="parTrans" cxnId="{67129A7B-561B-436E-93C4-C33C3932349B}">
      <dgm:prSet/>
      <dgm:spPr/>
      <dgm:t>
        <a:bodyPr/>
        <a:lstStyle/>
        <a:p>
          <a:endParaRPr lang="en-US"/>
        </a:p>
      </dgm:t>
    </dgm:pt>
    <dgm:pt modelId="{47E2B88B-235A-4217-A59A-9B0B919D0506}" type="sibTrans" cxnId="{67129A7B-561B-436E-93C4-C33C3932349B}">
      <dgm:prSet/>
      <dgm:spPr/>
      <dgm:t>
        <a:bodyPr/>
        <a:lstStyle/>
        <a:p>
          <a:endParaRPr lang="en-US"/>
        </a:p>
      </dgm:t>
    </dgm:pt>
    <dgm:pt modelId="{57735BF4-16BA-4036-A4EF-88954D313E5C}">
      <dgm:prSet/>
      <dgm:spPr>
        <a:ln>
          <a:solidFill>
            <a:schemeClr val="tx1"/>
          </a:solidFill>
        </a:ln>
      </dgm:spPr>
      <dgm:t>
        <a:bodyPr/>
        <a:lstStyle/>
        <a:p>
          <a:r>
            <a:rPr lang="en-US" dirty="0">
              <a:latin typeface="Arial" panose="020B0604020202020204" pitchFamily="34" charset="0"/>
              <a:cs typeface="Arial" panose="020B0604020202020204" pitchFamily="34" charset="0"/>
            </a:rPr>
            <a:t>Intervention Facilitator: Tina Ernst</a:t>
          </a:r>
        </a:p>
      </dgm:t>
    </dgm:pt>
    <dgm:pt modelId="{04A9AED5-7F0D-4999-B157-E269D20C8628}" type="parTrans" cxnId="{A258CDFC-01CA-46BD-A294-C4C0582493AC}">
      <dgm:prSet/>
      <dgm:spPr/>
      <dgm:t>
        <a:bodyPr/>
        <a:lstStyle/>
        <a:p>
          <a:endParaRPr lang="en-US"/>
        </a:p>
      </dgm:t>
    </dgm:pt>
    <dgm:pt modelId="{8E171790-0356-4DF6-94D2-F73D14DCBF31}" type="sibTrans" cxnId="{A258CDFC-01CA-46BD-A294-C4C0582493AC}">
      <dgm:prSet/>
      <dgm:spPr/>
      <dgm:t>
        <a:bodyPr/>
        <a:lstStyle/>
        <a:p>
          <a:endParaRPr lang="en-US"/>
        </a:p>
      </dgm:t>
    </dgm:pt>
    <dgm:pt modelId="{4D8F33A8-2C45-4C38-BF58-1BB1932FC091}" type="pres">
      <dgm:prSet presAssocID="{C6502A9A-B461-4830-AE2B-CD67C916BD0D}" presName="linear" presStyleCnt="0">
        <dgm:presLayoutVars>
          <dgm:dir/>
          <dgm:animLvl val="lvl"/>
          <dgm:resizeHandles val="exact"/>
        </dgm:presLayoutVars>
      </dgm:prSet>
      <dgm:spPr/>
    </dgm:pt>
    <dgm:pt modelId="{40F6784D-D33A-40F9-9AD7-E4A6E1642208}" type="pres">
      <dgm:prSet presAssocID="{3B686B5A-5F71-4466-8718-3788E43F0492}" presName="parentLin" presStyleCnt="0"/>
      <dgm:spPr/>
    </dgm:pt>
    <dgm:pt modelId="{F4AD8871-475F-4E0A-8F56-A60515A972FB}" type="pres">
      <dgm:prSet presAssocID="{3B686B5A-5F71-4466-8718-3788E43F0492}" presName="parentLeftMargin" presStyleLbl="node1" presStyleIdx="0" presStyleCnt="4"/>
      <dgm:spPr/>
    </dgm:pt>
    <dgm:pt modelId="{1BFE9B9E-60CD-49AA-B6F7-4FE0F4132C8A}" type="pres">
      <dgm:prSet presAssocID="{3B686B5A-5F71-4466-8718-3788E43F0492}" presName="parentText" presStyleLbl="node1" presStyleIdx="0" presStyleCnt="4">
        <dgm:presLayoutVars>
          <dgm:chMax val="0"/>
          <dgm:bulletEnabled val="1"/>
        </dgm:presLayoutVars>
      </dgm:prSet>
      <dgm:spPr/>
    </dgm:pt>
    <dgm:pt modelId="{21D2FA90-14C9-4901-B4A4-223712D9EB0F}" type="pres">
      <dgm:prSet presAssocID="{3B686B5A-5F71-4466-8718-3788E43F0492}" presName="negativeSpace" presStyleCnt="0"/>
      <dgm:spPr/>
    </dgm:pt>
    <dgm:pt modelId="{EB76A910-4E1C-4B7F-A711-9CD8CE8B9CC0}" type="pres">
      <dgm:prSet presAssocID="{3B686B5A-5F71-4466-8718-3788E43F0492}" presName="childText" presStyleLbl="conFgAcc1" presStyleIdx="0" presStyleCnt="4">
        <dgm:presLayoutVars>
          <dgm:bulletEnabled val="1"/>
        </dgm:presLayoutVars>
      </dgm:prSet>
      <dgm:spPr/>
    </dgm:pt>
    <dgm:pt modelId="{2B4E9064-95A3-4E03-919B-34DE398A180C}" type="pres">
      <dgm:prSet presAssocID="{6BF5CD8A-8DD6-4F02-B55F-53AD85043CC4}" presName="spaceBetweenRectangles" presStyleCnt="0"/>
      <dgm:spPr/>
    </dgm:pt>
    <dgm:pt modelId="{A356DECB-8B36-4C3C-9EF0-BF4F9248C481}" type="pres">
      <dgm:prSet presAssocID="{ACA09D20-F9D5-432E-BCD2-671D7C80F954}" presName="parentLin" presStyleCnt="0"/>
      <dgm:spPr/>
    </dgm:pt>
    <dgm:pt modelId="{65053F08-06BD-4913-98BF-4493C57B3850}" type="pres">
      <dgm:prSet presAssocID="{ACA09D20-F9D5-432E-BCD2-671D7C80F954}" presName="parentLeftMargin" presStyleLbl="node1" presStyleIdx="0" presStyleCnt="4"/>
      <dgm:spPr/>
    </dgm:pt>
    <dgm:pt modelId="{662FF860-4DA6-4BF5-8A7B-168BF6579B01}" type="pres">
      <dgm:prSet presAssocID="{ACA09D20-F9D5-432E-BCD2-671D7C80F954}" presName="parentText" presStyleLbl="node1" presStyleIdx="1" presStyleCnt="4">
        <dgm:presLayoutVars>
          <dgm:chMax val="0"/>
          <dgm:bulletEnabled val="1"/>
        </dgm:presLayoutVars>
      </dgm:prSet>
      <dgm:spPr/>
    </dgm:pt>
    <dgm:pt modelId="{5DC0E942-418C-487E-823B-B6DDAA74C3A2}" type="pres">
      <dgm:prSet presAssocID="{ACA09D20-F9D5-432E-BCD2-671D7C80F954}" presName="negativeSpace" presStyleCnt="0"/>
      <dgm:spPr/>
    </dgm:pt>
    <dgm:pt modelId="{F744D630-CCA4-49BC-9AC8-A912A64A53A9}" type="pres">
      <dgm:prSet presAssocID="{ACA09D20-F9D5-432E-BCD2-671D7C80F954}" presName="childText" presStyleLbl="conFgAcc1" presStyleIdx="1" presStyleCnt="4">
        <dgm:presLayoutVars>
          <dgm:bulletEnabled val="1"/>
        </dgm:presLayoutVars>
      </dgm:prSet>
      <dgm:spPr>
        <a:ln>
          <a:solidFill>
            <a:schemeClr val="tx1"/>
          </a:solidFill>
        </a:ln>
      </dgm:spPr>
    </dgm:pt>
    <dgm:pt modelId="{8D869BA7-BFFF-4561-B794-010115D39E8F}" type="pres">
      <dgm:prSet presAssocID="{38CCEDF4-589E-4EB1-961D-82457269D8E6}" presName="spaceBetweenRectangles" presStyleCnt="0"/>
      <dgm:spPr/>
    </dgm:pt>
    <dgm:pt modelId="{C24C76D8-F4FE-42C2-9104-13C936F8BDB1}" type="pres">
      <dgm:prSet presAssocID="{62C91BA1-62D4-4935-AD9A-79F3D2891C29}" presName="parentLin" presStyleCnt="0"/>
      <dgm:spPr/>
    </dgm:pt>
    <dgm:pt modelId="{391B1616-6DB2-44BE-84B4-6076D665F293}" type="pres">
      <dgm:prSet presAssocID="{62C91BA1-62D4-4935-AD9A-79F3D2891C29}" presName="parentLeftMargin" presStyleLbl="node1" presStyleIdx="1" presStyleCnt="4"/>
      <dgm:spPr/>
    </dgm:pt>
    <dgm:pt modelId="{3C829B7D-E864-4FB5-ACDF-FDF08A188EFE}" type="pres">
      <dgm:prSet presAssocID="{62C91BA1-62D4-4935-AD9A-79F3D2891C29}" presName="parentText" presStyleLbl="node1" presStyleIdx="2" presStyleCnt="4">
        <dgm:presLayoutVars>
          <dgm:chMax val="0"/>
          <dgm:bulletEnabled val="1"/>
        </dgm:presLayoutVars>
      </dgm:prSet>
      <dgm:spPr/>
    </dgm:pt>
    <dgm:pt modelId="{4CED42CF-A425-4F1C-AB41-66136BE0F37D}" type="pres">
      <dgm:prSet presAssocID="{62C91BA1-62D4-4935-AD9A-79F3D2891C29}" presName="negativeSpace" presStyleCnt="0"/>
      <dgm:spPr/>
    </dgm:pt>
    <dgm:pt modelId="{E682D7DD-3F04-44DA-925C-8DC1B0D2F088}" type="pres">
      <dgm:prSet presAssocID="{62C91BA1-62D4-4935-AD9A-79F3D2891C29}" presName="childText" presStyleLbl="conFgAcc1" presStyleIdx="2" presStyleCnt="4">
        <dgm:presLayoutVars>
          <dgm:bulletEnabled val="1"/>
        </dgm:presLayoutVars>
      </dgm:prSet>
      <dgm:spPr/>
    </dgm:pt>
    <dgm:pt modelId="{0CC383A1-B6BB-4961-B66A-C00C079B5697}" type="pres">
      <dgm:prSet presAssocID="{89535BDB-3638-411E-97F3-FD9CCCFBB351}" presName="spaceBetweenRectangles" presStyleCnt="0"/>
      <dgm:spPr/>
    </dgm:pt>
    <dgm:pt modelId="{9016CBB9-9A0C-4DD9-BDA0-29CFBB7F7850}" type="pres">
      <dgm:prSet presAssocID="{5F5FA149-D26A-4DF2-8E0A-3A95AFE1AA04}" presName="parentLin" presStyleCnt="0"/>
      <dgm:spPr/>
    </dgm:pt>
    <dgm:pt modelId="{723F90F8-04D6-4A9B-ADFB-67E600C672B0}" type="pres">
      <dgm:prSet presAssocID="{5F5FA149-D26A-4DF2-8E0A-3A95AFE1AA04}" presName="parentLeftMargin" presStyleLbl="node1" presStyleIdx="2" presStyleCnt="4"/>
      <dgm:spPr/>
    </dgm:pt>
    <dgm:pt modelId="{3E21805F-19AA-4156-81EF-D972664E315B}" type="pres">
      <dgm:prSet presAssocID="{5F5FA149-D26A-4DF2-8E0A-3A95AFE1AA04}" presName="parentText" presStyleLbl="node1" presStyleIdx="3" presStyleCnt="4">
        <dgm:presLayoutVars>
          <dgm:chMax val="0"/>
          <dgm:bulletEnabled val="1"/>
        </dgm:presLayoutVars>
      </dgm:prSet>
      <dgm:spPr/>
    </dgm:pt>
    <dgm:pt modelId="{7509FA52-303A-44C7-819A-EE3311E87AEB}" type="pres">
      <dgm:prSet presAssocID="{5F5FA149-D26A-4DF2-8E0A-3A95AFE1AA04}" presName="negativeSpace" presStyleCnt="0"/>
      <dgm:spPr/>
    </dgm:pt>
    <dgm:pt modelId="{F731B3E6-777B-4D2A-B58E-C5D16FCD935F}" type="pres">
      <dgm:prSet presAssocID="{5F5FA149-D26A-4DF2-8E0A-3A95AFE1AA04}" presName="childText" presStyleLbl="conFgAcc1" presStyleIdx="3" presStyleCnt="4">
        <dgm:presLayoutVars>
          <dgm:bulletEnabled val="1"/>
        </dgm:presLayoutVars>
      </dgm:prSet>
      <dgm:spPr/>
    </dgm:pt>
  </dgm:ptLst>
  <dgm:cxnLst>
    <dgm:cxn modelId="{7C64EB08-8121-4A48-AD70-8C4B21DE33ED}" type="presOf" srcId="{62C91BA1-62D4-4935-AD9A-79F3D2891C29}" destId="{3C829B7D-E864-4FB5-ACDF-FDF08A188EFE}" srcOrd="1" destOrd="0" presId="urn:microsoft.com/office/officeart/2005/8/layout/list1"/>
    <dgm:cxn modelId="{C7788F16-56B6-4E5F-B995-C5E827521009}" type="presOf" srcId="{3B686B5A-5F71-4466-8718-3788E43F0492}" destId="{F4AD8871-475F-4E0A-8F56-A60515A972FB}" srcOrd="0" destOrd="0" presId="urn:microsoft.com/office/officeart/2005/8/layout/list1"/>
    <dgm:cxn modelId="{04BBE31D-F102-4CC2-9044-8569FBC75FA0}" type="presOf" srcId="{4BEFF5EE-6E64-4763-9384-CEDD984335CE}" destId="{EB76A910-4E1C-4B7F-A711-9CD8CE8B9CC0}" srcOrd="0" destOrd="0" presId="urn:microsoft.com/office/officeart/2005/8/layout/list1"/>
    <dgm:cxn modelId="{3DB1BD2E-A1C8-4E1B-9A13-AE1884AA0E2C}" type="presOf" srcId="{3B686B5A-5F71-4466-8718-3788E43F0492}" destId="{1BFE9B9E-60CD-49AA-B6F7-4FE0F4132C8A}" srcOrd="1" destOrd="0" presId="urn:microsoft.com/office/officeart/2005/8/layout/list1"/>
    <dgm:cxn modelId="{F55A173B-F6D5-4DE0-938C-ABBCD3EF3371}" srcId="{C6502A9A-B461-4830-AE2B-CD67C916BD0D}" destId="{62C91BA1-62D4-4935-AD9A-79F3D2891C29}" srcOrd="2" destOrd="0" parTransId="{F48DCB58-7CD7-46A9-8DA1-C3E65D3898BF}" sibTransId="{89535BDB-3638-411E-97F3-FD9CCCFBB351}"/>
    <dgm:cxn modelId="{0388B243-2F9E-42AF-9CC2-B6FBEDABCBB6}" type="presOf" srcId="{5F5FA149-D26A-4DF2-8E0A-3A95AFE1AA04}" destId="{3E21805F-19AA-4156-81EF-D972664E315B}" srcOrd="1" destOrd="0" presId="urn:microsoft.com/office/officeart/2005/8/layout/list1"/>
    <dgm:cxn modelId="{AF83756A-5CC5-42D0-9FEE-D93FEB9264E3}" srcId="{C6502A9A-B461-4830-AE2B-CD67C916BD0D}" destId="{ACA09D20-F9D5-432E-BCD2-671D7C80F954}" srcOrd="1" destOrd="0" parTransId="{20C7AF7A-8E69-48A0-9C58-F77B833B2278}" sibTransId="{38CCEDF4-589E-4EB1-961D-82457269D8E6}"/>
    <dgm:cxn modelId="{18AEC86A-5684-4501-88A6-77740DEFD301}" srcId="{3B686B5A-5F71-4466-8718-3788E43F0492}" destId="{4BEFF5EE-6E64-4763-9384-CEDD984335CE}" srcOrd="0" destOrd="0" parTransId="{9493D0C9-502D-4821-9EA5-5BFE79E3B062}" sibTransId="{F93AC885-7CE0-4E82-A2AB-E553F4DEBF3A}"/>
    <dgm:cxn modelId="{FC3BC06C-695C-4946-99B4-2614FA74D117}" type="presOf" srcId="{C6502A9A-B461-4830-AE2B-CD67C916BD0D}" destId="{4D8F33A8-2C45-4C38-BF58-1BB1932FC091}" srcOrd="0" destOrd="0" presId="urn:microsoft.com/office/officeart/2005/8/layout/list1"/>
    <dgm:cxn modelId="{B7556671-E876-4D13-8AE5-B49726486A51}" type="presOf" srcId="{62C91BA1-62D4-4935-AD9A-79F3D2891C29}" destId="{391B1616-6DB2-44BE-84B4-6076D665F293}" srcOrd="0" destOrd="0" presId="urn:microsoft.com/office/officeart/2005/8/layout/list1"/>
    <dgm:cxn modelId="{8AB98479-2C63-496F-B524-CD4CA863F84A}" srcId="{5F5FA149-D26A-4DF2-8E0A-3A95AFE1AA04}" destId="{F988FA03-F6A0-408E-B8AE-389FAD8EE4DE}" srcOrd="0" destOrd="0" parTransId="{29096FF8-5A64-4A0E-9A2D-4F9195D2CEA4}" sibTransId="{EB86410C-55CA-4FE6-A329-B24DCAB53BC5}"/>
    <dgm:cxn modelId="{67129A7B-561B-436E-93C4-C33C3932349B}" srcId="{5F5FA149-D26A-4DF2-8E0A-3A95AFE1AA04}" destId="{CC9FF83F-9A80-4897-975D-003F2987673E}" srcOrd="1" destOrd="0" parTransId="{D9F26F4A-9597-4913-9EF6-0F35A46C718E}" sibTransId="{47E2B88B-235A-4217-A59A-9B0B919D0506}"/>
    <dgm:cxn modelId="{AF1EB593-D436-4776-BE74-71B890822DA5}" type="presOf" srcId="{5F5FA149-D26A-4DF2-8E0A-3A95AFE1AA04}" destId="{723F90F8-04D6-4A9B-ADFB-67E600C672B0}" srcOrd="0" destOrd="0" presId="urn:microsoft.com/office/officeart/2005/8/layout/list1"/>
    <dgm:cxn modelId="{F39AD3AB-BA09-4FA0-A7C5-BB00CB239043}" srcId="{62C91BA1-62D4-4935-AD9A-79F3D2891C29}" destId="{9F9FA77A-4E66-41B6-9AFA-CA8EBFD93AB3}" srcOrd="0" destOrd="0" parTransId="{57E888BE-8C87-4BDF-B229-4028C8958901}" sibTransId="{87E1660E-F176-44D8-9B1D-92DEB852587E}"/>
    <dgm:cxn modelId="{DB6E33B0-55C3-4703-9C15-3FC48B6894EA}" srcId="{C6502A9A-B461-4830-AE2B-CD67C916BD0D}" destId="{5F5FA149-D26A-4DF2-8E0A-3A95AFE1AA04}" srcOrd="3" destOrd="0" parTransId="{D8325134-80BD-4C0B-906D-95630E0A4ADB}" sibTransId="{8D603B30-25E9-4710-9753-AC5F62DD4B1D}"/>
    <dgm:cxn modelId="{22E8ECB2-6DA9-4E03-9F31-07DB4C38DFA5}" type="presOf" srcId="{ACA09D20-F9D5-432E-BCD2-671D7C80F954}" destId="{65053F08-06BD-4913-98BF-4493C57B3850}" srcOrd="0" destOrd="0" presId="urn:microsoft.com/office/officeart/2005/8/layout/list1"/>
    <dgm:cxn modelId="{8120C9B3-E1A8-457A-8230-FB7539F62650}" srcId="{3B686B5A-5F71-4466-8718-3788E43F0492}" destId="{337ABEEC-3E82-4AF1-8025-82D3C603CE8D}" srcOrd="1" destOrd="0" parTransId="{CE7EBF6C-BE08-4224-9469-8670D8803144}" sibTransId="{70CC8D4B-6A52-432A-8C78-0B2DE27000FA}"/>
    <dgm:cxn modelId="{1662BEBE-67AE-4A09-828E-839A10E87BDB}" type="presOf" srcId="{ACA09D20-F9D5-432E-BCD2-671D7C80F954}" destId="{662FF860-4DA6-4BF5-8A7B-168BF6579B01}" srcOrd="1" destOrd="0" presId="urn:microsoft.com/office/officeart/2005/8/layout/list1"/>
    <dgm:cxn modelId="{537C89DA-94D6-4987-AC56-24E6654D9090}" type="presOf" srcId="{F988FA03-F6A0-408E-B8AE-389FAD8EE4DE}" destId="{F731B3E6-777B-4D2A-B58E-C5D16FCD935F}" srcOrd="0" destOrd="0" presId="urn:microsoft.com/office/officeart/2005/8/layout/list1"/>
    <dgm:cxn modelId="{8455E0DF-1933-4C11-8FE6-AED7AF523CE0}" type="presOf" srcId="{337ABEEC-3E82-4AF1-8025-82D3C603CE8D}" destId="{EB76A910-4E1C-4B7F-A711-9CD8CE8B9CC0}" srcOrd="0" destOrd="1" presId="urn:microsoft.com/office/officeart/2005/8/layout/list1"/>
    <dgm:cxn modelId="{915C7DEA-DF0E-43B3-964C-51BC6F08BE6B}" srcId="{C6502A9A-B461-4830-AE2B-CD67C916BD0D}" destId="{3B686B5A-5F71-4466-8718-3788E43F0492}" srcOrd="0" destOrd="0" parTransId="{D8CBF44C-AC86-4EDF-81C7-F7E4956A698E}" sibTransId="{6BF5CD8A-8DD6-4F02-B55F-53AD85043CC4}"/>
    <dgm:cxn modelId="{D3C132EB-0B80-482A-8F94-51DBF0A59E7A}" type="presOf" srcId="{57735BF4-16BA-4036-A4EF-88954D313E5C}" destId="{F731B3E6-777B-4D2A-B58E-C5D16FCD935F}" srcOrd="0" destOrd="2" presId="urn:microsoft.com/office/officeart/2005/8/layout/list1"/>
    <dgm:cxn modelId="{28DB70EC-F7E5-41CB-95DF-4106559867DD}" type="presOf" srcId="{CC9FF83F-9A80-4897-975D-003F2987673E}" destId="{F731B3E6-777B-4D2A-B58E-C5D16FCD935F}" srcOrd="0" destOrd="1" presId="urn:microsoft.com/office/officeart/2005/8/layout/list1"/>
    <dgm:cxn modelId="{E5D996F9-9E2C-4492-A1CC-E5FFE3731AAF}" type="presOf" srcId="{9F9FA77A-4E66-41B6-9AFA-CA8EBFD93AB3}" destId="{E682D7DD-3F04-44DA-925C-8DC1B0D2F088}" srcOrd="0" destOrd="0" presId="urn:microsoft.com/office/officeart/2005/8/layout/list1"/>
    <dgm:cxn modelId="{A258CDFC-01CA-46BD-A294-C4C0582493AC}" srcId="{5F5FA149-D26A-4DF2-8E0A-3A95AFE1AA04}" destId="{57735BF4-16BA-4036-A4EF-88954D313E5C}" srcOrd="2" destOrd="0" parTransId="{04A9AED5-7F0D-4999-B157-E269D20C8628}" sibTransId="{8E171790-0356-4DF6-94D2-F73D14DCBF31}"/>
    <dgm:cxn modelId="{AE99B28B-AA12-49B3-BA59-F2AD61CB2345}" type="presParOf" srcId="{4D8F33A8-2C45-4C38-BF58-1BB1932FC091}" destId="{40F6784D-D33A-40F9-9AD7-E4A6E1642208}" srcOrd="0" destOrd="0" presId="urn:microsoft.com/office/officeart/2005/8/layout/list1"/>
    <dgm:cxn modelId="{043EE23D-1E2D-465C-97A4-9B3224321254}" type="presParOf" srcId="{40F6784D-D33A-40F9-9AD7-E4A6E1642208}" destId="{F4AD8871-475F-4E0A-8F56-A60515A972FB}" srcOrd="0" destOrd="0" presId="urn:microsoft.com/office/officeart/2005/8/layout/list1"/>
    <dgm:cxn modelId="{8CBE2970-685A-49B8-9B67-72811817220F}" type="presParOf" srcId="{40F6784D-D33A-40F9-9AD7-E4A6E1642208}" destId="{1BFE9B9E-60CD-49AA-B6F7-4FE0F4132C8A}" srcOrd="1" destOrd="0" presId="urn:microsoft.com/office/officeart/2005/8/layout/list1"/>
    <dgm:cxn modelId="{3B3FCAA3-F395-4A69-B67D-2F8293E4150E}" type="presParOf" srcId="{4D8F33A8-2C45-4C38-BF58-1BB1932FC091}" destId="{21D2FA90-14C9-4901-B4A4-223712D9EB0F}" srcOrd="1" destOrd="0" presId="urn:microsoft.com/office/officeart/2005/8/layout/list1"/>
    <dgm:cxn modelId="{CE834A30-6FF3-457A-9B04-1CE49A5BED2E}" type="presParOf" srcId="{4D8F33A8-2C45-4C38-BF58-1BB1932FC091}" destId="{EB76A910-4E1C-4B7F-A711-9CD8CE8B9CC0}" srcOrd="2" destOrd="0" presId="urn:microsoft.com/office/officeart/2005/8/layout/list1"/>
    <dgm:cxn modelId="{DEB4FEEC-1F6A-4488-BE46-E971BFA074AD}" type="presParOf" srcId="{4D8F33A8-2C45-4C38-BF58-1BB1932FC091}" destId="{2B4E9064-95A3-4E03-919B-34DE398A180C}" srcOrd="3" destOrd="0" presId="urn:microsoft.com/office/officeart/2005/8/layout/list1"/>
    <dgm:cxn modelId="{D67CDB2D-AAA4-4873-8201-985A7D5705A1}" type="presParOf" srcId="{4D8F33A8-2C45-4C38-BF58-1BB1932FC091}" destId="{A356DECB-8B36-4C3C-9EF0-BF4F9248C481}" srcOrd="4" destOrd="0" presId="urn:microsoft.com/office/officeart/2005/8/layout/list1"/>
    <dgm:cxn modelId="{C4A2DCB0-B6C3-4CD5-A355-56970532550A}" type="presParOf" srcId="{A356DECB-8B36-4C3C-9EF0-BF4F9248C481}" destId="{65053F08-06BD-4913-98BF-4493C57B3850}" srcOrd="0" destOrd="0" presId="urn:microsoft.com/office/officeart/2005/8/layout/list1"/>
    <dgm:cxn modelId="{5B9A9563-F765-4A1F-8581-089F2FE6A9F6}" type="presParOf" srcId="{A356DECB-8B36-4C3C-9EF0-BF4F9248C481}" destId="{662FF860-4DA6-4BF5-8A7B-168BF6579B01}" srcOrd="1" destOrd="0" presId="urn:microsoft.com/office/officeart/2005/8/layout/list1"/>
    <dgm:cxn modelId="{B3F55750-DD96-4FD1-9DDA-461F5F309BC8}" type="presParOf" srcId="{4D8F33A8-2C45-4C38-BF58-1BB1932FC091}" destId="{5DC0E942-418C-487E-823B-B6DDAA74C3A2}" srcOrd="5" destOrd="0" presId="urn:microsoft.com/office/officeart/2005/8/layout/list1"/>
    <dgm:cxn modelId="{05ACA0E5-71C2-4E1F-AFCD-14DCB2CE810C}" type="presParOf" srcId="{4D8F33A8-2C45-4C38-BF58-1BB1932FC091}" destId="{F744D630-CCA4-49BC-9AC8-A912A64A53A9}" srcOrd="6" destOrd="0" presId="urn:microsoft.com/office/officeart/2005/8/layout/list1"/>
    <dgm:cxn modelId="{3D9A4DE5-242E-4DA0-A095-4CF487F8D5E7}" type="presParOf" srcId="{4D8F33A8-2C45-4C38-BF58-1BB1932FC091}" destId="{8D869BA7-BFFF-4561-B794-010115D39E8F}" srcOrd="7" destOrd="0" presId="urn:microsoft.com/office/officeart/2005/8/layout/list1"/>
    <dgm:cxn modelId="{00E0B8CE-F0FF-4772-AB5C-2C0C2F6E01B5}" type="presParOf" srcId="{4D8F33A8-2C45-4C38-BF58-1BB1932FC091}" destId="{C24C76D8-F4FE-42C2-9104-13C936F8BDB1}" srcOrd="8" destOrd="0" presId="urn:microsoft.com/office/officeart/2005/8/layout/list1"/>
    <dgm:cxn modelId="{820DBECD-E8D8-4ED3-89D8-79017AA99E8F}" type="presParOf" srcId="{C24C76D8-F4FE-42C2-9104-13C936F8BDB1}" destId="{391B1616-6DB2-44BE-84B4-6076D665F293}" srcOrd="0" destOrd="0" presId="urn:microsoft.com/office/officeart/2005/8/layout/list1"/>
    <dgm:cxn modelId="{08A98224-1F39-45EC-8ECB-1A74A4F732EA}" type="presParOf" srcId="{C24C76D8-F4FE-42C2-9104-13C936F8BDB1}" destId="{3C829B7D-E864-4FB5-ACDF-FDF08A188EFE}" srcOrd="1" destOrd="0" presId="urn:microsoft.com/office/officeart/2005/8/layout/list1"/>
    <dgm:cxn modelId="{C1A9C2E5-A086-4AE6-958C-B80CA8E80B7B}" type="presParOf" srcId="{4D8F33A8-2C45-4C38-BF58-1BB1932FC091}" destId="{4CED42CF-A425-4F1C-AB41-66136BE0F37D}" srcOrd="9" destOrd="0" presId="urn:microsoft.com/office/officeart/2005/8/layout/list1"/>
    <dgm:cxn modelId="{A9169F8F-2528-4CC8-90B5-DEE534C8E04D}" type="presParOf" srcId="{4D8F33A8-2C45-4C38-BF58-1BB1932FC091}" destId="{E682D7DD-3F04-44DA-925C-8DC1B0D2F088}" srcOrd="10" destOrd="0" presId="urn:microsoft.com/office/officeart/2005/8/layout/list1"/>
    <dgm:cxn modelId="{F9554E44-94AD-4461-AA92-F6A61CB0E37E}" type="presParOf" srcId="{4D8F33A8-2C45-4C38-BF58-1BB1932FC091}" destId="{0CC383A1-B6BB-4961-B66A-C00C079B5697}" srcOrd="11" destOrd="0" presId="urn:microsoft.com/office/officeart/2005/8/layout/list1"/>
    <dgm:cxn modelId="{9D1E7104-3FC2-4976-BE6D-B3135B39511B}" type="presParOf" srcId="{4D8F33A8-2C45-4C38-BF58-1BB1932FC091}" destId="{9016CBB9-9A0C-4DD9-BDA0-29CFBB7F7850}" srcOrd="12" destOrd="0" presId="urn:microsoft.com/office/officeart/2005/8/layout/list1"/>
    <dgm:cxn modelId="{60FAFEA6-8969-488B-885E-3B136164744F}" type="presParOf" srcId="{9016CBB9-9A0C-4DD9-BDA0-29CFBB7F7850}" destId="{723F90F8-04D6-4A9B-ADFB-67E600C672B0}" srcOrd="0" destOrd="0" presId="urn:microsoft.com/office/officeart/2005/8/layout/list1"/>
    <dgm:cxn modelId="{4AF2B099-A581-4CBD-B9CF-B8AF84794FD3}" type="presParOf" srcId="{9016CBB9-9A0C-4DD9-BDA0-29CFBB7F7850}" destId="{3E21805F-19AA-4156-81EF-D972664E315B}" srcOrd="1" destOrd="0" presId="urn:microsoft.com/office/officeart/2005/8/layout/list1"/>
    <dgm:cxn modelId="{0EF6EFCA-1E8A-4659-970D-01CB2DF4EB00}" type="presParOf" srcId="{4D8F33A8-2C45-4C38-BF58-1BB1932FC091}" destId="{7509FA52-303A-44C7-819A-EE3311E87AEB}" srcOrd="13" destOrd="0" presId="urn:microsoft.com/office/officeart/2005/8/layout/list1"/>
    <dgm:cxn modelId="{948CA748-BC90-4BAF-B7FC-999F355DE11D}" type="presParOf" srcId="{4D8F33A8-2C45-4C38-BF58-1BB1932FC091}" destId="{F731B3E6-777B-4D2A-B58E-C5D16FCD935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FBE74-45D0-4079-A2C6-BC75C44D6582}">
      <dsp:nvSpPr>
        <dsp:cNvPr id="0" name=""/>
        <dsp:cNvSpPr/>
      </dsp:nvSpPr>
      <dsp:spPr>
        <a:xfrm rot="5400000">
          <a:off x="-962727" y="1884827"/>
          <a:ext cx="2070973" cy="142184"/>
        </a:xfrm>
        <a:prstGeom prst="corner">
          <a:avLst>
            <a:gd name="adj1" fmla="val 1000"/>
            <a:gd name="adj2" fmla="val 1000"/>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84809C-15D9-4D5F-801D-9BE9923FD012}">
      <dsp:nvSpPr>
        <dsp:cNvPr id="0" name=""/>
        <dsp:cNvSpPr/>
      </dsp:nvSpPr>
      <dsp:spPr>
        <a:xfrm>
          <a:off x="1666" y="2991405"/>
          <a:ext cx="1777305" cy="690324"/>
        </a:xfrm>
        <a:prstGeom prst="homePlate">
          <a:avLst>
            <a:gd name="adj" fmla="val 25000"/>
          </a:avLst>
        </a:prstGeom>
        <a:solidFill>
          <a:srgbClr val="FF0000"/>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7950" tIns="215900" rIns="107950" bIns="215900" numCol="1" spcCol="1270" anchor="ctr" anchorCtr="0">
          <a:noAutofit/>
        </a:bodyPr>
        <a:lstStyle/>
        <a:p>
          <a:pPr marL="0" lvl="0" indent="0" algn="ctr" defTabSz="755650">
            <a:lnSpc>
              <a:spcPct val="90000"/>
            </a:lnSpc>
            <a:spcBef>
              <a:spcPct val="0"/>
            </a:spcBef>
            <a:spcAft>
              <a:spcPct val="35000"/>
            </a:spcAft>
            <a:buNone/>
          </a:pPr>
          <a:r>
            <a:rPr lang="en-US" sz="1700" kern="1200" dirty="0"/>
            <a:t>2014</a:t>
          </a:r>
        </a:p>
      </dsp:txBody>
      <dsp:txXfrm>
        <a:off x="1666" y="2991405"/>
        <a:ext cx="1691015" cy="690324"/>
      </dsp:txXfrm>
    </dsp:sp>
    <dsp:sp modelId="{EB85CFCA-61A7-4E34-B724-86A9903622A2}">
      <dsp:nvSpPr>
        <dsp:cNvPr id="0" name=""/>
        <dsp:cNvSpPr/>
      </dsp:nvSpPr>
      <dsp:spPr>
        <a:xfrm>
          <a:off x="143851" y="1005743"/>
          <a:ext cx="1443172" cy="1576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Coalition forming</a:t>
          </a:r>
        </a:p>
      </dsp:txBody>
      <dsp:txXfrm>
        <a:off x="143851" y="1005743"/>
        <a:ext cx="1443172" cy="1576011"/>
      </dsp:txXfrm>
    </dsp:sp>
    <dsp:sp modelId="{E3B2BDCA-C867-48D7-AE69-FE9DB69AEAC2}">
      <dsp:nvSpPr>
        <dsp:cNvPr id="0" name=""/>
        <dsp:cNvSpPr/>
      </dsp:nvSpPr>
      <dsp:spPr>
        <a:xfrm rot="5400000">
          <a:off x="725712" y="1884827"/>
          <a:ext cx="2070973" cy="142184"/>
        </a:xfrm>
        <a:prstGeom prst="corner">
          <a:avLst>
            <a:gd name="adj1" fmla="val 1000"/>
            <a:gd name="adj2" fmla="val 1000"/>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536368-B0C6-47F7-84A7-1D1ECA0DD505}">
      <dsp:nvSpPr>
        <dsp:cNvPr id="0" name=""/>
        <dsp:cNvSpPr/>
      </dsp:nvSpPr>
      <dsp:spPr>
        <a:xfrm>
          <a:off x="1690107" y="2991405"/>
          <a:ext cx="1777305" cy="690324"/>
        </a:xfrm>
        <a:prstGeom prst="chevron">
          <a:avLst>
            <a:gd name="adj" fmla="val 25000"/>
          </a:avLst>
        </a:prstGeom>
        <a:solidFill>
          <a:schemeClr val="accent4">
            <a:hueOff val="0"/>
            <a:satOff val="0"/>
            <a:lumOff val="0"/>
            <a:alphaOff val="0"/>
          </a:schemeClr>
        </a:solidFill>
        <a:ln w="25400" cap="flat" cmpd="sng" algn="ctr">
          <a:solidFill>
            <a:srgbClr val="FF0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7950" tIns="215900" rIns="107950" bIns="215900" numCol="1" spcCol="1270" anchor="ctr" anchorCtr="0">
          <a:noAutofit/>
        </a:bodyPr>
        <a:lstStyle/>
        <a:p>
          <a:pPr marL="0" lvl="0" indent="0" algn="ctr" defTabSz="755650">
            <a:lnSpc>
              <a:spcPct val="90000"/>
            </a:lnSpc>
            <a:spcBef>
              <a:spcPct val="0"/>
            </a:spcBef>
            <a:spcAft>
              <a:spcPct val="35000"/>
            </a:spcAft>
            <a:buNone/>
          </a:pPr>
          <a:r>
            <a:rPr lang="en-US" sz="1700" kern="1200" dirty="0"/>
            <a:t>2015</a:t>
          </a:r>
        </a:p>
      </dsp:txBody>
      <dsp:txXfrm>
        <a:off x="1862688" y="2991405"/>
        <a:ext cx="1432143" cy="690324"/>
      </dsp:txXfrm>
    </dsp:sp>
    <dsp:sp modelId="{6038FB8B-5397-42D2-B07C-6DBE11D3EB8C}">
      <dsp:nvSpPr>
        <dsp:cNvPr id="0" name=""/>
        <dsp:cNvSpPr/>
      </dsp:nvSpPr>
      <dsp:spPr>
        <a:xfrm>
          <a:off x="1832291" y="1005743"/>
          <a:ext cx="1443172" cy="1576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Hamilton County Heroin Coalition</a:t>
          </a:r>
        </a:p>
      </dsp:txBody>
      <dsp:txXfrm>
        <a:off x="1832291" y="1005743"/>
        <a:ext cx="1443172" cy="1576011"/>
      </dsp:txXfrm>
    </dsp:sp>
    <dsp:sp modelId="{7FA33D66-5F8A-43A7-97E1-0B8F94DBD5E3}">
      <dsp:nvSpPr>
        <dsp:cNvPr id="0" name=""/>
        <dsp:cNvSpPr/>
      </dsp:nvSpPr>
      <dsp:spPr>
        <a:xfrm rot="5400000">
          <a:off x="2414152" y="1884827"/>
          <a:ext cx="2070973" cy="142184"/>
        </a:xfrm>
        <a:prstGeom prst="corner">
          <a:avLst>
            <a:gd name="adj1" fmla="val 1000"/>
            <a:gd name="adj2" fmla="val 1000"/>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569B3C-3BAB-47F5-BF18-2B0414A8C85F}">
      <dsp:nvSpPr>
        <dsp:cNvPr id="0" name=""/>
        <dsp:cNvSpPr/>
      </dsp:nvSpPr>
      <dsp:spPr>
        <a:xfrm>
          <a:off x="3378547" y="2991405"/>
          <a:ext cx="1777305" cy="690324"/>
        </a:xfrm>
        <a:prstGeom prst="chevron">
          <a:avLst>
            <a:gd name="adj" fmla="val 25000"/>
          </a:avLst>
        </a:prstGeom>
        <a:solidFill>
          <a:srgbClr val="FF0000"/>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7950" tIns="215900" rIns="107950" bIns="215900" numCol="1" spcCol="1270" anchor="ctr" anchorCtr="0">
          <a:noAutofit/>
        </a:bodyPr>
        <a:lstStyle/>
        <a:p>
          <a:pPr marL="0" lvl="0" indent="0" algn="ctr" defTabSz="755650">
            <a:lnSpc>
              <a:spcPct val="90000"/>
            </a:lnSpc>
            <a:spcBef>
              <a:spcPct val="0"/>
            </a:spcBef>
            <a:spcAft>
              <a:spcPct val="35000"/>
            </a:spcAft>
            <a:buNone/>
          </a:pPr>
          <a:r>
            <a:rPr lang="en-US" sz="1700" kern="1200" dirty="0"/>
            <a:t>2016</a:t>
          </a:r>
        </a:p>
      </dsp:txBody>
      <dsp:txXfrm>
        <a:off x="3551128" y="2991405"/>
        <a:ext cx="1432143" cy="690324"/>
      </dsp:txXfrm>
    </dsp:sp>
    <dsp:sp modelId="{F4BA5E41-69CA-4D33-ABFB-D67BBF52C309}">
      <dsp:nvSpPr>
        <dsp:cNvPr id="0" name=""/>
        <dsp:cNvSpPr/>
      </dsp:nvSpPr>
      <dsp:spPr>
        <a:xfrm>
          <a:off x="3520731" y="1005743"/>
          <a:ext cx="1443172" cy="1576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Hamilton County vs. Carfentanil</a:t>
          </a:r>
        </a:p>
      </dsp:txBody>
      <dsp:txXfrm>
        <a:off x="3520731" y="1005743"/>
        <a:ext cx="1443172" cy="1576011"/>
      </dsp:txXfrm>
    </dsp:sp>
    <dsp:sp modelId="{B0B581FF-411D-49AD-BFBE-14E8B1BEDE12}">
      <dsp:nvSpPr>
        <dsp:cNvPr id="0" name=""/>
        <dsp:cNvSpPr/>
      </dsp:nvSpPr>
      <dsp:spPr>
        <a:xfrm rot="5400000">
          <a:off x="4102593" y="1884827"/>
          <a:ext cx="2070973" cy="142184"/>
        </a:xfrm>
        <a:prstGeom prst="corner">
          <a:avLst>
            <a:gd name="adj1" fmla="val 1000"/>
            <a:gd name="adj2" fmla="val 1000"/>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F3C760-6BBE-48F2-9F33-7D2090357189}">
      <dsp:nvSpPr>
        <dsp:cNvPr id="0" name=""/>
        <dsp:cNvSpPr/>
      </dsp:nvSpPr>
      <dsp:spPr>
        <a:xfrm>
          <a:off x="5066987" y="2991405"/>
          <a:ext cx="1777305" cy="690324"/>
        </a:xfrm>
        <a:prstGeom prst="chevron">
          <a:avLst>
            <a:gd name="adj" fmla="val 25000"/>
          </a:avLst>
        </a:prstGeom>
        <a:solidFill>
          <a:schemeClr val="accent4">
            <a:hueOff val="0"/>
            <a:satOff val="0"/>
            <a:lumOff val="0"/>
            <a:alphaOff val="0"/>
          </a:schemeClr>
        </a:solidFill>
        <a:ln w="25400" cap="flat" cmpd="sng" algn="ctr">
          <a:solidFill>
            <a:srgbClr val="FF0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7950" tIns="215900" rIns="107950" bIns="215900" numCol="1" spcCol="1270" anchor="ctr" anchorCtr="0">
          <a:noAutofit/>
        </a:bodyPr>
        <a:lstStyle/>
        <a:p>
          <a:pPr marL="0" lvl="0" indent="0" algn="ctr" defTabSz="755650">
            <a:lnSpc>
              <a:spcPct val="90000"/>
            </a:lnSpc>
            <a:spcBef>
              <a:spcPct val="0"/>
            </a:spcBef>
            <a:spcAft>
              <a:spcPct val="35000"/>
            </a:spcAft>
            <a:buNone/>
          </a:pPr>
          <a:r>
            <a:rPr lang="en-US" sz="1700" kern="1200" dirty="0"/>
            <a:t>2020</a:t>
          </a:r>
        </a:p>
      </dsp:txBody>
      <dsp:txXfrm>
        <a:off x="5239568" y="2991405"/>
        <a:ext cx="1432143" cy="690324"/>
      </dsp:txXfrm>
    </dsp:sp>
    <dsp:sp modelId="{205FA924-44D3-407D-B47F-F26D221EBDF2}">
      <dsp:nvSpPr>
        <dsp:cNvPr id="0" name=""/>
        <dsp:cNvSpPr/>
      </dsp:nvSpPr>
      <dsp:spPr>
        <a:xfrm>
          <a:off x="5209171" y="1005743"/>
          <a:ext cx="1443172" cy="1576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Rebranded as Hamilton County Addiction Response Coalition</a:t>
          </a:r>
        </a:p>
      </dsp:txBody>
      <dsp:txXfrm>
        <a:off x="5209171" y="1005743"/>
        <a:ext cx="1443172" cy="1576011"/>
      </dsp:txXfrm>
    </dsp:sp>
    <dsp:sp modelId="{3DFA8A45-12C4-4866-BFF2-59C8DF818022}">
      <dsp:nvSpPr>
        <dsp:cNvPr id="0" name=""/>
        <dsp:cNvSpPr/>
      </dsp:nvSpPr>
      <dsp:spPr>
        <a:xfrm rot="5400000">
          <a:off x="5791033" y="1884827"/>
          <a:ext cx="2070973" cy="142184"/>
        </a:xfrm>
        <a:prstGeom prst="corner">
          <a:avLst>
            <a:gd name="adj1" fmla="val 1000"/>
            <a:gd name="adj2" fmla="val 1000"/>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7C09F6-596B-478E-8F52-3B0A16935B41}">
      <dsp:nvSpPr>
        <dsp:cNvPr id="0" name=""/>
        <dsp:cNvSpPr/>
      </dsp:nvSpPr>
      <dsp:spPr>
        <a:xfrm>
          <a:off x="6755427" y="2991405"/>
          <a:ext cx="1777305" cy="690324"/>
        </a:xfrm>
        <a:prstGeom prst="chevron">
          <a:avLst>
            <a:gd name="adj" fmla="val 25000"/>
          </a:avLst>
        </a:prstGeom>
        <a:solidFill>
          <a:srgbClr val="FF0000"/>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7950" tIns="215900" rIns="107950" bIns="215900" numCol="1" spcCol="1270" anchor="ctr" anchorCtr="0">
          <a:noAutofit/>
        </a:bodyPr>
        <a:lstStyle/>
        <a:p>
          <a:pPr marL="0" lvl="0" indent="0" algn="ctr" defTabSz="755650">
            <a:lnSpc>
              <a:spcPct val="90000"/>
            </a:lnSpc>
            <a:spcBef>
              <a:spcPct val="0"/>
            </a:spcBef>
            <a:spcAft>
              <a:spcPct val="35000"/>
            </a:spcAft>
            <a:buNone/>
          </a:pPr>
          <a:r>
            <a:rPr lang="en-US" sz="1700" kern="1200" dirty="0"/>
            <a:t>2022</a:t>
          </a:r>
        </a:p>
      </dsp:txBody>
      <dsp:txXfrm>
        <a:off x="6928008" y="2991405"/>
        <a:ext cx="1432143" cy="690324"/>
      </dsp:txXfrm>
    </dsp:sp>
    <dsp:sp modelId="{929AB9CE-126B-41A0-9AE4-6FDDC6094E4A}">
      <dsp:nvSpPr>
        <dsp:cNvPr id="0" name=""/>
        <dsp:cNvSpPr/>
      </dsp:nvSpPr>
      <dsp:spPr>
        <a:xfrm>
          <a:off x="6897612" y="1005743"/>
          <a:ext cx="1443172" cy="1576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200% growth with 152 active community agencies and nearly 400 members</a:t>
          </a:r>
        </a:p>
      </dsp:txBody>
      <dsp:txXfrm>
        <a:off x="6897612" y="1005743"/>
        <a:ext cx="1443172" cy="1576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887A4-92FB-4A97-AC9E-0507A2B81248}">
      <dsp:nvSpPr>
        <dsp:cNvPr id="0" name=""/>
        <dsp:cNvSpPr/>
      </dsp:nvSpPr>
      <dsp:spPr>
        <a:xfrm>
          <a:off x="0" y="432831"/>
          <a:ext cx="4038600" cy="839474"/>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Prevention</a:t>
          </a:r>
        </a:p>
      </dsp:txBody>
      <dsp:txXfrm>
        <a:off x="40980" y="473811"/>
        <a:ext cx="3956640" cy="757514"/>
      </dsp:txXfrm>
    </dsp:sp>
    <dsp:sp modelId="{8B62FC8F-8F06-47FA-BE4D-5FB7AF1CCC91}">
      <dsp:nvSpPr>
        <dsp:cNvPr id="0" name=""/>
        <dsp:cNvSpPr/>
      </dsp:nvSpPr>
      <dsp:spPr>
        <a:xfrm>
          <a:off x="0" y="1373106"/>
          <a:ext cx="4038600" cy="839474"/>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Treatment</a:t>
          </a:r>
        </a:p>
      </dsp:txBody>
      <dsp:txXfrm>
        <a:off x="40980" y="1414086"/>
        <a:ext cx="3956640" cy="757514"/>
      </dsp:txXfrm>
    </dsp:sp>
    <dsp:sp modelId="{0D17C197-D1C9-491C-AE3D-F25D5CA3080C}">
      <dsp:nvSpPr>
        <dsp:cNvPr id="0" name=""/>
        <dsp:cNvSpPr/>
      </dsp:nvSpPr>
      <dsp:spPr>
        <a:xfrm>
          <a:off x="0" y="2313381"/>
          <a:ext cx="4038600" cy="839474"/>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Interdiction</a:t>
          </a:r>
        </a:p>
      </dsp:txBody>
      <dsp:txXfrm>
        <a:off x="40980" y="2354361"/>
        <a:ext cx="3956640" cy="757514"/>
      </dsp:txXfrm>
    </dsp:sp>
    <dsp:sp modelId="{3CA5692C-A6E9-4D9C-8D2C-B8CB2A30015E}">
      <dsp:nvSpPr>
        <dsp:cNvPr id="0" name=""/>
        <dsp:cNvSpPr/>
      </dsp:nvSpPr>
      <dsp:spPr>
        <a:xfrm>
          <a:off x="0" y="3253656"/>
          <a:ext cx="4038600" cy="839474"/>
        </a:xfrm>
        <a:prstGeom prst="roundRect">
          <a:avLst/>
        </a:prstGeom>
        <a:solidFill>
          <a:srgbClr val="F992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Harm-Reduction</a:t>
          </a:r>
        </a:p>
      </dsp:txBody>
      <dsp:txXfrm>
        <a:off x="40980" y="3294636"/>
        <a:ext cx="3956640" cy="7575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6A910-4E1C-4B7F-A711-9CD8CE8B9CC0}">
      <dsp:nvSpPr>
        <dsp:cNvPr id="0" name=""/>
        <dsp:cNvSpPr/>
      </dsp:nvSpPr>
      <dsp:spPr>
        <a:xfrm>
          <a:off x="0" y="372717"/>
          <a:ext cx="7620000" cy="963900"/>
        </a:xfrm>
        <a:prstGeom prst="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591397" tIns="354076" rIns="59139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Arial" panose="020B0604020202020204" pitchFamily="34" charset="0"/>
              <a:cs typeface="Arial" panose="020B0604020202020204" pitchFamily="34" charset="0"/>
            </a:rPr>
            <a:t>Dr. Kamaria Tyehimba</a:t>
          </a:r>
        </a:p>
        <a:p>
          <a:pPr marL="171450" lvl="1" indent="-171450" algn="l" defTabSz="755650">
            <a:lnSpc>
              <a:spcPct val="90000"/>
            </a:lnSpc>
            <a:spcBef>
              <a:spcPct val="0"/>
            </a:spcBef>
            <a:spcAft>
              <a:spcPct val="15000"/>
            </a:spcAft>
            <a:buChar char="•"/>
          </a:pPr>
          <a:r>
            <a:rPr lang="en-US" sz="1700" kern="1200" dirty="0">
              <a:latin typeface="Arial" panose="020B0604020202020204" pitchFamily="34" charset="0"/>
              <a:cs typeface="Arial" panose="020B0604020202020204" pitchFamily="34" charset="0"/>
            </a:rPr>
            <a:t>John Young</a:t>
          </a:r>
        </a:p>
      </dsp:txBody>
      <dsp:txXfrm>
        <a:off x="0" y="372717"/>
        <a:ext cx="7620000" cy="963900"/>
      </dsp:txXfrm>
    </dsp:sp>
    <dsp:sp modelId="{1BFE9B9E-60CD-49AA-B6F7-4FE0F4132C8A}">
      <dsp:nvSpPr>
        <dsp:cNvPr id="0" name=""/>
        <dsp:cNvSpPr/>
      </dsp:nvSpPr>
      <dsp:spPr>
        <a:xfrm>
          <a:off x="381000" y="121797"/>
          <a:ext cx="5334000" cy="501840"/>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13" tIns="0" rIns="201613"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AAEW Co-Chairs</a:t>
          </a:r>
        </a:p>
      </dsp:txBody>
      <dsp:txXfrm>
        <a:off x="405498" y="146295"/>
        <a:ext cx="5285004" cy="452844"/>
      </dsp:txXfrm>
    </dsp:sp>
    <dsp:sp modelId="{F744D630-CCA4-49BC-9AC8-A912A64A53A9}">
      <dsp:nvSpPr>
        <dsp:cNvPr id="0" name=""/>
        <dsp:cNvSpPr/>
      </dsp:nvSpPr>
      <dsp:spPr>
        <a:xfrm>
          <a:off x="0" y="1679337"/>
          <a:ext cx="7620000" cy="428400"/>
        </a:xfrm>
        <a:prstGeom prst="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662FF860-4DA6-4BF5-8A7B-168BF6579B01}">
      <dsp:nvSpPr>
        <dsp:cNvPr id="0" name=""/>
        <dsp:cNvSpPr/>
      </dsp:nvSpPr>
      <dsp:spPr>
        <a:xfrm>
          <a:off x="381000" y="1428417"/>
          <a:ext cx="5334000" cy="501840"/>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13" tIns="0" rIns="201613"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HC ARC Leadership &amp; Community Leaders</a:t>
          </a:r>
        </a:p>
      </dsp:txBody>
      <dsp:txXfrm>
        <a:off x="405498" y="1452915"/>
        <a:ext cx="5285004" cy="452844"/>
      </dsp:txXfrm>
    </dsp:sp>
    <dsp:sp modelId="{E682D7DD-3F04-44DA-925C-8DC1B0D2F088}">
      <dsp:nvSpPr>
        <dsp:cNvPr id="0" name=""/>
        <dsp:cNvSpPr/>
      </dsp:nvSpPr>
      <dsp:spPr>
        <a:xfrm>
          <a:off x="0" y="2450457"/>
          <a:ext cx="7620000" cy="709537"/>
        </a:xfrm>
        <a:prstGeom prst="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591397" tIns="354076" rIns="59139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Arial" panose="020B0604020202020204" pitchFamily="34" charset="0"/>
              <a:cs typeface="Arial" panose="020B0604020202020204" pitchFamily="34" charset="0"/>
            </a:rPr>
            <a:t>Tim Ingram</a:t>
          </a:r>
        </a:p>
      </dsp:txBody>
      <dsp:txXfrm>
        <a:off x="0" y="2450457"/>
        <a:ext cx="7620000" cy="709537"/>
      </dsp:txXfrm>
    </dsp:sp>
    <dsp:sp modelId="{3C829B7D-E864-4FB5-ACDF-FDF08A188EFE}">
      <dsp:nvSpPr>
        <dsp:cNvPr id="0" name=""/>
        <dsp:cNvSpPr/>
      </dsp:nvSpPr>
      <dsp:spPr>
        <a:xfrm>
          <a:off x="381000" y="2199537"/>
          <a:ext cx="5334000" cy="501840"/>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13" tIns="0" rIns="201613"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HCS State Lead</a:t>
          </a:r>
        </a:p>
      </dsp:txBody>
      <dsp:txXfrm>
        <a:off x="405498" y="2224035"/>
        <a:ext cx="5285004" cy="452844"/>
      </dsp:txXfrm>
    </dsp:sp>
    <dsp:sp modelId="{F731B3E6-777B-4D2A-B58E-C5D16FCD935F}">
      <dsp:nvSpPr>
        <dsp:cNvPr id="0" name=""/>
        <dsp:cNvSpPr/>
      </dsp:nvSpPr>
      <dsp:spPr>
        <a:xfrm>
          <a:off x="0" y="3502714"/>
          <a:ext cx="7620000" cy="1231650"/>
        </a:xfrm>
        <a:prstGeom prst="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591397" tIns="354076" rIns="59139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Arial" panose="020B0604020202020204" pitchFamily="34" charset="0"/>
              <a:cs typeface="Arial" panose="020B0604020202020204" pitchFamily="34" charset="0"/>
            </a:rPr>
            <a:t>Community Engagement Facilitator: Terry Smith</a:t>
          </a:r>
        </a:p>
        <a:p>
          <a:pPr marL="171450" lvl="1" indent="-171450" algn="l" defTabSz="755650">
            <a:lnSpc>
              <a:spcPct val="90000"/>
            </a:lnSpc>
            <a:spcBef>
              <a:spcPct val="0"/>
            </a:spcBef>
            <a:spcAft>
              <a:spcPct val="15000"/>
            </a:spcAft>
            <a:buChar char="•"/>
          </a:pPr>
          <a:r>
            <a:rPr lang="en-US" sz="1700" kern="1200" dirty="0">
              <a:latin typeface="Arial" panose="020B0604020202020204" pitchFamily="34" charset="0"/>
              <a:cs typeface="Arial" panose="020B0604020202020204" pitchFamily="34" charset="0"/>
            </a:rPr>
            <a:t>Data Coordinator: Dr. Megan Lindstrom</a:t>
          </a:r>
        </a:p>
        <a:p>
          <a:pPr marL="171450" lvl="1" indent="-171450" algn="l" defTabSz="755650">
            <a:lnSpc>
              <a:spcPct val="90000"/>
            </a:lnSpc>
            <a:spcBef>
              <a:spcPct val="0"/>
            </a:spcBef>
            <a:spcAft>
              <a:spcPct val="15000"/>
            </a:spcAft>
            <a:buChar char="•"/>
          </a:pPr>
          <a:r>
            <a:rPr lang="en-US" sz="1700" kern="1200" dirty="0">
              <a:latin typeface="Arial" panose="020B0604020202020204" pitchFamily="34" charset="0"/>
              <a:cs typeface="Arial" panose="020B0604020202020204" pitchFamily="34" charset="0"/>
            </a:rPr>
            <a:t>Intervention Facilitator: Tina Ernst</a:t>
          </a:r>
        </a:p>
      </dsp:txBody>
      <dsp:txXfrm>
        <a:off x="0" y="3502714"/>
        <a:ext cx="7620000" cy="1231650"/>
      </dsp:txXfrm>
    </dsp:sp>
    <dsp:sp modelId="{3E21805F-19AA-4156-81EF-D972664E315B}">
      <dsp:nvSpPr>
        <dsp:cNvPr id="0" name=""/>
        <dsp:cNvSpPr/>
      </dsp:nvSpPr>
      <dsp:spPr>
        <a:xfrm>
          <a:off x="381000" y="3251794"/>
          <a:ext cx="5334000" cy="501840"/>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13" tIns="0" rIns="201613"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HCS 3-Member Field Team</a:t>
          </a:r>
        </a:p>
      </dsp:txBody>
      <dsp:txXfrm>
        <a:off x="405498" y="3276292"/>
        <a:ext cx="5285004" cy="452844"/>
      </dsp:txXfrm>
    </dsp:sp>
  </dsp:spTree>
</dsp:drawing>
</file>

<file path=ppt/diagrams/layout1.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099D867-606B-4527-95EB-8F985F0C1E55}"/>
              </a:ext>
            </a:extLst>
          </p:cNvPr>
          <p:cNvSpPr>
            <a:spLocks noGrp="1" noChangeArrowheads="1"/>
          </p:cNvSpPr>
          <p:nvPr>
            <p:ph type="hdr" sz="quarter"/>
          </p:nvPr>
        </p:nvSpPr>
        <p:spPr bwMode="auto">
          <a:xfrm>
            <a:off x="0" y="0"/>
            <a:ext cx="3077739" cy="469424"/>
          </a:xfrm>
          <a:prstGeom prst="rect">
            <a:avLst/>
          </a:prstGeom>
          <a:noFill/>
          <a:ln w="9525">
            <a:noFill/>
            <a:miter lim="800000"/>
            <a:headEnd/>
            <a:tailEnd/>
          </a:ln>
          <a:effectLst/>
        </p:spPr>
        <p:txBody>
          <a:bodyPr vert="horz" wrap="square" lIns="94223" tIns="47112" rIns="94223" bIns="47112" numCol="1" anchor="t" anchorCtr="0" compatLnSpc="1">
            <a:prstTxWarp prst="textNoShape">
              <a:avLst/>
            </a:prstTxWarp>
          </a:bodyPr>
          <a:lstStyle>
            <a:lvl1pPr eaLnBrk="1" hangingPunct="1">
              <a:defRPr sz="1200" dirty="0">
                <a:latin typeface="Verdana" pitchFamily="-107" charset="0"/>
                <a:ea typeface="+mn-ea"/>
                <a:cs typeface="+mn-cs"/>
              </a:defRPr>
            </a:lvl1pPr>
          </a:lstStyle>
          <a:p>
            <a:pPr>
              <a:defRPr/>
            </a:pPr>
            <a:endParaRPr lang="en-US" dirty="0"/>
          </a:p>
        </p:txBody>
      </p:sp>
      <p:sp>
        <p:nvSpPr>
          <p:cNvPr id="4099" name="Rectangle 3">
            <a:extLst>
              <a:ext uri="{FF2B5EF4-FFF2-40B4-BE49-F238E27FC236}">
                <a16:creationId xmlns:a16="http://schemas.microsoft.com/office/drawing/2014/main" id="{A2E99999-D6D7-424F-A6F8-A709C796687E}"/>
              </a:ext>
            </a:extLst>
          </p:cNvPr>
          <p:cNvSpPr>
            <a:spLocks noGrp="1" noChangeArrowheads="1"/>
          </p:cNvSpPr>
          <p:nvPr>
            <p:ph type="dt" idx="1"/>
          </p:nvPr>
        </p:nvSpPr>
        <p:spPr bwMode="auto">
          <a:xfrm>
            <a:off x="4023093" y="0"/>
            <a:ext cx="3077739" cy="469424"/>
          </a:xfrm>
          <a:prstGeom prst="rect">
            <a:avLst/>
          </a:prstGeom>
          <a:noFill/>
          <a:ln w="9525">
            <a:noFill/>
            <a:miter lim="800000"/>
            <a:headEnd/>
            <a:tailEnd/>
          </a:ln>
          <a:effectLst/>
        </p:spPr>
        <p:txBody>
          <a:bodyPr vert="horz" wrap="square" lIns="94223" tIns="47112" rIns="94223" bIns="47112" numCol="1" anchor="t" anchorCtr="0" compatLnSpc="1">
            <a:prstTxWarp prst="textNoShape">
              <a:avLst/>
            </a:prstTxWarp>
          </a:bodyPr>
          <a:lstStyle>
            <a:lvl1pPr algn="r" eaLnBrk="1" hangingPunct="1">
              <a:defRPr sz="1200" dirty="0">
                <a:latin typeface="Verdana" pitchFamily="-107" charset="0"/>
                <a:ea typeface="+mn-ea"/>
                <a:cs typeface="+mn-cs"/>
              </a:defRPr>
            </a:lvl1pPr>
          </a:lstStyle>
          <a:p>
            <a:pPr>
              <a:defRPr/>
            </a:pPr>
            <a:endParaRPr lang="en-US" dirty="0"/>
          </a:p>
        </p:txBody>
      </p:sp>
      <p:sp>
        <p:nvSpPr>
          <p:cNvPr id="8196" name="Rectangle 4">
            <a:extLst>
              <a:ext uri="{FF2B5EF4-FFF2-40B4-BE49-F238E27FC236}">
                <a16:creationId xmlns:a16="http://schemas.microsoft.com/office/drawing/2014/main" id="{293100A1-EFE2-4241-9A54-83204113E926}"/>
              </a:ext>
            </a:extLst>
          </p:cNvPr>
          <p:cNvSpPr>
            <a:spLocks noGrp="1" noRot="1" noChangeAspect="1" noChangeArrowheads="1" noTextEdit="1"/>
          </p:cNvSpPr>
          <p:nvPr>
            <p:ph type="sldImg" idx="2"/>
          </p:nvPr>
        </p:nvSpPr>
        <p:spPr bwMode="auto">
          <a:xfrm>
            <a:off x="1204913" y="704850"/>
            <a:ext cx="4692650" cy="3521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802B6A95-6E5E-489C-8805-1FD888985E0B}"/>
              </a:ext>
            </a:extLst>
          </p:cNvPr>
          <p:cNvSpPr>
            <a:spLocks noGrp="1" noChangeArrowheads="1"/>
          </p:cNvSpPr>
          <p:nvPr>
            <p:ph type="body" sz="quarter" idx="3"/>
          </p:nvPr>
        </p:nvSpPr>
        <p:spPr bwMode="auto">
          <a:xfrm>
            <a:off x="710248" y="4459527"/>
            <a:ext cx="5681980" cy="4224814"/>
          </a:xfrm>
          <a:prstGeom prst="rect">
            <a:avLst/>
          </a:prstGeom>
          <a:noFill/>
          <a:ln w="9525">
            <a:noFill/>
            <a:miter lim="800000"/>
            <a:headEnd/>
            <a:tailEnd/>
          </a:ln>
          <a:effectLst/>
        </p:spPr>
        <p:txBody>
          <a:bodyPr vert="horz" wrap="square" lIns="94223" tIns="47112" rIns="94223" bIns="471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AAFBB12C-935E-40AB-9052-B4EF15E4B364}"/>
              </a:ext>
            </a:extLst>
          </p:cNvPr>
          <p:cNvSpPr>
            <a:spLocks noGrp="1" noChangeArrowheads="1"/>
          </p:cNvSpPr>
          <p:nvPr>
            <p:ph type="ftr" sz="quarter" idx="4"/>
          </p:nvPr>
        </p:nvSpPr>
        <p:spPr bwMode="auto">
          <a:xfrm>
            <a:off x="0" y="8917423"/>
            <a:ext cx="3077739" cy="469424"/>
          </a:xfrm>
          <a:prstGeom prst="rect">
            <a:avLst/>
          </a:prstGeom>
          <a:noFill/>
          <a:ln w="9525">
            <a:noFill/>
            <a:miter lim="800000"/>
            <a:headEnd/>
            <a:tailEnd/>
          </a:ln>
          <a:effectLst/>
        </p:spPr>
        <p:txBody>
          <a:bodyPr vert="horz" wrap="square" lIns="94223" tIns="47112" rIns="94223" bIns="47112" numCol="1" anchor="b" anchorCtr="0" compatLnSpc="1">
            <a:prstTxWarp prst="textNoShape">
              <a:avLst/>
            </a:prstTxWarp>
          </a:bodyPr>
          <a:lstStyle>
            <a:lvl1pPr eaLnBrk="1" hangingPunct="1">
              <a:defRPr sz="1200" dirty="0">
                <a:latin typeface="Verdana" pitchFamily="-107" charset="0"/>
                <a:ea typeface="+mn-ea"/>
                <a:cs typeface="+mn-cs"/>
              </a:defRPr>
            </a:lvl1pPr>
          </a:lstStyle>
          <a:p>
            <a:pPr>
              <a:defRPr/>
            </a:pPr>
            <a:endParaRPr lang="en-US" dirty="0"/>
          </a:p>
        </p:txBody>
      </p:sp>
      <p:sp>
        <p:nvSpPr>
          <p:cNvPr id="4103" name="Rectangle 7">
            <a:extLst>
              <a:ext uri="{FF2B5EF4-FFF2-40B4-BE49-F238E27FC236}">
                <a16:creationId xmlns:a16="http://schemas.microsoft.com/office/drawing/2014/main" id="{C0CE8E41-3D92-4F02-94CA-4B2F49A21A81}"/>
              </a:ext>
            </a:extLst>
          </p:cNvPr>
          <p:cNvSpPr>
            <a:spLocks noGrp="1" noChangeArrowheads="1"/>
          </p:cNvSpPr>
          <p:nvPr>
            <p:ph type="sldNum" sz="quarter" idx="5"/>
          </p:nvPr>
        </p:nvSpPr>
        <p:spPr bwMode="auto">
          <a:xfrm>
            <a:off x="4023093" y="8917423"/>
            <a:ext cx="3077739" cy="469424"/>
          </a:xfrm>
          <a:prstGeom prst="rect">
            <a:avLst/>
          </a:prstGeom>
          <a:noFill/>
          <a:ln w="9525">
            <a:noFill/>
            <a:miter lim="800000"/>
            <a:headEnd/>
            <a:tailEnd/>
          </a:ln>
          <a:effectLst/>
        </p:spPr>
        <p:txBody>
          <a:bodyPr vert="horz" wrap="square" lIns="94223" tIns="47112" rIns="94223" bIns="47112" numCol="1" anchor="b" anchorCtr="0" compatLnSpc="1">
            <a:prstTxWarp prst="textNoShape">
              <a:avLst/>
            </a:prstTxWarp>
          </a:bodyPr>
          <a:lstStyle>
            <a:lvl1pPr algn="r" eaLnBrk="1" hangingPunct="1">
              <a:defRPr sz="1200"/>
            </a:lvl1pPr>
          </a:lstStyle>
          <a:p>
            <a:pPr>
              <a:defRPr/>
            </a:pPr>
            <a:fld id="{7154DBC6-0302-4196-8623-95E42A19A22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107" charset="0"/>
        <a:ea typeface="MS PGothic" panose="020B0600070205080204" pitchFamily="34"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Verdana" pitchFamily="-107"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Verdana" pitchFamily="-107"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Verdana" pitchFamily="-107"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Verdana" pitchFamily="-107"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54DBC6-0302-4196-8623-95E42A19A227}" type="slidenum">
              <a:rPr lang="en-US" altLang="en-US" smtClean="0"/>
              <a:pPr>
                <a:defRPr/>
              </a:pPr>
              <a:t>1</a:t>
            </a:fld>
            <a:endParaRPr lang="en-US" altLang="en-US" dirty="0"/>
          </a:p>
        </p:txBody>
      </p:sp>
    </p:spTree>
    <p:extLst>
      <p:ext uri="{BB962C8B-B14F-4D97-AF65-F5344CB8AC3E}">
        <p14:creationId xmlns:p14="http://schemas.microsoft.com/office/powerpoint/2010/main" val="508620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373A3C"/>
                </a:solidFill>
                <a:latin typeface="Arial" panose="020B0604020202020204" pitchFamily="34" charset="0"/>
                <a:ea typeface="Times New Roman" panose="02020603050405020304" pitchFamily="18" charset="0"/>
              </a:rPr>
              <a:t>So, deaths continue to increase in Ohio.   Past efforts to prevent opioid overdose deaths failed to impact Ohioans because of a lack of evidence-based approaches for assisting communities to implement a custom-designed response strategy.</a:t>
            </a:r>
          </a:p>
          <a:p>
            <a:endParaRPr lang="en-US" sz="1100" dirty="0">
              <a:latin typeface="Times New Roman" panose="02020603050405020304" pitchFamily="18" charset="0"/>
              <a:ea typeface="Times New Roman" panose="02020603050405020304" pitchFamily="18" charset="0"/>
            </a:endParaRPr>
          </a:p>
          <a:p>
            <a:pPr>
              <a:spcBef>
                <a:spcPts val="0"/>
              </a:spcBef>
            </a:pPr>
            <a:r>
              <a:rPr lang="en-US" dirty="0">
                <a:solidFill>
                  <a:srgbClr val="373A3C"/>
                </a:solidFill>
                <a:latin typeface="Arial" panose="020B0604020202020204" pitchFamily="34" charset="0"/>
                <a:ea typeface="Times New Roman" panose="02020603050405020304" pitchFamily="18" charset="0"/>
              </a:rPr>
              <a:t>The Ohio HEALing Communities Study strives to remedy this by improving existing local infrastructures and partnerships. These collaborations are led by a research plan that focuses on achieving a decrease in opioid misuse and overdose deaths using evidence-based prevention and treatment strategies.</a:t>
            </a:r>
            <a:endParaRPr lang="en-US" sz="1100" dirty="0">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7154DBC6-0302-4196-8623-95E42A19A227}" type="slidenum">
              <a:rPr lang="en-US" altLang="en-US" smtClean="0"/>
              <a:pPr>
                <a:defRPr/>
              </a:pPr>
              <a:t>10</a:t>
            </a:fld>
            <a:endParaRPr lang="en-US" altLang="en-US" dirty="0"/>
          </a:p>
        </p:txBody>
      </p:sp>
    </p:spTree>
    <p:extLst>
      <p:ext uri="{BB962C8B-B14F-4D97-AF65-F5344CB8AC3E}">
        <p14:creationId xmlns:p14="http://schemas.microsoft.com/office/powerpoint/2010/main" val="3960342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HCS is led by several Universities.  OSU and UC are the co-principal investigators for the research study;   Other partners include the several state agencies and of course the community coalitions. </a:t>
            </a:r>
          </a:p>
        </p:txBody>
      </p:sp>
      <p:sp>
        <p:nvSpPr>
          <p:cNvPr id="4" name="Slide Number Placeholder 3"/>
          <p:cNvSpPr>
            <a:spLocks noGrp="1"/>
          </p:cNvSpPr>
          <p:nvPr>
            <p:ph type="sldNum" sz="quarter" idx="5"/>
          </p:nvPr>
        </p:nvSpPr>
        <p:spPr/>
        <p:txBody>
          <a:bodyPr/>
          <a:lstStyle/>
          <a:p>
            <a:pPr>
              <a:defRPr/>
            </a:pPr>
            <a:fld id="{7154DBC6-0302-4196-8623-95E42A19A227}" type="slidenum">
              <a:rPr lang="en-US" altLang="en-US" smtClean="0"/>
              <a:pPr>
                <a:defRPr/>
              </a:pPr>
              <a:t>11</a:t>
            </a:fld>
            <a:endParaRPr lang="en-US" altLang="en-US" dirty="0"/>
          </a:p>
        </p:txBody>
      </p:sp>
    </p:spTree>
    <p:extLst>
      <p:ext uri="{BB962C8B-B14F-4D97-AF65-F5344CB8AC3E}">
        <p14:creationId xmlns:p14="http://schemas.microsoft.com/office/powerpoint/2010/main" val="3396489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Thus, working together across academia, state and community coalitions, the overarching goal is to </a:t>
            </a:r>
            <a:r>
              <a:rPr lang="en-US" sz="1600" u="sng" dirty="0"/>
              <a:t>implement a community centered and engaged model that   </a:t>
            </a:r>
            <a:r>
              <a:rPr lang="en-US" sz="1600" dirty="0"/>
              <a:t>expands access to OUD treatment; increases naloxone availability in the community; decreases risky opioid prescribing and dispensing practices;   </a:t>
            </a:r>
            <a:r>
              <a:rPr lang="en-US" sz="1600" b="1" dirty="0"/>
              <a:t>With the overarching goal to reduce opioid  deaths by  40% over 3 years. </a:t>
            </a:r>
            <a:r>
              <a:rPr lang="en-US" b="1" dirty="0"/>
              <a:t>		 </a:t>
            </a:r>
            <a:r>
              <a:rPr lang="en-US" dirty="0"/>
              <a:t> </a:t>
            </a:r>
          </a:p>
          <a:p>
            <a:endParaRPr lang="en-US" dirty="0"/>
          </a:p>
        </p:txBody>
      </p:sp>
      <p:sp>
        <p:nvSpPr>
          <p:cNvPr id="4" name="Slide Number Placeholder 3"/>
          <p:cNvSpPr>
            <a:spLocks noGrp="1"/>
          </p:cNvSpPr>
          <p:nvPr>
            <p:ph type="sldNum" sz="quarter" idx="10"/>
          </p:nvPr>
        </p:nvSpPr>
        <p:spPr/>
        <p:txBody>
          <a:bodyPr/>
          <a:lstStyle/>
          <a:p>
            <a:fld id="{A1482D0B-D42E-4D97-8F9F-5BC42CD3F760}" type="slidenum">
              <a:rPr lang="en-US" smtClean="0"/>
              <a:t>12</a:t>
            </a:fld>
            <a:endParaRPr lang="en-US" dirty="0"/>
          </a:p>
        </p:txBody>
      </p:sp>
    </p:spTree>
    <p:extLst>
      <p:ext uri="{BB962C8B-B14F-4D97-AF65-F5344CB8AC3E}">
        <p14:creationId xmlns:p14="http://schemas.microsoft.com/office/powerpoint/2010/main" val="410274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a:p>
            <a:r>
              <a:rPr lang="en-US" dirty="0"/>
              <a:t>Healing Communities is a Single Study across 4 states and the knowledge gained is shared among the study participants.</a:t>
            </a:r>
          </a:p>
        </p:txBody>
      </p:sp>
      <p:sp>
        <p:nvSpPr>
          <p:cNvPr id="4" name="Slide Number Placeholder 3"/>
          <p:cNvSpPr>
            <a:spLocks noGrp="1"/>
          </p:cNvSpPr>
          <p:nvPr>
            <p:ph type="sldNum" sz="quarter" idx="10"/>
          </p:nvPr>
        </p:nvSpPr>
        <p:spPr/>
        <p:txBody>
          <a:bodyPr/>
          <a:lstStyle/>
          <a:p>
            <a:fld id="{A1482D0B-D42E-4D97-8F9F-5BC42CD3F760}" type="slidenum">
              <a:rPr lang="en-US" smtClean="0"/>
              <a:t>13</a:t>
            </a:fld>
            <a:endParaRPr lang="en-US" dirty="0"/>
          </a:p>
        </p:txBody>
      </p:sp>
    </p:spTree>
    <p:extLst>
      <p:ext uri="{BB962C8B-B14F-4D97-AF65-F5344CB8AC3E}">
        <p14:creationId xmlns:p14="http://schemas.microsoft.com/office/powerpoint/2010/main" val="1166116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opioid epidemic crosses </a:t>
            </a:r>
            <a:r>
              <a:rPr lang="en-US" sz="1400" b="1" dirty="0"/>
              <a:t>all regions of  Ohio</a:t>
            </a:r>
            <a:r>
              <a:rPr lang="en-US" sz="1400" dirty="0"/>
              <a:t>.   Ohio’s demographics and social determinants of health do vary considerably from county to county.  This variation presents several challenges and opportunities for HCS staff and the local coalitions they work with, in addressing the opioid epidemic.  </a:t>
            </a:r>
          </a:p>
          <a:p>
            <a:r>
              <a:rPr lang="en-US" sz="1400" dirty="0"/>
              <a:t>		</a:t>
            </a:r>
          </a:p>
          <a:p>
            <a:r>
              <a:rPr lang="en-US" sz="1400" dirty="0"/>
              <a:t>Practically, every county in Ohio has been affected.   In fact, </a:t>
            </a:r>
            <a:r>
              <a:rPr lang="en-US" sz="1400" b="1" dirty="0"/>
              <a:t>&gt;1/3 of Ohio’s 88 counties</a:t>
            </a:r>
            <a:r>
              <a:rPr lang="en-US" sz="1400" dirty="0"/>
              <a:t>, report opioid-related death rates </a:t>
            </a:r>
            <a:r>
              <a:rPr lang="en-US" sz="1400" b="1" dirty="0"/>
              <a:t>that exceed 25 per 100,000</a:t>
            </a:r>
            <a:r>
              <a:rPr lang="en-US" sz="1400" dirty="0"/>
              <a:t>.  </a:t>
            </a:r>
          </a:p>
          <a:p>
            <a:r>
              <a:rPr lang="en-US" sz="1400" dirty="0"/>
              <a:t> </a:t>
            </a:r>
          </a:p>
        </p:txBody>
      </p:sp>
      <p:sp>
        <p:nvSpPr>
          <p:cNvPr id="4" name="Slide Number Placeholder 3"/>
          <p:cNvSpPr>
            <a:spLocks noGrp="1"/>
          </p:cNvSpPr>
          <p:nvPr>
            <p:ph type="sldNum" sz="quarter" idx="10"/>
          </p:nvPr>
        </p:nvSpPr>
        <p:spPr/>
        <p:txBody>
          <a:bodyPr/>
          <a:lstStyle/>
          <a:p>
            <a:fld id="{A1482D0B-D42E-4D97-8F9F-5BC42CD3F760}" type="slidenum">
              <a:rPr lang="en-US" smtClean="0"/>
              <a:t>14</a:t>
            </a:fld>
            <a:endParaRPr lang="en-US" dirty="0"/>
          </a:p>
        </p:txBody>
      </p:sp>
    </p:spTree>
    <p:extLst>
      <p:ext uri="{BB962C8B-B14F-4D97-AF65-F5344CB8AC3E}">
        <p14:creationId xmlns:p14="http://schemas.microsoft.com/office/powerpoint/2010/main" val="1422175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effects of the opioid epidemic  in the African American population has sometimes, been overlooked by the local coalitions.     Initially, this was true in one Healing community--Hamilton County</a:t>
            </a:r>
            <a:r>
              <a:rPr lang="en-US" b="1" dirty="0"/>
              <a:t>,  but not today</a:t>
            </a:r>
            <a:r>
              <a:rPr lang="en-US" dirty="0"/>
              <a:t>.  </a:t>
            </a:r>
          </a:p>
          <a:p>
            <a:endParaRPr lang="en-US" dirty="0"/>
          </a:p>
          <a:p>
            <a:r>
              <a:rPr lang="en-US" dirty="0"/>
              <a:t>Let me now turn over the presentation to Tina Ernst, a HCS Intervention Facilitator who has worked diligently with the Hamilton County Addiction Response Coalition and how her work, with others, led to a successful intervention in addressing OUD in the Hamilton County’s African –Am. population.</a:t>
            </a:r>
          </a:p>
        </p:txBody>
      </p:sp>
      <p:sp>
        <p:nvSpPr>
          <p:cNvPr id="4" name="Slide Number Placeholder 3"/>
          <p:cNvSpPr>
            <a:spLocks noGrp="1"/>
          </p:cNvSpPr>
          <p:nvPr>
            <p:ph type="sldNum" sz="quarter" idx="5"/>
          </p:nvPr>
        </p:nvSpPr>
        <p:spPr/>
        <p:txBody>
          <a:bodyPr/>
          <a:lstStyle/>
          <a:p>
            <a:pPr>
              <a:defRPr/>
            </a:pPr>
            <a:fld id="{7154DBC6-0302-4196-8623-95E42A19A227}" type="slidenum">
              <a:rPr lang="en-US" altLang="en-US" smtClean="0"/>
              <a:pPr>
                <a:defRPr/>
              </a:pPr>
              <a:t>15</a:t>
            </a:fld>
            <a:endParaRPr lang="en-US" altLang="en-US" dirty="0"/>
          </a:p>
        </p:txBody>
      </p:sp>
    </p:spTree>
    <p:extLst>
      <p:ext uri="{BB962C8B-B14F-4D97-AF65-F5344CB8AC3E}">
        <p14:creationId xmlns:p14="http://schemas.microsoft.com/office/powerpoint/2010/main" val="4244906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BCE61FCA-A470-45F7-8544-F9783EEA75B4}"/>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DE0FF66F-1719-4116-975E-062430F7FF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17412" name="Slide Number Placeholder 3">
            <a:extLst>
              <a:ext uri="{FF2B5EF4-FFF2-40B4-BE49-F238E27FC236}">
                <a16:creationId xmlns:a16="http://schemas.microsoft.com/office/drawing/2014/main" id="{7B1F696E-86CA-4BF9-8E52-715AA12A1C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65563" indent="-294447">
              <a:defRPr>
                <a:solidFill>
                  <a:schemeClr val="tx1"/>
                </a:solidFill>
                <a:latin typeface="Verdana" panose="020B0604030504040204" pitchFamily="34" charset="0"/>
                <a:ea typeface="MS PGothic" panose="020B0600070205080204" pitchFamily="34" charset="-128"/>
              </a:defRPr>
            </a:lvl2pPr>
            <a:lvl3pPr marL="1177791" indent="-235558">
              <a:defRPr>
                <a:solidFill>
                  <a:schemeClr val="tx1"/>
                </a:solidFill>
                <a:latin typeface="Verdana" panose="020B0604030504040204" pitchFamily="34" charset="0"/>
                <a:ea typeface="MS PGothic" panose="020B0600070205080204" pitchFamily="34" charset="-128"/>
              </a:defRPr>
            </a:lvl3pPr>
            <a:lvl4pPr marL="1648906" indent="-235558">
              <a:defRPr>
                <a:solidFill>
                  <a:schemeClr val="tx1"/>
                </a:solidFill>
                <a:latin typeface="Verdana" panose="020B0604030504040204" pitchFamily="34" charset="0"/>
                <a:ea typeface="MS PGothic" panose="020B0600070205080204" pitchFamily="34" charset="-128"/>
              </a:defRPr>
            </a:lvl4pPr>
            <a:lvl5pPr marL="2120022" indent="-235558">
              <a:defRPr>
                <a:solidFill>
                  <a:schemeClr val="tx1"/>
                </a:solidFill>
                <a:latin typeface="Verdana" panose="020B0604030504040204" pitchFamily="34" charset="0"/>
                <a:ea typeface="MS PGothic" panose="020B0600070205080204" pitchFamily="34" charset="-128"/>
              </a:defRPr>
            </a:lvl5pPr>
            <a:lvl6pPr marL="2591137" indent="-23555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62254" indent="-23555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533370" indent="-23555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4004485" indent="-23555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B1295B-FE23-4E07-8DEE-8590F03E39B2}" type="slidenum">
              <a:rPr kumimoji="0" lang="en-US" altLang="en-US" sz="1200" b="0" i="0" u="none" strike="noStrike" kern="1200" cap="none" spc="0" normalizeH="0" baseline="0" noProof="0" smtClean="0">
                <a:ln>
                  <a:noFill/>
                </a:ln>
                <a:solidFill>
                  <a:srgbClr val="000000"/>
                </a:solidFill>
                <a:effectLst/>
                <a:uLnTx/>
                <a:uFillTx/>
                <a:latin typeface="Century Gothic" panose="020B0502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123149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54DBC6-0302-4196-8623-95E42A19A227}" type="slidenum">
              <a:rPr lang="en-US" altLang="en-US" smtClean="0"/>
              <a:pPr>
                <a:defRPr/>
              </a:pPr>
              <a:t>17</a:t>
            </a:fld>
            <a:endParaRPr lang="en-US" altLang="en-US" dirty="0"/>
          </a:p>
        </p:txBody>
      </p:sp>
    </p:spTree>
    <p:extLst>
      <p:ext uri="{BB962C8B-B14F-4D97-AF65-F5344CB8AC3E}">
        <p14:creationId xmlns:p14="http://schemas.microsoft.com/office/powerpoint/2010/main" val="661463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54DBC6-0302-4196-8623-95E42A19A227}" type="slidenum">
              <a:rPr lang="en-US" altLang="en-US" smtClean="0"/>
              <a:pPr>
                <a:defRPr/>
              </a:pPr>
              <a:t>18</a:t>
            </a:fld>
            <a:endParaRPr lang="en-US" altLang="en-US" dirty="0"/>
          </a:p>
        </p:txBody>
      </p:sp>
    </p:spTree>
    <p:extLst>
      <p:ext uri="{BB962C8B-B14F-4D97-AF65-F5344CB8AC3E}">
        <p14:creationId xmlns:p14="http://schemas.microsoft.com/office/powerpoint/2010/main" val="794761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54DBC6-0302-4196-8623-95E42A19A227}" type="slidenum">
              <a:rPr lang="en-US" altLang="en-US" smtClean="0"/>
              <a:pPr>
                <a:defRPr/>
              </a:pPr>
              <a:t>19</a:t>
            </a:fld>
            <a:endParaRPr lang="en-US" altLang="en-US" dirty="0"/>
          </a:p>
        </p:txBody>
      </p:sp>
    </p:spTree>
    <p:extLst>
      <p:ext uri="{BB962C8B-B14F-4D97-AF65-F5344CB8AC3E}">
        <p14:creationId xmlns:p14="http://schemas.microsoft.com/office/powerpoint/2010/main" val="3813631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9411CC1-2BDC-4878-B6AB-73480C1BE887}"/>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3FBB2552-F1AF-4EE4-8A79-90DC60D4C4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11268" name="Slide Number Placeholder 3">
            <a:extLst>
              <a:ext uri="{FF2B5EF4-FFF2-40B4-BE49-F238E27FC236}">
                <a16:creationId xmlns:a16="http://schemas.microsoft.com/office/drawing/2014/main" id="{5A8931CE-6A68-43BB-967A-A6FD1CE74B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65563" indent="-294447">
              <a:defRPr>
                <a:solidFill>
                  <a:schemeClr val="tx1"/>
                </a:solidFill>
                <a:latin typeface="Verdana" panose="020B0604030504040204" pitchFamily="34" charset="0"/>
                <a:ea typeface="MS PGothic" panose="020B0600070205080204" pitchFamily="34" charset="-128"/>
              </a:defRPr>
            </a:lvl2pPr>
            <a:lvl3pPr marL="1177791" indent="-235558">
              <a:defRPr>
                <a:solidFill>
                  <a:schemeClr val="tx1"/>
                </a:solidFill>
                <a:latin typeface="Verdana" panose="020B0604030504040204" pitchFamily="34" charset="0"/>
                <a:ea typeface="MS PGothic" panose="020B0600070205080204" pitchFamily="34" charset="-128"/>
              </a:defRPr>
            </a:lvl3pPr>
            <a:lvl4pPr marL="1648906" indent="-235558">
              <a:defRPr>
                <a:solidFill>
                  <a:schemeClr val="tx1"/>
                </a:solidFill>
                <a:latin typeface="Verdana" panose="020B0604030504040204" pitchFamily="34" charset="0"/>
                <a:ea typeface="MS PGothic" panose="020B0600070205080204" pitchFamily="34" charset="-128"/>
              </a:defRPr>
            </a:lvl4pPr>
            <a:lvl5pPr marL="2120022" indent="-235558">
              <a:defRPr>
                <a:solidFill>
                  <a:schemeClr val="tx1"/>
                </a:solidFill>
                <a:latin typeface="Verdana" panose="020B0604030504040204" pitchFamily="34" charset="0"/>
                <a:ea typeface="MS PGothic" panose="020B0600070205080204" pitchFamily="34" charset="-128"/>
              </a:defRPr>
            </a:lvl5pPr>
            <a:lvl6pPr marL="2591137" indent="-23555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62254" indent="-23555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533370" indent="-23555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4004485" indent="-23555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7BC9C47-3F16-45DA-8EF7-B9C915CC0239}" type="slidenum">
              <a:rPr lang="en-US" altLang="en-US" smtClean="0">
                <a:solidFill>
                  <a:srgbClr val="000000"/>
                </a:solidFill>
                <a:latin typeface="Century Gothic" panose="020B0502020202020204" pitchFamily="34" charset="0"/>
                <a:cs typeface="Arial" panose="020B0604020202020204" pitchFamily="34" charset="0"/>
              </a:rPr>
              <a:pPr/>
              <a:t>2</a:t>
            </a:fld>
            <a:endParaRPr lang="en-US" altLang="en-US" dirty="0">
              <a:solidFill>
                <a:srgbClr val="000000"/>
              </a:solidFill>
              <a:latin typeface="Century Gothic" panose="020B0502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54DBC6-0302-4196-8623-95E42A19A227}" type="slidenum">
              <a:rPr lang="en-US" altLang="en-US" smtClean="0"/>
              <a:pPr>
                <a:defRPr/>
              </a:pPr>
              <a:t>20</a:t>
            </a:fld>
            <a:endParaRPr lang="en-US" altLang="en-US" dirty="0"/>
          </a:p>
        </p:txBody>
      </p:sp>
    </p:spTree>
    <p:extLst>
      <p:ext uri="{BB962C8B-B14F-4D97-AF65-F5344CB8AC3E}">
        <p14:creationId xmlns:p14="http://schemas.microsoft.com/office/powerpoint/2010/main" val="710460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54DBC6-0302-4196-8623-95E42A19A227}" type="slidenum">
              <a:rPr lang="en-US" altLang="en-US" smtClean="0"/>
              <a:pPr>
                <a:defRPr/>
              </a:pPr>
              <a:t>21</a:t>
            </a:fld>
            <a:endParaRPr lang="en-US" altLang="en-US" dirty="0"/>
          </a:p>
        </p:txBody>
      </p:sp>
    </p:spTree>
    <p:extLst>
      <p:ext uri="{BB962C8B-B14F-4D97-AF65-F5344CB8AC3E}">
        <p14:creationId xmlns:p14="http://schemas.microsoft.com/office/powerpoint/2010/main" val="3438619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BCE61FCA-A470-45F7-8544-F9783EEA75B4}"/>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DE0FF66F-1719-4116-975E-062430F7FF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17412" name="Slide Number Placeholder 3">
            <a:extLst>
              <a:ext uri="{FF2B5EF4-FFF2-40B4-BE49-F238E27FC236}">
                <a16:creationId xmlns:a16="http://schemas.microsoft.com/office/drawing/2014/main" id="{7B1F696E-86CA-4BF9-8E52-715AA12A1C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65563" indent="-294447">
              <a:defRPr>
                <a:solidFill>
                  <a:schemeClr val="tx1"/>
                </a:solidFill>
                <a:latin typeface="Verdana" panose="020B0604030504040204" pitchFamily="34" charset="0"/>
                <a:ea typeface="MS PGothic" panose="020B0600070205080204" pitchFamily="34" charset="-128"/>
              </a:defRPr>
            </a:lvl2pPr>
            <a:lvl3pPr marL="1177791" indent="-235558">
              <a:defRPr>
                <a:solidFill>
                  <a:schemeClr val="tx1"/>
                </a:solidFill>
                <a:latin typeface="Verdana" panose="020B0604030504040204" pitchFamily="34" charset="0"/>
                <a:ea typeface="MS PGothic" panose="020B0600070205080204" pitchFamily="34" charset="-128"/>
              </a:defRPr>
            </a:lvl3pPr>
            <a:lvl4pPr marL="1648906" indent="-235558">
              <a:defRPr>
                <a:solidFill>
                  <a:schemeClr val="tx1"/>
                </a:solidFill>
                <a:latin typeface="Verdana" panose="020B0604030504040204" pitchFamily="34" charset="0"/>
                <a:ea typeface="MS PGothic" panose="020B0600070205080204" pitchFamily="34" charset="-128"/>
              </a:defRPr>
            </a:lvl4pPr>
            <a:lvl5pPr marL="2120022" indent="-235558">
              <a:defRPr>
                <a:solidFill>
                  <a:schemeClr val="tx1"/>
                </a:solidFill>
                <a:latin typeface="Verdana" panose="020B0604030504040204" pitchFamily="34" charset="0"/>
                <a:ea typeface="MS PGothic" panose="020B0600070205080204" pitchFamily="34" charset="-128"/>
              </a:defRPr>
            </a:lvl5pPr>
            <a:lvl6pPr marL="2591137" indent="-23555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62254" indent="-23555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533370" indent="-23555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4004485" indent="-23555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B1295B-FE23-4E07-8DEE-8590F03E39B2}" type="slidenum">
              <a:rPr kumimoji="0" lang="en-US" altLang="en-US" sz="1200" b="0" i="0" u="none" strike="noStrike" kern="1200" cap="none" spc="0" normalizeH="0" baseline="0" noProof="0" smtClean="0">
                <a:ln>
                  <a:noFill/>
                </a:ln>
                <a:solidFill>
                  <a:srgbClr val="000000"/>
                </a:solidFill>
                <a:effectLst/>
                <a:uLnTx/>
                <a:uFillTx/>
                <a:latin typeface="Century Gothic" panose="020B0502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465152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54DBC6-0302-4196-8623-95E42A19A227}" type="slidenum">
              <a:rPr lang="en-US" altLang="en-US" smtClean="0"/>
              <a:pPr>
                <a:defRPr/>
              </a:pPr>
              <a:t>23</a:t>
            </a:fld>
            <a:endParaRPr lang="en-US" altLang="en-US" dirty="0"/>
          </a:p>
        </p:txBody>
      </p:sp>
    </p:spTree>
    <p:extLst>
      <p:ext uri="{BB962C8B-B14F-4D97-AF65-F5344CB8AC3E}">
        <p14:creationId xmlns:p14="http://schemas.microsoft.com/office/powerpoint/2010/main" val="1204353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54DBC6-0302-4196-8623-95E42A19A227}" type="slidenum">
              <a:rPr lang="en-US" altLang="en-US" smtClean="0"/>
              <a:pPr>
                <a:defRPr/>
              </a:pPr>
              <a:t>24</a:t>
            </a:fld>
            <a:endParaRPr lang="en-US" altLang="en-US" dirty="0"/>
          </a:p>
        </p:txBody>
      </p:sp>
    </p:spTree>
    <p:extLst>
      <p:ext uri="{BB962C8B-B14F-4D97-AF65-F5344CB8AC3E}">
        <p14:creationId xmlns:p14="http://schemas.microsoft.com/office/powerpoint/2010/main" val="2477554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54DBC6-0302-4196-8623-95E42A19A227}" type="slidenum">
              <a:rPr lang="en-US" altLang="en-US" smtClean="0"/>
              <a:pPr>
                <a:defRPr/>
              </a:pPr>
              <a:t>25</a:t>
            </a:fld>
            <a:endParaRPr lang="en-US" altLang="en-US" dirty="0"/>
          </a:p>
        </p:txBody>
      </p:sp>
    </p:spTree>
    <p:extLst>
      <p:ext uri="{BB962C8B-B14F-4D97-AF65-F5344CB8AC3E}">
        <p14:creationId xmlns:p14="http://schemas.microsoft.com/office/powerpoint/2010/main" val="2150825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54DBC6-0302-4196-8623-95E42A19A227}" type="slidenum">
              <a:rPr lang="en-US" altLang="en-US" smtClean="0"/>
              <a:pPr>
                <a:defRPr/>
              </a:pPr>
              <a:t>26</a:t>
            </a:fld>
            <a:endParaRPr lang="en-US" altLang="en-US" dirty="0"/>
          </a:p>
        </p:txBody>
      </p:sp>
    </p:spTree>
    <p:extLst>
      <p:ext uri="{BB962C8B-B14F-4D97-AF65-F5344CB8AC3E}">
        <p14:creationId xmlns:p14="http://schemas.microsoft.com/office/powerpoint/2010/main" val="2916804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54DBC6-0302-4196-8623-95E42A19A227}" type="slidenum">
              <a:rPr lang="en-US" altLang="en-US" smtClean="0"/>
              <a:pPr>
                <a:defRPr/>
              </a:pPr>
              <a:t>27</a:t>
            </a:fld>
            <a:endParaRPr lang="en-US" altLang="en-US" dirty="0"/>
          </a:p>
        </p:txBody>
      </p:sp>
    </p:spTree>
    <p:extLst>
      <p:ext uri="{BB962C8B-B14F-4D97-AF65-F5344CB8AC3E}">
        <p14:creationId xmlns:p14="http://schemas.microsoft.com/office/powerpoint/2010/main" val="22338470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54DBC6-0302-4196-8623-95E42A19A227}" type="slidenum">
              <a:rPr lang="en-US" altLang="en-US" smtClean="0"/>
              <a:pPr>
                <a:defRPr/>
              </a:pPr>
              <a:t>28</a:t>
            </a:fld>
            <a:endParaRPr lang="en-US" altLang="en-US" dirty="0"/>
          </a:p>
        </p:txBody>
      </p:sp>
    </p:spTree>
    <p:extLst>
      <p:ext uri="{BB962C8B-B14F-4D97-AF65-F5344CB8AC3E}">
        <p14:creationId xmlns:p14="http://schemas.microsoft.com/office/powerpoint/2010/main" val="3126398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54DBC6-0302-4196-8623-95E42A19A227}" type="slidenum">
              <a:rPr lang="en-US" altLang="en-US" smtClean="0"/>
              <a:pPr>
                <a:defRPr/>
              </a:pPr>
              <a:t>29</a:t>
            </a:fld>
            <a:endParaRPr lang="en-US" altLang="en-US" dirty="0"/>
          </a:p>
        </p:txBody>
      </p:sp>
    </p:spTree>
    <p:extLst>
      <p:ext uri="{BB962C8B-B14F-4D97-AF65-F5344CB8AC3E}">
        <p14:creationId xmlns:p14="http://schemas.microsoft.com/office/powerpoint/2010/main" val="3608373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BE785F9-15B5-464E-AAF7-4BAB43E562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B11FBD2E-0B58-486A-B5CF-DB26ED15B7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220" name="Slide Number Placeholder 3">
            <a:extLst>
              <a:ext uri="{FF2B5EF4-FFF2-40B4-BE49-F238E27FC236}">
                <a16:creationId xmlns:a16="http://schemas.microsoft.com/office/drawing/2014/main" id="{EB5B1B5A-1F84-4235-9921-B08BB7AF4B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58DE5A-C494-4410-B4FF-045922C64945}" type="slidenum">
              <a:rPr kumimoji="0" lang="en-US" altLang="en-US" sz="1200" b="0" i="0" u="none" strike="noStrike" kern="1200" cap="none" spc="0" normalizeH="0" baseline="0" noProof="0">
                <a:ln>
                  <a:noFill/>
                </a:ln>
                <a:solidFill>
                  <a:srgbClr val="000000"/>
                </a:solidFill>
                <a:effectLst/>
                <a:uLnTx/>
                <a:uFillTx/>
                <a:latin typeface="Century Gothic" panose="020B0502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54DBC6-0302-4196-8623-95E42A19A227}" type="slidenum">
              <a:rPr lang="en-US" altLang="en-US" smtClean="0"/>
              <a:pPr>
                <a:defRPr/>
              </a:pPr>
              <a:t>30</a:t>
            </a:fld>
            <a:endParaRPr lang="en-US" altLang="en-US" dirty="0"/>
          </a:p>
        </p:txBody>
      </p:sp>
    </p:spTree>
    <p:extLst>
      <p:ext uri="{BB962C8B-B14F-4D97-AF65-F5344CB8AC3E}">
        <p14:creationId xmlns:p14="http://schemas.microsoft.com/office/powerpoint/2010/main" val="2909643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BCE61FCA-A470-45F7-8544-F9783EEA75B4}"/>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DE0FF66F-1719-4116-975E-062430F7FF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17412" name="Slide Number Placeholder 3">
            <a:extLst>
              <a:ext uri="{FF2B5EF4-FFF2-40B4-BE49-F238E27FC236}">
                <a16:creationId xmlns:a16="http://schemas.microsoft.com/office/drawing/2014/main" id="{7B1F696E-86CA-4BF9-8E52-715AA12A1C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65563" indent="-294447">
              <a:defRPr>
                <a:solidFill>
                  <a:schemeClr val="tx1"/>
                </a:solidFill>
                <a:latin typeface="Verdana" panose="020B0604030504040204" pitchFamily="34" charset="0"/>
                <a:ea typeface="MS PGothic" panose="020B0600070205080204" pitchFamily="34" charset="-128"/>
              </a:defRPr>
            </a:lvl2pPr>
            <a:lvl3pPr marL="1177791" indent="-235558">
              <a:defRPr>
                <a:solidFill>
                  <a:schemeClr val="tx1"/>
                </a:solidFill>
                <a:latin typeface="Verdana" panose="020B0604030504040204" pitchFamily="34" charset="0"/>
                <a:ea typeface="MS PGothic" panose="020B0600070205080204" pitchFamily="34" charset="-128"/>
              </a:defRPr>
            </a:lvl3pPr>
            <a:lvl4pPr marL="1648906" indent="-235558">
              <a:defRPr>
                <a:solidFill>
                  <a:schemeClr val="tx1"/>
                </a:solidFill>
                <a:latin typeface="Verdana" panose="020B0604030504040204" pitchFamily="34" charset="0"/>
                <a:ea typeface="MS PGothic" panose="020B0600070205080204" pitchFamily="34" charset="-128"/>
              </a:defRPr>
            </a:lvl4pPr>
            <a:lvl5pPr marL="2120022" indent="-235558">
              <a:defRPr>
                <a:solidFill>
                  <a:schemeClr val="tx1"/>
                </a:solidFill>
                <a:latin typeface="Verdana" panose="020B0604030504040204" pitchFamily="34" charset="0"/>
                <a:ea typeface="MS PGothic" panose="020B0600070205080204" pitchFamily="34" charset="-128"/>
              </a:defRPr>
            </a:lvl5pPr>
            <a:lvl6pPr marL="2591137" indent="-23555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62254" indent="-23555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533370" indent="-23555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4004485" indent="-23555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B1295B-FE23-4E07-8DEE-8590F03E39B2}" type="slidenum">
              <a:rPr kumimoji="0" lang="en-US" altLang="en-US" sz="1200" b="0" i="0" u="none" strike="noStrike" kern="1200" cap="none" spc="0" normalizeH="0" baseline="0" noProof="0" smtClean="0">
                <a:ln>
                  <a:noFill/>
                </a:ln>
                <a:solidFill>
                  <a:srgbClr val="000000"/>
                </a:solidFill>
                <a:effectLst/>
                <a:uLnTx/>
                <a:uFillTx/>
                <a:latin typeface="Century Gothic" panose="020B0502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5464515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54DBC6-0302-4196-8623-95E42A19A227}" type="slidenum">
              <a:rPr lang="en-US" altLang="en-US" smtClean="0"/>
              <a:pPr>
                <a:defRPr/>
              </a:pPr>
              <a:t>32</a:t>
            </a:fld>
            <a:endParaRPr lang="en-US" altLang="en-US" dirty="0"/>
          </a:p>
        </p:txBody>
      </p:sp>
    </p:spTree>
    <p:extLst>
      <p:ext uri="{BB962C8B-B14F-4D97-AF65-F5344CB8AC3E}">
        <p14:creationId xmlns:p14="http://schemas.microsoft.com/office/powerpoint/2010/main" val="4146013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54DBC6-0302-4196-8623-95E42A19A227}" type="slidenum">
              <a:rPr lang="en-US" altLang="en-US" smtClean="0"/>
              <a:pPr>
                <a:defRPr/>
              </a:pPr>
              <a:t>33</a:t>
            </a:fld>
            <a:endParaRPr lang="en-US" altLang="en-US" dirty="0"/>
          </a:p>
        </p:txBody>
      </p:sp>
    </p:spTree>
    <p:extLst>
      <p:ext uri="{BB962C8B-B14F-4D97-AF65-F5344CB8AC3E}">
        <p14:creationId xmlns:p14="http://schemas.microsoft.com/office/powerpoint/2010/main" val="21312121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54DBC6-0302-4196-8623-95E42A19A227}" type="slidenum">
              <a:rPr lang="en-US" altLang="en-US" smtClean="0"/>
              <a:pPr>
                <a:defRPr/>
              </a:pPr>
              <a:t>34</a:t>
            </a:fld>
            <a:endParaRPr lang="en-US" altLang="en-US" dirty="0"/>
          </a:p>
        </p:txBody>
      </p:sp>
    </p:spTree>
    <p:extLst>
      <p:ext uri="{BB962C8B-B14F-4D97-AF65-F5344CB8AC3E}">
        <p14:creationId xmlns:p14="http://schemas.microsoft.com/office/powerpoint/2010/main" val="4525665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54DBC6-0302-4196-8623-95E42A19A227}" type="slidenum">
              <a:rPr lang="en-US" altLang="en-US" smtClean="0"/>
              <a:pPr>
                <a:defRPr/>
              </a:pPr>
              <a:t>35</a:t>
            </a:fld>
            <a:endParaRPr lang="en-US" altLang="en-US" dirty="0"/>
          </a:p>
        </p:txBody>
      </p:sp>
    </p:spTree>
    <p:extLst>
      <p:ext uri="{BB962C8B-B14F-4D97-AF65-F5344CB8AC3E}">
        <p14:creationId xmlns:p14="http://schemas.microsoft.com/office/powerpoint/2010/main" val="42594519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54DBC6-0302-4196-8623-95E42A19A227}" type="slidenum">
              <a:rPr kumimoji="0" lang="en-US" altLang="en-US" sz="1200" b="0" i="0" u="none" strike="noStrike" kern="1200" cap="none" spc="0" normalizeH="0" baseline="0" noProof="0" smtClean="0">
                <a:ln>
                  <a:noFill/>
                </a:ln>
                <a:solidFill>
                  <a:srgbClr val="000000"/>
                </a:solidFill>
                <a:effectLst/>
                <a:uLnTx/>
                <a:uFillTx/>
                <a:latin typeface="Verdana" panose="020B060403050404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22944007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54DBC6-0302-4196-8623-95E42A19A227}" type="slidenum">
              <a:rPr kumimoji="0" lang="en-US" altLang="en-US" sz="1200" b="0" i="0" u="none" strike="noStrike" kern="1200" cap="none" spc="0" normalizeH="0" baseline="0" noProof="0" smtClean="0">
                <a:ln>
                  <a:noFill/>
                </a:ln>
                <a:solidFill>
                  <a:srgbClr val="000000"/>
                </a:solidFill>
                <a:effectLst/>
                <a:uLnTx/>
                <a:uFillTx/>
                <a:latin typeface="Verdana" panose="020B060403050404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9684428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54DBC6-0302-4196-8623-95E42A19A227}" type="slidenum">
              <a:rPr lang="en-US" altLang="en-US" smtClean="0"/>
              <a:pPr>
                <a:defRPr/>
              </a:pPr>
              <a:t>38</a:t>
            </a:fld>
            <a:endParaRPr lang="en-US" altLang="en-US" dirty="0"/>
          </a:p>
        </p:txBody>
      </p:sp>
    </p:spTree>
    <p:extLst>
      <p:ext uri="{BB962C8B-B14F-4D97-AF65-F5344CB8AC3E}">
        <p14:creationId xmlns:p14="http://schemas.microsoft.com/office/powerpoint/2010/main" val="2794533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BCE61FCA-A470-45F7-8544-F9783EEA75B4}"/>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DE0FF66F-1719-4116-975E-062430F7FF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17412" name="Slide Number Placeholder 3">
            <a:extLst>
              <a:ext uri="{FF2B5EF4-FFF2-40B4-BE49-F238E27FC236}">
                <a16:creationId xmlns:a16="http://schemas.microsoft.com/office/drawing/2014/main" id="{7B1F696E-86CA-4BF9-8E52-715AA12A1C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65563" indent="-294447">
              <a:defRPr>
                <a:solidFill>
                  <a:schemeClr val="tx1"/>
                </a:solidFill>
                <a:latin typeface="Verdana" panose="020B0604030504040204" pitchFamily="34" charset="0"/>
                <a:ea typeface="MS PGothic" panose="020B0600070205080204" pitchFamily="34" charset="-128"/>
              </a:defRPr>
            </a:lvl2pPr>
            <a:lvl3pPr marL="1177791" indent="-235558">
              <a:defRPr>
                <a:solidFill>
                  <a:schemeClr val="tx1"/>
                </a:solidFill>
                <a:latin typeface="Verdana" panose="020B0604030504040204" pitchFamily="34" charset="0"/>
                <a:ea typeface="MS PGothic" panose="020B0600070205080204" pitchFamily="34" charset="-128"/>
              </a:defRPr>
            </a:lvl3pPr>
            <a:lvl4pPr marL="1648906" indent="-235558">
              <a:defRPr>
                <a:solidFill>
                  <a:schemeClr val="tx1"/>
                </a:solidFill>
                <a:latin typeface="Verdana" panose="020B0604030504040204" pitchFamily="34" charset="0"/>
                <a:ea typeface="MS PGothic" panose="020B0600070205080204" pitchFamily="34" charset="-128"/>
              </a:defRPr>
            </a:lvl4pPr>
            <a:lvl5pPr marL="2120022" indent="-235558">
              <a:defRPr>
                <a:solidFill>
                  <a:schemeClr val="tx1"/>
                </a:solidFill>
                <a:latin typeface="Verdana" panose="020B0604030504040204" pitchFamily="34" charset="0"/>
                <a:ea typeface="MS PGothic" panose="020B0600070205080204" pitchFamily="34" charset="-128"/>
              </a:defRPr>
            </a:lvl5pPr>
            <a:lvl6pPr marL="2591137" indent="-23555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62254" indent="-23555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533370" indent="-23555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4004485" indent="-23555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AB1295B-FE23-4E07-8DEE-8590F03E39B2}" type="slidenum">
              <a:rPr lang="en-US" altLang="en-US" smtClean="0">
                <a:solidFill>
                  <a:srgbClr val="000000"/>
                </a:solidFill>
                <a:latin typeface="Century Gothic" panose="020B0502020202020204" pitchFamily="34" charset="0"/>
                <a:cs typeface="Arial" panose="020B0604020202020204" pitchFamily="34" charset="0"/>
              </a:rPr>
              <a:pPr/>
              <a:t>40</a:t>
            </a:fld>
            <a:endParaRPr lang="en-US" altLang="en-US" dirty="0">
              <a:solidFill>
                <a:srgbClr val="000000"/>
              </a:solidFill>
              <a:latin typeface="Century Gothic" panose="020B0502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07420F78-3119-468E-97ED-CE0D65FABDBF}"/>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BC8F1CD5-82A6-45E7-980F-9632E0E972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13316" name="Slide Number Placeholder 3">
            <a:extLst>
              <a:ext uri="{FF2B5EF4-FFF2-40B4-BE49-F238E27FC236}">
                <a16:creationId xmlns:a16="http://schemas.microsoft.com/office/drawing/2014/main" id="{F76B0CB3-4E5C-422C-A50A-E5CE5C0143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65563" indent="-294447">
              <a:defRPr>
                <a:solidFill>
                  <a:schemeClr val="tx1"/>
                </a:solidFill>
                <a:latin typeface="Verdana" panose="020B0604030504040204" pitchFamily="34" charset="0"/>
                <a:ea typeface="MS PGothic" panose="020B0600070205080204" pitchFamily="34" charset="-128"/>
              </a:defRPr>
            </a:lvl2pPr>
            <a:lvl3pPr marL="1177791" indent="-235558">
              <a:defRPr>
                <a:solidFill>
                  <a:schemeClr val="tx1"/>
                </a:solidFill>
                <a:latin typeface="Verdana" panose="020B0604030504040204" pitchFamily="34" charset="0"/>
                <a:ea typeface="MS PGothic" panose="020B0600070205080204" pitchFamily="34" charset="-128"/>
              </a:defRPr>
            </a:lvl3pPr>
            <a:lvl4pPr marL="1648906" indent="-235558">
              <a:defRPr>
                <a:solidFill>
                  <a:schemeClr val="tx1"/>
                </a:solidFill>
                <a:latin typeface="Verdana" panose="020B0604030504040204" pitchFamily="34" charset="0"/>
                <a:ea typeface="MS PGothic" panose="020B0600070205080204" pitchFamily="34" charset="-128"/>
              </a:defRPr>
            </a:lvl4pPr>
            <a:lvl5pPr marL="2120022" indent="-235558">
              <a:defRPr>
                <a:solidFill>
                  <a:schemeClr val="tx1"/>
                </a:solidFill>
                <a:latin typeface="Verdana" panose="020B0604030504040204" pitchFamily="34" charset="0"/>
                <a:ea typeface="MS PGothic" panose="020B0600070205080204" pitchFamily="34" charset="-128"/>
              </a:defRPr>
            </a:lvl5pPr>
            <a:lvl6pPr marL="2591137" indent="-23555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62254" indent="-23555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533370" indent="-23555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4004485" indent="-23555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F7D3240-B262-4C00-A9EF-4F0D58B5614B}" type="slidenum">
              <a:rPr lang="en-US" altLang="en-US" smtClean="0">
                <a:solidFill>
                  <a:srgbClr val="000000"/>
                </a:solidFill>
                <a:latin typeface="Century Gothic" panose="020B0502020202020204" pitchFamily="34" charset="0"/>
                <a:cs typeface="Arial" panose="020B0604020202020204" pitchFamily="34" charset="0"/>
              </a:rPr>
              <a:pPr/>
              <a:t>4</a:t>
            </a:fld>
            <a:endParaRPr lang="en-US" altLang="en-US" dirty="0">
              <a:solidFill>
                <a:srgbClr val="000000"/>
              </a:solidFill>
              <a:latin typeface="Century Gothic" panose="020B0502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C07EFD4-3C62-4600-AE89-CA51165B84D9}"/>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61D941D8-4C01-4BB3-A1FA-5B6126C9E4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15364" name="Slide Number Placeholder 3">
            <a:extLst>
              <a:ext uri="{FF2B5EF4-FFF2-40B4-BE49-F238E27FC236}">
                <a16:creationId xmlns:a16="http://schemas.microsoft.com/office/drawing/2014/main" id="{1D91317B-0D31-4B62-93F6-8F1481D876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65563" indent="-294447">
              <a:defRPr>
                <a:solidFill>
                  <a:schemeClr val="tx1"/>
                </a:solidFill>
                <a:latin typeface="Verdana" panose="020B0604030504040204" pitchFamily="34" charset="0"/>
                <a:ea typeface="MS PGothic" panose="020B0600070205080204" pitchFamily="34" charset="-128"/>
              </a:defRPr>
            </a:lvl2pPr>
            <a:lvl3pPr marL="1177791" indent="-235558">
              <a:defRPr>
                <a:solidFill>
                  <a:schemeClr val="tx1"/>
                </a:solidFill>
                <a:latin typeface="Verdana" panose="020B0604030504040204" pitchFamily="34" charset="0"/>
                <a:ea typeface="MS PGothic" panose="020B0600070205080204" pitchFamily="34" charset="-128"/>
              </a:defRPr>
            </a:lvl3pPr>
            <a:lvl4pPr marL="1648906" indent="-235558">
              <a:defRPr>
                <a:solidFill>
                  <a:schemeClr val="tx1"/>
                </a:solidFill>
                <a:latin typeface="Verdana" panose="020B0604030504040204" pitchFamily="34" charset="0"/>
                <a:ea typeface="MS PGothic" panose="020B0600070205080204" pitchFamily="34" charset="-128"/>
              </a:defRPr>
            </a:lvl4pPr>
            <a:lvl5pPr marL="2120022" indent="-235558">
              <a:defRPr>
                <a:solidFill>
                  <a:schemeClr val="tx1"/>
                </a:solidFill>
                <a:latin typeface="Verdana" panose="020B0604030504040204" pitchFamily="34" charset="0"/>
                <a:ea typeface="MS PGothic" panose="020B0600070205080204" pitchFamily="34" charset="-128"/>
              </a:defRPr>
            </a:lvl5pPr>
            <a:lvl6pPr marL="2591137" indent="-23555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62254" indent="-23555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533370" indent="-23555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4004485" indent="-23555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45CD036-7805-4B9B-9A67-B1CB051F8D83}" type="slidenum">
              <a:rPr lang="en-US" altLang="en-US" smtClean="0">
                <a:solidFill>
                  <a:srgbClr val="000000"/>
                </a:solidFill>
                <a:latin typeface="Century Gothic" panose="020B0502020202020204" pitchFamily="34" charset="0"/>
                <a:cs typeface="Arial" panose="020B0604020202020204" pitchFamily="34" charset="0"/>
              </a:rPr>
              <a:pPr/>
              <a:t>5</a:t>
            </a:fld>
            <a:endParaRPr lang="en-US" altLang="en-US" dirty="0">
              <a:solidFill>
                <a:srgbClr val="000000"/>
              </a:solidFill>
              <a:latin typeface="Century Gothic" panose="020B0502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BCE61FCA-A470-45F7-8544-F9783EEA75B4}"/>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DE0FF66F-1719-4116-975E-062430F7FF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17412" name="Slide Number Placeholder 3">
            <a:extLst>
              <a:ext uri="{FF2B5EF4-FFF2-40B4-BE49-F238E27FC236}">
                <a16:creationId xmlns:a16="http://schemas.microsoft.com/office/drawing/2014/main" id="{7B1F696E-86CA-4BF9-8E52-715AA12A1C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65563" indent="-294447">
              <a:defRPr>
                <a:solidFill>
                  <a:schemeClr val="tx1"/>
                </a:solidFill>
                <a:latin typeface="Verdana" panose="020B0604030504040204" pitchFamily="34" charset="0"/>
                <a:ea typeface="MS PGothic" panose="020B0600070205080204" pitchFamily="34" charset="-128"/>
              </a:defRPr>
            </a:lvl2pPr>
            <a:lvl3pPr marL="1177791" indent="-235558">
              <a:defRPr>
                <a:solidFill>
                  <a:schemeClr val="tx1"/>
                </a:solidFill>
                <a:latin typeface="Verdana" panose="020B0604030504040204" pitchFamily="34" charset="0"/>
                <a:ea typeface="MS PGothic" panose="020B0600070205080204" pitchFamily="34" charset="-128"/>
              </a:defRPr>
            </a:lvl3pPr>
            <a:lvl4pPr marL="1648906" indent="-235558">
              <a:defRPr>
                <a:solidFill>
                  <a:schemeClr val="tx1"/>
                </a:solidFill>
                <a:latin typeface="Verdana" panose="020B0604030504040204" pitchFamily="34" charset="0"/>
                <a:ea typeface="MS PGothic" panose="020B0600070205080204" pitchFamily="34" charset="-128"/>
              </a:defRPr>
            </a:lvl4pPr>
            <a:lvl5pPr marL="2120022" indent="-235558">
              <a:defRPr>
                <a:solidFill>
                  <a:schemeClr val="tx1"/>
                </a:solidFill>
                <a:latin typeface="Verdana" panose="020B0604030504040204" pitchFamily="34" charset="0"/>
                <a:ea typeface="MS PGothic" panose="020B0600070205080204" pitchFamily="34" charset="-128"/>
              </a:defRPr>
            </a:lvl5pPr>
            <a:lvl6pPr marL="2591137" indent="-23555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62254" indent="-23555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533370" indent="-23555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4004485" indent="-23555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AB1295B-FE23-4E07-8DEE-8590F03E39B2}" type="slidenum">
              <a:rPr lang="en-US" altLang="en-US" smtClean="0">
                <a:solidFill>
                  <a:srgbClr val="000000"/>
                </a:solidFill>
                <a:latin typeface="Century Gothic" panose="020B0502020202020204" pitchFamily="34" charset="0"/>
                <a:cs typeface="Arial" panose="020B0604020202020204" pitchFamily="34" charset="0"/>
              </a:rPr>
              <a:pPr/>
              <a:t>6</a:t>
            </a:fld>
            <a:endParaRPr lang="en-US" altLang="en-US" dirty="0">
              <a:solidFill>
                <a:srgbClr val="000000"/>
              </a:solidFill>
              <a:latin typeface="Century Gothic" panose="020B0502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D8BF6073-3355-46E1-AC8D-A48C7BAACFCC}"/>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F051B61E-0635-490D-8A74-4FFD8EC168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Verdana" panose="020B0604030504040204" pitchFamily="34" charset="0"/>
              </a:rPr>
              <a:t>MOUD:  Medication for Opioid Use Disorder</a:t>
            </a:r>
          </a:p>
        </p:txBody>
      </p:sp>
      <p:sp>
        <p:nvSpPr>
          <p:cNvPr id="19460" name="Slide Number Placeholder 3">
            <a:extLst>
              <a:ext uri="{FF2B5EF4-FFF2-40B4-BE49-F238E27FC236}">
                <a16:creationId xmlns:a16="http://schemas.microsoft.com/office/drawing/2014/main" id="{52865BD6-1574-4AFF-A3DB-8B02DF3F06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65563" indent="-294447">
              <a:defRPr>
                <a:solidFill>
                  <a:schemeClr val="tx1"/>
                </a:solidFill>
                <a:latin typeface="Verdana" panose="020B0604030504040204" pitchFamily="34" charset="0"/>
                <a:ea typeface="MS PGothic" panose="020B0600070205080204" pitchFamily="34" charset="-128"/>
              </a:defRPr>
            </a:lvl2pPr>
            <a:lvl3pPr marL="1177791" indent="-235558">
              <a:defRPr>
                <a:solidFill>
                  <a:schemeClr val="tx1"/>
                </a:solidFill>
                <a:latin typeface="Verdana" panose="020B0604030504040204" pitchFamily="34" charset="0"/>
                <a:ea typeface="MS PGothic" panose="020B0600070205080204" pitchFamily="34" charset="-128"/>
              </a:defRPr>
            </a:lvl3pPr>
            <a:lvl4pPr marL="1648906" indent="-235558">
              <a:defRPr>
                <a:solidFill>
                  <a:schemeClr val="tx1"/>
                </a:solidFill>
                <a:latin typeface="Verdana" panose="020B0604030504040204" pitchFamily="34" charset="0"/>
                <a:ea typeface="MS PGothic" panose="020B0600070205080204" pitchFamily="34" charset="-128"/>
              </a:defRPr>
            </a:lvl4pPr>
            <a:lvl5pPr marL="2120022" indent="-235558">
              <a:defRPr>
                <a:solidFill>
                  <a:schemeClr val="tx1"/>
                </a:solidFill>
                <a:latin typeface="Verdana" panose="020B0604030504040204" pitchFamily="34" charset="0"/>
                <a:ea typeface="MS PGothic" panose="020B0600070205080204" pitchFamily="34" charset="-128"/>
              </a:defRPr>
            </a:lvl5pPr>
            <a:lvl6pPr marL="2591137" indent="-23555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62254" indent="-23555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533370" indent="-23555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4004485" indent="-23555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B024165-3870-454E-9E6D-7C0187719F07}" type="slidenum">
              <a:rPr lang="en-US" altLang="en-US" smtClean="0"/>
              <a:pPr/>
              <a:t>7</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Ohio remains at the forefront of the US Opioid crisis.    In 2017, the CDC reported that Ohio was 2nd in unintentional drug OD fatalities.</a:t>
            </a:r>
          </a:p>
          <a:p>
            <a:pPr defTabSz="942232">
              <a:defRPr/>
            </a:pPr>
            <a:endParaRPr lang="en-US" dirty="0"/>
          </a:p>
          <a:p>
            <a:pPr defTabSz="942232">
              <a:defRPr/>
            </a:pPr>
            <a:r>
              <a:rPr lang="en-US" u="sng" dirty="0"/>
              <a:t> The Year </a:t>
            </a:r>
            <a:r>
              <a:rPr lang="en-US" sz="1400" u="sng" dirty="0">
                <a:solidFill>
                  <a:srgbClr val="20201F"/>
                </a:solidFill>
                <a:latin typeface="Arial" panose="020B0604020202020204" pitchFamily="34" charset="0"/>
                <a:ea typeface="Symbol" panose="05050102010706020507" pitchFamily="18" charset="2"/>
                <a:cs typeface="Symbol" panose="05050102010706020507" pitchFamily="18" charset="2"/>
              </a:rPr>
              <a:t>2020 surpassed 2017 as the highest year for unintentional drug overdose deaths</a:t>
            </a:r>
            <a:r>
              <a:rPr lang="en-US" sz="1400" u="sng" spc="-5" dirty="0">
                <a:solidFill>
                  <a:srgbClr val="20201F"/>
                </a:solidFill>
                <a:latin typeface="Arial" panose="020B0604020202020204" pitchFamily="34" charset="0"/>
                <a:ea typeface="Symbol" panose="05050102010706020507" pitchFamily="18" charset="2"/>
                <a:cs typeface="Symbol" panose="05050102010706020507" pitchFamily="18" charset="2"/>
              </a:rPr>
              <a:t> </a:t>
            </a:r>
            <a:r>
              <a:rPr lang="en-US" sz="1400" u="sng" dirty="0">
                <a:solidFill>
                  <a:srgbClr val="20201F"/>
                </a:solidFill>
                <a:latin typeface="Arial" panose="020B0604020202020204" pitchFamily="34" charset="0"/>
                <a:ea typeface="Symbol" panose="05050102010706020507" pitchFamily="18" charset="2"/>
                <a:cs typeface="Symbol" panose="05050102010706020507" pitchFamily="18" charset="2"/>
              </a:rPr>
              <a:t>in</a:t>
            </a:r>
            <a:r>
              <a:rPr lang="en-US" sz="1400" u="sng" spc="-21" dirty="0">
                <a:solidFill>
                  <a:srgbClr val="20201F"/>
                </a:solidFill>
                <a:latin typeface="Arial" panose="020B0604020202020204" pitchFamily="34" charset="0"/>
                <a:ea typeface="Symbol" panose="05050102010706020507" pitchFamily="18" charset="2"/>
                <a:cs typeface="Symbol" panose="05050102010706020507" pitchFamily="18" charset="2"/>
              </a:rPr>
              <a:t> </a:t>
            </a:r>
            <a:r>
              <a:rPr lang="en-US" sz="1400" u="sng" dirty="0">
                <a:solidFill>
                  <a:srgbClr val="20201F"/>
                </a:solidFill>
                <a:latin typeface="Arial" panose="020B0604020202020204" pitchFamily="34" charset="0"/>
                <a:ea typeface="Symbol" panose="05050102010706020507" pitchFamily="18" charset="2"/>
                <a:cs typeface="Symbol" panose="05050102010706020507" pitchFamily="18" charset="2"/>
              </a:rPr>
              <a:t>Ohio,</a:t>
            </a:r>
            <a:r>
              <a:rPr lang="en-US" sz="1400" u="sng" spc="-15" dirty="0">
                <a:solidFill>
                  <a:srgbClr val="20201F"/>
                </a:solidFill>
                <a:latin typeface="Arial" panose="020B0604020202020204" pitchFamily="34" charset="0"/>
                <a:ea typeface="Symbol" panose="05050102010706020507" pitchFamily="18" charset="2"/>
                <a:cs typeface="Symbol" panose="05050102010706020507" pitchFamily="18" charset="2"/>
              </a:rPr>
              <a:t> </a:t>
            </a:r>
            <a:r>
              <a:rPr lang="en-US" sz="1400" u="sng" dirty="0">
                <a:solidFill>
                  <a:srgbClr val="20201F"/>
                </a:solidFill>
                <a:latin typeface="Arial" panose="020B0604020202020204" pitchFamily="34" charset="0"/>
                <a:ea typeface="Symbol" panose="05050102010706020507" pitchFamily="18" charset="2"/>
                <a:cs typeface="Symbol" panose="05050102010706020507" pitchFamily="18" charset="2"/>
              </a:rPr>
              <a:t>with</a:t>
            </a:r>
            <a:r>
              <a:rPr lang="en-US" sz="1400" u="sng" spc="-10" dirty="0">
                <a:solidFill>
                  <a:srgbClr val="20201F"/>
                </a:solidFill>
                <a:latin typeface="Arial" panose="020B0604020202020204" pitchFamily="34" charset="0"/>
                <a:ea typeface="Symbol" panose="05050102010706020507" pitchFamily="18" charset="2"/>
                <a:cs typeface="Symbol" panose="05050102010706020507" pitchFamily="18" charset="2"/>
              </a:rPr>
              <a:t> </a:t>
            </a:r>
            <a:r>
              <a:rPr lang="en-US" sz="1400" u="sng" dirty="0">
                <a:solidFill>
                  <a:srgbClr val="20201F"/>
                </a:solidFill>
                <a:latin typeface="Arial" panose="020B0604020202020204" pitchFamily="34" charset="0"/>
                <a:ea typeface="Symbol" panose="05050102010706020507" pitchFamily="18" charset="2"/>
                <a:cs typeface="Symbol" panose="05050102010706020507" pitchFamily="18" charset="2"/>
              </a:rPr>
              <a:t>5,017</a:t>
            </a:r>
            <a:r>
              <a:rPr lang="en-US" sz="1400" u="sng" spc="-10" dirty="0">
                <a:solidFill>
                  <a:srgbClr val="20201F"/>
                </a:solidFill>
                <a:latin typeface="Arial" panose="020B0604020202020204" pitchFamily="34" charset="0"/>
                <a:ea typeface="Symbol" panose="05050102010706020507" pitchFamily="18" charset="2"/>
                <a:cs typeface="Symbol" panose="05050102010706020507" pitchFamily="18" charset="2"/>
              </a:rPr>
              <a:t> </a:t>
            </a:r>
            <a:r>
              <a:rPr lang="en-US" sz="1400" u="sng" dirty="0">
                <a:solidFill>
                  <a:srgbClr val="20201F"/>
                </a:solidFill>
                <a:latin typeface="Arial" panose="020B0604020202020204" pitchFamily="34" charset="0"/>
                <a:ea typeface="Symbol" panose="05050102010706020507" pitchFamily="18" charset="2"/>
                <a:cs typeface="Symbol" panose="05050102010706020507" pitchFamily="18" charset="2"/>
              </a:rPr>
              <a:t>deaths</a:t>
            </a:r>
            <a:r>
              <a:rPr lang="en-US" sz="1400" u="sng" spc="-21" dirty="0">
                <a:solidFill>
                  <a:srgbClr val="20201F"/>
                </a:solidFill>
                <a:latin typeface="Arial" panose="020B0604020202020204" pitchFamily="34" charset="0"/>
                <a:ea typeface="Symbol" panose="05050102010706020507" pitchFamily="18" charset="2"/>
                <a:cs typeface="Symbol" panose="05050102010706020507" pitchFamily="18" charset="2"/>
              </a:rPr>
              <a:t> </a:t>
            </a:r>
            <a:r>
              <a:rPr lang="en-US" sz="1400" dirty="0">
                <a:solidFill>
                  <a:srgbClr val="20201F"/>
                </a:solidFill>
                <a:latin typeface="Arial" panose="020B0604020202020204" pitchFamily="34" charset="0"/>
                <a:ea typeface="Symbol" panose="05050102010706020507" pitchFamily="18" charset="2"/>
                <a:cs typeface="Symbol" panose="05050102010706020507" pitchFamily="18" charset="2"/>
              </a:rPr>
              <a:t>and</a:t>
            </a:r>
            <a:r>
              <a:rPr lang="en-US" sz="1400" spc="-10" dirty="0">
                <a:solidFill>
                  <a:srgbClr val="20201F"/>
                </a:solidFill>
                <a:latin typeface="Arial" panose="020B0604020202020204" pitchFamily="34" charset="0"/>
                <a:ea typeface="Symbol" panose="05050102010706020507" pitchFamily="18" charset="2"/>
                <a:cs typeface="Symbol" panose="05050102010706020507" pitchFamily="18" charset="2"/>
              </a:rPr>
              <a:t> </a:t>
            </a:r>
            <a:r>
              <a:rPr lang="en-US" sz="1400" dirty="0">
                <a:solidFill>
                  <a:srgbClr val="20201F"/>
                </a:solidFill>
                <a:latin typeface="Arial" panose="020B0604020202020204" pitchFamily="34" charset="0"/>
                <a:ea typeface="Symbol" panose="05050102010706020507" pitchFamily="18" charset="2"/>
                <a:cs typeface="Symbol" panose="05050102010706020507" pitchFamily="18" charset="2"/>
              </a:rPr>
              <a:t>an</a:t>
            </a:r>
            <a:r>
              <a:rPr lang="en-US" sz="1400" spc="-21" dirty="0">
                <a:solidFill>
                  <a:srgbClr val="20201F"/>
                </a:solidFill>
                <a:latin typeface="Arial" panose="020B0604020202020204" pitchFamily="34" charset="0"/>
                <a:ea typeface="Symbol" panose="05050102010706020507" pitchFamily="18" charset="2"/>
                <a:cs typeface="Symbol" panose="05050102010706020507" pitchFamily="18" charset="2"/>
              </a:rPr>
              <a:t> </a:t>
            </a:r>
            <a:r>
              <a:rPr lang="en-US" sz="1400" dirty="0">
                <a:solidFill>
                  <a:srgbClr val="20201F"/>
                </a:solidFill>
                <a:latin typeface="Arial" panose="020B0604020202020204" pitchFamily="34" charset="0"/>
                <a:ea typeface="Symbol" panose="05050102010706020507" pitchFamily="18" charset="2"/>
                <a:cs typeface="Symbol" panose="05050102010706020507" pitchFamily="18" charset="2"/>
              </a:rPr>
              <a:t>age-adjusted</a:t>
            </a:r>
            <a:r>
              <a:rPr lang="en-US" sz="1400" spc="-21" dirty="0">
                <a:solidFill>
                  <a:srgbClr val="20201F"/>
                </a:solidFill>
                <a:latin typeface="Arial" panose="020B0604020202020204" pitchFamily="34" charset="0"/>
                <a:ea typeface="Symbol" panose="05050102010706020507" pitchFamily="18" charset="2"/>
                <a:cs typeface="Symbol" panose="05050102010706020507" pitchFamily="18" charset="2"/>
              </a:rPr>
              <a:t> </a:t>
            </a:r>
            <a:r>
              <a:rPr lang="en-US" sz="1400" dirty="0">
                <a:solidFill>
                  <a:srgbClr val="20201F"/>
                </a:solidFill>
                <a:latin typeface="Arial" panose="020B0604020202020204" pitchFamily="34" charset="0"/>
                <a:ea typeface="Symbol" panose="05050102010706020507" pitchFamily="18" charset="2"/>
                <a:cs typeface="Symbol" panose="05050102010706020507" pitchFamily="18" charset="2"/>
              </a:rPr>
              <a:t>rate</a:t>
            </a:r>
            <a:r>
              <a:rPr lang="en-US" sz="1400" spc="-21" dirty="0">
                <a:solidFill>
                  <a:srgbClr val="20201F"/>
                </a:solidFill>
                <a:latin typeface="Arial" panose="020B0604020202020204" pitchFamily="34" charset="0"/>
                <a:ea typeface="Symbol" panose="05050102010706020507" pitchFamily="18" charset="2"/>
                <a:cs typeface="Symbol" panose="05050102010706020507" pitchFamily="18" charset="2"/>
              </a:rPr>
              <a:t> </a:t>
            </a:r>
            <a:r>
              <a:rPr lang="en-US" sz="1400" dirty="0">
                <a:solidFill>
                  <a:srgbClr val="20201F"/>
                </a:solidFill>
                <a:latin typeface="Arial" panose="020B0604020202020204" pitchFamily="34" charset="0"/>
                <a:ea typeface="Symbol" panose="05050102010706020507" pitchFamily="18" charset="2"/>
                <a:cs typeface="Symbol" panose="05050102010706020507" pitchFamily="18" charset="2"/>
              </a:rPr>
              <a:t>of</a:t>
            </a:r>
            <a:r>
              <a:rPr lang="en-US" sz="1400" spc="-15" dirty="0">
                <a:solidFill>
                  <a:srgbClr val="20201F"/>
                </a:solidFill>
                <a:latin typeface="Arial" panose="020B0604020202020204" pitchFamily="34" charset="0"/>
                <a:ea typeface="Symbol" panose="05050102010706020507" pitchFamily="18" charset="2"/>
                <a:cs typeface="Symbol" panose="05050102010706020507" pitchFamily="18" charset="2"/>
              </a:rPr>
              <a:t> </a:t>
            </a:r>
            <a:r>
              <a:rPr lang="en-US" sz="1400" dirty="0">
                <a:solidFill>
                  <a:srgbClr val="20201F"/>
                </a:solidFill>
                <a:latin typeface="Arial" panose="020B0604020202020204" pitchFamily="34" charset="0"/>
                <a:ea typeface="Symbol" panose="05050102010706020507" pitchFamily="18" charset="2"/>
                <a:cs typeface="Symbol" panose="05050102010706020507" pitchFamily="18" charset="2"/>
              </a:rPr>
              <a:t>45.6</a:t>
            </a:r>
            <a:r>
              <a:rPr lang="en-US" sz="1400" spc="-21" dirty="0">
                <a:solidFill>
                  <a:srgbClr val="20201F"/>
                </a:solidFill>
                <a:latin typeface="Arial" panose="020B0604020202020204" pitchFamily="34" charset="0"/>
                <a:ea typeface="Symbol" panose="05050102010706020507" pitchFamily="18" charset="2"/>
                <a:cs typeface="Symbol" panose="05050102010706020507" pitchFamily="18" charset="2"/>
              </a:rPr>
              <a:t> </a:t>
            </a:r>
            <a:r>
              <a:rPr lang="en-US" sz="1400" dirty="0">
                <a:solidFill>
                  <a:srgbClr val="20201F"/>
                </a:solidFill>
                <a:latin typeface="Arial" panose="020B0604020202020204" pitchFamily="34" charset="0"/>
                <a:ea typeface="Symbol" panose="05050102010706020507" pitchFamily="18" charset="2"/>
                <a:cs typeface="Symbol" panose="05050102010706020507" pitchFamily="18" charset="2"/>
              </a:rPr>
              <a:t>deaths</a:t>
            </a:r>
            <a:r>
              <a:rPr lang="en-US" sz="1400" spc="-21" dirty="0">
                <a:solidFill>
                  <a:srgbClr val="20201F"/>
                </a:solidFill>
                <a:latin typeface="Arial" panose="020B0604020202020204" pitchFamily="34" charset="0"/>
                <a:ea typeface="Symbol" panose="05050102010706020507" pitchFamily="18" charset="2"/>
                <a:cs typeface="Symbol" panose="05050102010706020507" pitchFamily="18" charset="2"/>
              </a:rPr>
              <a:t> </a:t>
            </a:r>
            <a:r>
              <a:rPr lang="en-US" sz="1400" dirty="0">
                <a:solidFill>
                  <a:srgbClr val="20201F"/>
                </a:solidFill>
                <a:latin typeface="Arial" panose="020B0604020202020204" pitchFamily="34" charset="0"/>
                <a:ea typeface="Symbol" panose="05050102010706020507" pitchFamily="18" charset="2"/>
                <a:cs typeface="Symbol" panose="05050102010706020507" pitchFamily="18" charset="2"/>
              </a:rPr>
              <a:t>per 100,000 population. Preliminary OD death data for the U.S in 2021 shows a 14.9% increase in deaths compared with 2020 death data.</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7154DBC6-0302-4196-8623-95E42A19A227}" type="slidenum">
              <a:rPr lang="en-US" altLang="en-US" smtClean="0"/>
              <a:pPr>
                <a:defRPr/>
              </a:pPr>
              <a:t>8</a:t>
            </a:fld>
            <a:endParaRPr lang="en-US" altLang="en-US" dirty="0"/>
          </a:p>
        </p:txBody>
      </p:sp>
    </p:spTree>
    <p:extLst>
      <p:ext uri="{BB962C8B-B14F-4D97-AF65-F5344CB8AC3E}">
        <p14:creationId xmlns:p14="http://schemas.microsoft.com/office/powerpoint/2010/main" val="726439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t>Synthetic opioids have fueled much of the rapidly rising rates of unintentional OD fatalities and in the past 4 years, the impact has almost doubled with more than 70% of deaths are due in part to fentanyl and carfentanil exposure.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400" dirty="0">
              <a:solidFill>
                <a:srgbClr val="000000"/>
              </a:solidFill>
              <a:latin typeface="Arial" panose="020B0604020202020204" pitchFamily="34" charset="0"/>
            </a:endParaRPr>
          </a:p>
          <a:p>
            <a:r>
              <a:rPr lang="en-US" sz="1400" dirty="0">
                <a:solidFill>
                  <a:srgbClr val="20201F"/>
                </a:solidFill>
                <a:latin typeface="Arial" panose="020B0604020202020204" pitchFamily="34" charset="0"/>
              </a:rPr>
              <a:t>From 2019 to 2020, the number of fentanyl-related overdose deaths had the largest increase (32%), followed by deaths related to psychostimulants (28%). </a:t>
            </a:r>
            <a:endParaRPr lang="en-US" sz="1400" dirty="0">
              <a:solidFill>
                <a:srgbClr val="000000"/>
              </a:solidFill>
              <a:latin typeface="Arial" panose="020B0604020202020204" pitchFamily="34" charset="0"/>
            </a:endParaRPr>
          </a:p>
          <a:p>
            <a:r>
              <a:rPr lang="en-US" sz="1400" dirty="0">
                <a:solidFill>
                  <a:srgbClr val="20201F"/>
                </a:solidFill>
                <a:latin typeface="Arial" panose="020B0604020202020204" pitchFamily="34" charset="0"/>
              </a:rPr>
              <a:t>• Heroin was the only drug category with decreases in the number of related deaths from 2019 to 2020. Heroin-related deaths decreased 41% during this time period. </a:t>
            </a:r>
            <a:endParaRPr lang="en-US" sz="1400" dirty="0">
              <a:solidFill>
                <a:srgbClr val="000000"/>
              </a:solidFill>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7154DBC6-0302-4196-8623-95E42A19A227}" type="slidenum">
              <a:rPr lang="en-US" altLang="en-US" smtClean="0"/>
              <a:pPr>
                <a:defRPr/>
              </a:pPr>
              <a:t>9</a:t>
            </a:fld>
            <a:endParaRPr lang="en-US" altLang="en-US" dirty="0"/>
          </a:p>
        </p:txBody>
      </p:sp>
    </p:spTree>
    <p:extLst>
      <p:ext uri="{BB962C8B-B14F-4D97-AF65-F5344CB8AC3E}">
        <p14:creationId xmlns:p14="http://schemas.microsoft.com/office/powerpoint/2010/main" val="1899518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20562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E646C7-3E35-4CD8-8AA2-B33ECB8FD1A5}"/>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5" name="Footer Placeholder 5">
            <a:extLst>
              <a:ext uri="{FF2B5EF4-FFF2-40B4-BE49-F238E27FC236}">
                <a16:creationId xmlns:a16="http://schemas.microsoft.com/office/drawing/2014/main" id="{53AC099C-0B8B-4459-AB61-952CFE25893B}"/>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6" name="Slide Number Placeholder 6">
            <a:extLst>
              <a:ext uri="{FF2B5EF4-FFF2-40B4-BE49-F238E27FC236}">
                <a16:creationId xmlns:a16="http://schemas.microsoft.com/office/drawing/2014/main" id="{FA6A94FC-4FDC-4292-B8F8-328E6958A818}"/>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ADCE65E-3015-40B6-9289-30AA94678CE2}" type="slidenum">
              <a:rPr lang="en-US" altLang="en-US"/>
              <a:pPr>
                <a:defRPr/>
              </a:pPr>
              <a:t>‹#›</a:t>
            </a:fld>
            <a:endParaRPr lang="en-US" altLang="en-US" dirty="0"/>
          </a:p>
        </p:txBody>
      </p:sp>
    </p:spTree>
    <p:extLst>
      <p:ext uri="{BB962C8B-B14F-4D97-AF65-F5344CB8AC3E}">
        <p14:creationId xmlns:p14="http://schemas.microsoft.com/office/powerpoint/2010/main" val="1296873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812A0-085F-457F-8C6D-3A71123D3664}"/>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5" name="Footer Placeholder 5">
            <a:extLst>
              <a:ext uri="{FF2B5EF4-FFF2-40B4-BE49-F238E27FC236}">
                <a16:creationId xmlns:a16="http://schemas.microsoft.com/office/drawing/2014/main" id="{BBD2D961-DFB1-44DD-8DEB-44F5D8737D3E}"/>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6" name="Slide Number Placeholder 6">
            <a:extLst>
              <a:ext uri="{FF2B5EF4-FFF2-40B4-BE49-F238E27FC236}">
                <a16:creationId xmlns:a16="http://schemas.microsoft.com/office/drawing/2014/main" id="{22AFA949-001D-4114-9C8D-91966AAB0149}"/>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8D94C1D-8D8F-44CF-A67B-D1BA562DF5B6}" type="slidenum">
              <a:rPr lang="en-US" altLang="en-US"/>
              <a:pPr>
                <a:defRPr/>
              </a:pPr>
              <a:t>‹#›</a:t>
            </a:fld>
            <a:endParaRPr lang="en-US" altLang="en-US" dirty="0"/>
          </a:p>
        </p:txBody>
      </p:sp>
    </p:spTree>
    <p:extLst>
      <p:ext uri="{BB962C8B-B14F-4D97-AF65-F5344CB8AC3E}">
        <p14:creationId xmlns:p14="http://schemas.microsoft.com/office/powerpoint/2010/main" val="168529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a:p>
        </p:txBody>
      </p:sp>
      <p:sp>
        <p:nvSpPr>
          <p:cNvPr id="5" name="Date Placeholder 4">
            <a:extLst>
              <a:ext uri="{FF2B5EF4-FFF2-40B4-BE49-F238E27FC236}">
                <a16:creationId xmlns:a16="http://schemas.microsoft.com/office/drawing/2014/main" id="{5470EAC9-8E47-45EB-8451-997F1809DE78}"/>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6" name="Footer Placeholder 5">
            <a:extLst>
              <a:ext uri="{FF2B5EF4-FFF2-40B4-BE49-F238E27FC236}">
                <a16:creationId xmlns:a16="http://schemas.microsoft.com/office/drawing/2014/main" id="{25BED656-EBA0-41E0-AAB9-D467B12A4E6F}"/>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C05D3B01-F1A1-4689-AF6A-5E294B59F188}"/>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F678C4F9-D60E-4470-A6D6-1A33AF63CB96}" type="slidenum">
              <a:rPr lang="en-US" altLang="en-US"/>
              <a:pPr>
                <a:defRPr/>
              </a:pPr>
              <a:t>‹#›</a:t>
            </a:fld>
            <a:endParaRPr lang="en-US" altLang="en-US" dirty="0"/>
          </a:p>
        </p:txBody>
      </p:sp>
    </p:spTree>
    <p:extLst>
      <p:ext uri="{BB962C8B-B14F-4D97-AF65-F5344CB8AC3E}">
        <p14:creationId xmlns:p14="http://schemas.microsoft.com/office/powerpoint/2010/main" val="3622700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15348B-9D0A-4C0C-BC20-6D17674EC597}"/>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4" name="Footer Placeholder 5">
            <a:extLst>
              <a:ext uri="{FF2B5EF4-FFF2-40B4-BE49-F238E27FC236}">
                <a16:creationId xmlns:a16="http://schemas.microsoft.com/office/drawing/2014/main" id="{C06BBB5C-C5E3-4781-997B-A61E84D452F0}"/>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5" name="Slide Number Placeholder 6">
            <a:extLst>
              <a:ext uri="{FF2B5EF4-FFF2-40B4-BE49-F238E27FC236}">
                <a16:creationId xmlns:a16="http://schemas.microsoft.com/office/drawing/2014/main" id="{DBBDA537-EF05-4BE2-B464-71FC97F4731C}"/>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7E921FB-23E9-43EA-842E-0EE6294034B5}" type="slidenum">
              <a:rPr lang="en-US" altLang="en-US"/>
              <a:pPr>
                <a:defRPr/>
              </a:pPr>
              <a:t>‹#›</a:t>
            </a:fld>
            <a:endParaRPr lang="en-US" altLang="en-US" dirty="0"/>
          </a:p>
        </p:txBody>
      </p:sp>
    </p:spTree>
    <p:extLst>
      <p:ext uri="{BB962C8B-B14F-4D97-AF65-F5344CB8AC3E}">
        <p14:creationId xmlns:p14="http://schemas.microsoft.com/office/powerpoint/2010/main" val="2029318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797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61267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26045C-0F53-49C0-BF78-248A5BEF96B8}"/>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6" name="Footer Placeholder 5">
            <a:extLst>
              <a:ext uri="{FF2B5EF4-FFF2-40B4-BE49-F238E27FC236}">
                <a16:creationId xmlns:a16="http://schemas.microsoft.com/office/drawing/2014/main" id="{6F50CCEA-277F-415E-9BF6-44B5480C653A}"/>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286B8133-366D-4F7E-AD18-09D61F4916BA}"/>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85DDCC7-E9C9-4658-B43F-D8F0F55B49E6}" type="slidenum">
              <a:rPr lang="en-US" altLang="en-US"/>
              <a:pPr>
                <a:defRPr/>
              </a:pPr>
              <a:t>‹#›</a:t>
            </a:fld>
            <a:endParaRPr lang="en-US" altLang="en-US" dirty="0"/>
          </a:p>
        </p:txBody>
      </p:sp>
    </p:spTree>
    <p:extLst>
      <p:ext uri="{BB962C8B-B14F-4D97-AF65-F5344CB8AC3E}">
        <p14:creationId xmlns:p14="http://schemas.microsoft.com/office/powerpoint/2010/main" val="2851533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4F50DF-AEF0-4BC2-B238-DEFF2EB97854}"/>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8" name="Footer Placeholder 5">
            <a:extLst>
              <a:ext uri="{FF2B5EF4-FFF2-40B4-BE49-F238E27FC236}">
                <a16:creationId xmlns:a16="http://schemas.microsoft.com/office/drawing/2014/main" id="{334D620C-5CF6-4321-B103-7B16FFC9D49E}"/>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9" name="Slide Number Placeholder 6">
            <a:extLst>
              <a:ext uri="{FF2B5EF4-FFF2-40B4-BE49-F238E27FC236}">
                <a16:creationId xmlns:a16="http://schemas.microsoft.com/office/drawing/2014/main" id="{AC0DC089-9881-47C5-9360-2A48BDD4E494}"/>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2ABF49E-B5F0-4925-9299-4E3E36C4E7E5}" type="slidenum">
              <a:rPr lang="en-US" altLang="en-US"/>
              <a:pPr>
                <a:defRPr/>
              </a:pPr>
              <a:t>‹#›</a:t>
            </a:fld>
            <a:endParaRPr lang="en-US" altLang="en-US" dirty="0"/>
          </a:p>
        </p:txBody>
      </p:sp>
    </p:spTree>
    <p:extLst>
      <p:ext uri="{BB962C8B-B14F-4D97-AF65-F5344CB8AC3E}">
        <p14:creationId xmlns:p14="http://schemas.microsoft.com/office/powerpoint/2010/main" val="387100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5503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84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95340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986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2733FDF-83E3-4B75-8AEC-83CA70F7DA67}"/>
              </a:ext>
            </a:extLst>
          </p:cNvPr>
          <p:cNvSpPr>
            <a:spLocks noGrp="1" noChangeArrowheads="1"/>
          </p:cNvSpPr>
          <p:nvPr>
            <p:ph type="title"/>
          </p:nvPr>
        </p:nvSpPr>
        <p:spPr bwMode="auto">
          <a:xfrm>
            <a:off x="457200" y="762000"/>
            <a:ext cx="82296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E48C506-7FF3-4389-82FD-2054EB80B742}"/>
              </a:ext>
            </a:extLst>
          </p:cNvPr>
          <p:cNvSpPr>
            <a:spLocks noGrp="1" noChangeArrowheads="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19" descr="forUC09_96">
            <a:extLst>
              <a:ext uri="{FF2B5EF4-FFF2-40B4-BE49-F238E27FC236}">
                <a16:creationId xmlns:a16="http://schemas.microsoft.com/office/drawing/2014/main" id="{C27146BF-E3B3-44FE-A49F-4AA9FBD1FA67}"/>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774" r:id="rId1"/>
    <p:sldLayoutId id="2147485775" r:id="rId2"/>
    <p:sldLayoutId id="2147485776" r:id="rId3"/>
    <p:sldLayoutId id="2147485781" r:id="rId4"/>
    <p:sldLayoutId id="2147485782" r:id="rId5"/>
    <p:sldLayoutId id="2147485777" r:id="rId6"/>
    <p:sldLayoutId id="2147485778" r:id="rId7"/>
    <p:sldLayoutId id="2147485779" r:id="rId8"/>
    <p:sldLayoutId id="2147485780" r:id="rId9"/>
    <p:sldLayoutId id="2147485783" r:id="rId10"/>
    <p:sldLayoutId id="2147485784" r:id="rId11"/>
    <p:sldLayoutId id="2147485785" r:id="rId12"/>
    <p:sldLayoutId id="2147485786" r:id="rId13"/>
  </p:sldLayoutIdLst>
  <p:hf sldNum="0" hdr="0" ftr="0" dt="0"/>
  <p:txStyles>
    <p:titleStyle>
      <a:lvl1pPr algn="ctr"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Arial" panose="020B0604020202020204" pitchFamily="34" charset="0"/>
        </a:defRPr>
      </a:lvl1pPr>
      <a:lvl2pPr algn="ctr"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Arial" panose="020B0604020202020204" pitchFamily="34" charset="0"/>
        </a:defRPr>
      </a:lvl2pPr>
      <a:lvl3pPr algn="ctr"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Arial" panose="020B0604020202020204" pitchFamily="34" charset="0"/>
        </a:defRPr>
      </a:lvl3pPr>
      <a:lvl4pPr algn="ctr"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Arial" panose="020B0604020202020204" pitchFamily="34" charset="0"/>
        </a:defRPr>
      </a:lvl4pPr>
      <a:lvl5pPr algn="ctr"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Arial" panose="020B0604020202020204" pitchFamily="34" charset="0"/>
        </a:defRPr>
      </a:lvl5pPr>
      <a:lvl6pPr marL="457200" algn="ctr" rtl="0" fontAlgn="base">
        <a:spcBef>
          <a:spcPct val="0"/>
        </a:spcBef>
        <a:spcAft>
          <a:spcPct val="0"/>
        </a:spcAft>
        <a:defRPr sz="4400">
          <a:solidFill>
            <a:schemeClr val="tx2"/>
          </a:solidFill>
          <a:latin typeface="Verdana" pitchFamily="-107" charset="0"/>
        </a:defRPr>
      </a:lvl6pPr>
      <a:lvl7pPr marL="914400" algn="ctr" rtl="0" fontAlgn="base">
        <a:spcBef>
          <a:spcPct val="0"/>
        </a:spcBef>
        <a:spcAft>
          <a:spcPct val="0"/>
        </a:spcAft>
        <a:defRPr sz="4400">
          <a:solidFill>
            <a:schemeClr val="tx2"/>
          </a:solidFill>
          <a:latin typeface="Verdana" pitchFamily="-107" charset="0"/>
        </a:defRPr>
      </a:lvl7pPr>
      <a:lvl8pPr marL="1371600" algn="ctr" rtl="0" fontAlgn="base">
        <a:spcBef>
          <a:spcPct val="0"/>
        </a:spcBef>
        <a:spcAft>
          <a:spcPct val="0"/>
        </a:spcAft>
        <a:defRPr sz="4400">
          <a:solidFill>
            <a:schemeClr val="tx2"/>
          </a:solidFill>
          <a:latin typeface="Verdana" pitchFamily="-107" charset="0"/>
        </a:defRPr>
      </a:lvl8pPr>
      <a:lvl9pPr marL="1828800" algn="ctr" rtl="0" fontAlgn="base">
        <a:spcBef>
          <a:spcPct val="0"/>
        </a:spcBef>
        <a:spcAft>
          <a:spcPct val="0"/>
        </a:spcAft>
        <a:defRPr sz="4400">
          <a:solidFill>
            <a:schemeClr val="tx2"/>
          </a:solidFill>
          <a:latin typeface="Verdana"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cbi.nlm.nih.gov/pmc/articles/PMC7568493/"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tiff"/></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nam11.safelinks.protection.outlook.com/?url=https%3A%2F%2Fwww.facebook.com%2FHamiltonCountyAddictionResponseCoalition&amp;data=04%7C01%7Cernstti%40ucmail.uc.edu%7Cca16d46dfba64ce39b4408d93a45764b%7Cf5222e6c5fc648eb8f0373db18203b63%7C1%7C0%7C637604892325159763%7CUnknown%7CTWFpbGZsb3d8eyJWIjoiMC4wLjAwMDAiLCJQIjoiV2luMzIiLCJBTiI6Ik1haWwiLCJXVCI6Mn0%3D%7C1000&amp;sdata=8ORwLQWEx5GxWiFJJ%2Fhibgivr8AE4xOr0UyzGXzhURk%3D&amp;reserved=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png"/><Relationship Id="rId4" Type="http://schemas.openxmlformats.org/officeDocument/2006/relationships/image" Target="../media/image24.A9F6C640"/></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med.uc.edu/institutes/CAR/home"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med.uc.edu/institutes/CAR/publications"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med.uc.edu/institutes/CAR/car-member-registration" TargetMode="External"/><Relationship Id="rId5" Type="http://schemas.openxmlformats.org/officeDocument/2006/relationships/hyperlink" Target="https://med.uc.edu/institutes/CAR/communications" TargetMode="External"/><Relationship Id="rId4" Type="http://schemas.openxmlformats.org/officeDocument/2006/relationships/hyperlink" Target="https://med.uc.edu/institutes/CAR/project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hyperlink" Target="https://med.uc.edu/institutes/CAR/summer-speaker-series/speaker-series-202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E672243-DF62-4826-9761-FA7C6CFC3CA4}"/>
              </a:ext>
            </a:extLst>
          </p:cNvPr>
          <p:cNvSpPr>
            <a:spLocks noGrp="1" noChangeArrowheads="1"/>
          </p:cNvSpPr>
          <p:nvPr>
            <p:ph type="ctrTitle"/>
          </p:nvPr>
        </p:nvSpPr>
        <p:spPr>
          <a:xfrm>
            <a:off x="228600" y="1131888"/>
            <a:ext cx="8686800" cy="1749425"/>
          </a:xfrm>
        </p:spPr>
        <p:txBody>
          <a:bodyPr/>
          <a:lstStyle/>
          <a:p>
            <a:r>
              <a:rPr lang="en-US" altLang="en-US" b="1" dirty="0">
                <a:solidFill>
                  <a:schemeClr val="tx1"/>
                </a:solidFill>
              </a:rPr>
              <a:t>UC College of Medicine Center for Addiction Research (CAR) </a:t>
            </a:r>
            <a:br>
              <a:rPr lang="en-US" altLang="en-US" b="1" dirty="0">
                <a:solidFill>
                  <a:schemeClr val="tx1"/>
                </a:solidFill>
              </a:rPr>
            </a:br>
            <a:r>
              <a:rPr lang="en-US" altLang="en-US" b="1" dirty="0">
                <a:solidFill>
                  <a:schemeClr val="tx1"/>
                </a:solidFill>
              </a:rPr>
              <a:t>Summer Speaker Series</a:t>
            </a:r>
          </a:p>
        </p:txBody>
      </p:sp>
      <p:sp>
        <p:nvSpPr>
          <p:cNvPr id="9219" name="Text Box 7">
            <a:extLst>
              <a:ext uri="{FF2B5EF4-FFF2-40B4-BE49-F238E27FC236}">
                <a16:creationId xmlns:a16="http://schemas.microsoft.com/office/drawing/2014/main" id="{E928383D-C556-4F7A-AE35-5A51842AACE4}"/>
              </a:ext>
            </a:extLst>
          </p:cNvPr>
          <p:cNvSpPr txBox="1">
            <a:spLocks noChangeArrowheads="1"/>
          </p:cNvSpPr>
          <p:nvPr/>
        </p:nvSpPr>
        <p:spPr bwMode="auto">
          <a:xfrm>
            <a:off x="1938338" y="3227388"/>
            <a:ext cx="526732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ct val="0"/>
              </a:spcBef>
              <a:buFontTx/>
              <a:buNone/>
            </a:pPr>
            <a:r>
              <a:rPr lang="en-US" altLang="en-US" sz="2800" dirty="0">
                <a:solidFill>
                  <a:srgbClr val="000000"/>
                </a:solidFill>
              </a:rPr>
              <a:t>Sponsored by: Urban Health Pathway of Next Lives Here </a:t>
            </a:r>
          </a:p>
          <a:p>
            <a:pPr algn="ctr">
              <a:spcBef>
                <a:spcPct val="0"/>
              </a:spcBef>
              <a:buFontTx/>
              <a:buNone/>
            </a:pPr>
            <a:endParaRPr lang="en-US" altLang="en-US" sz="2800" dirty="0">
              <a:solidFill>
                <a:srgbClr val="000000"/>
              </a:solidFill>
            </a:endParaRPr>
          </a:p>
          <a:p>
            <a:pPr algn="ctr">
              <a:spcBef>
                <a:spcPct val="0"/>
              </a:spcBef>
              <a:buFontTx/>
              <a:buNone/>
            </a:pPr>
            <a:r>
              <a:rPr lang="en-US" altLang="en-US" sz="2800" dirty="0">
                <a:solidFill>
                  <a:srgbClr val="000000"/>
                </a:solidFill>
              </a:rPr>
              <a:t>June 15, 2022</a:t>
            </a:r>
          </a:p>
          <a:p>
            <a:pPr algn="ctr">
              <a:spcBef>
                <a:spcPct val="0"/>
              </a:spcBef>
              <a:buFontTx/>
              <a:buNone/>
            </a:pPr>
            <a:r>
              <a:rPr lang="en-US" altLang="en-US" sz="2800" dirty="0">
                <a:solidFill>
                  <a:srgbClr val="000000"/>
                </a:solidFill>
              </a:rPr>
              <a:t>12:00 – 1:00PM</a:t>
            </a:r>
          </a:p>
          <a:p>
            <a:pPr algn="ctr">
              <a:spcBef>
                <a:spcPct val="0"/>
              </a:spcBef>
              <a:buFontTx/>
              <a:buNone/>
            </a:pPr>
            <a:endParaRPr lang="en-US" altLang="en-US" sz="2000" dirty="0">
              <a:solidFill>
                <a:srgbClr val="000000"/>
              </a:solidFill>
            </a:endParaRPr>
          </a:p>
          <a:p>
            <a:pPr algn="ctr">
              <a:spcBef>
                <a:spcPct val="0"/>
              </a:spcBef>
              <a:buFontTx/>
              <a:buNone/>
            </a:pPr>
            <a:r>
              <a:rPr lang="en-US" altLang="en-US" sz="2800" b="1" i="1" dirty="0">
                <a:solidFill>
                  <a:srgbClr val="000000"/>
                </a:solidFill>
              </a:rPr>
              <a:t>This event is being recorded.</a:t>
            </a:r>
          </a:p>
          <a:p>
            <a:pPr algn="ctr">
              <a:spcBef>
                <a:spcPct val="0"/>
              </a:spcBef>
              <a:buFontTx/>
              <a:buNone/>
            </a:pPr>
            <a:endParaRPr lang="en-US" altLang="en-US" sz="2000" dirty="0">
              <a:solidFill>
                <a:srgbClr val="000000"/>
              </a:solidFill>
            </a:endParaRPr>
          </a:p>
        </p:txBody>
      </p:sp>
      <p:sp>
        <p:nvSpPr>
          <p:cNvPr id="9220" name="Slide Number Placeholder 1">
            <a:extLst>
              <a:ext uri="{FF2B5EF4-FFF2-40B4-BE49-F238E27FC236}">
                <a16:creationId xmlns:a16="http://schemas.microsoft.com/office/drawing/2014/main" id="{C44F7F44-BF7F-4DA8-9BEF-A0F2938F99C6}"/>
              </a:ext>
            </a:extLst>
          </p:cNvPr>
          <p:cNvSpPr>
            <a:spLocks noGrp="1"/>
          </p:cNvSpPr>
          <p:nvPr>
            <p:ph type="sldNum" sz="quarter" idx="4294967295"/>
          </p:nvPr>
        </p:nvSpPr>
        <p:spPr bwMode="auto">
          <a:xfrm>
            <a:off x="6553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5F70A5C4-04E6-41CD-9D94-DC77698756C5}" type="slidenum">
              <a:rPr lang="en-US" altLang="en-US" sz="1400"/>
              <a:pPr algn="r" eaLnBrk="1" hangingPunct="1">
                <a:spcBef>
                  <a:spcPct val="0"/>
                </a:spcBef>
                <a:buFontTx/>
                <a:buNone/>
              </a:pPr>
              <a:t>1</a:t>
            </a:fld>
            <a:endParaRPr lang="en-US" altLang="en-US" sz="1400" dirty="0">
              <a:solidFill>
                <a:srgbClr val="000000"/>
              </a:solidFill>
            </a:endParaRPr>
          </a:p>
        </p:txBody>
      </p:sp>
      <p:sp>
        <p:nvSpPr>
          <p:cNvPr id="9221" name="Line 5">
            <a:extLst>
              <a:ext uri="{FF2B5EF4-FFF2-40B4-BE49-F238E27FC236}">
                <a16:creationId xmlns:a16="http://schemas.microsoft.com/office/drawing/2014/main" id="{E8E89354-8BD0-4BC9-A97E-CF03F998280A}"/>
              </a:ext>
            </a:extLst>
          </p:cNvPr>
          <p:cNvSpPr>
            <a:spLocks noChangeShapeType="1"/>
          </p:cNvSpPr>
          <p:nvPr/>
        </p:nvSpPr>
        <p:spPr bwMode="auto">
          <a:xfrm>
            <a:off x="639763" y="990600"/>
            <a:ext cx="7864475" cy="0"/>
          </a:xfrm>
          <a:prstGeom prst="line">
            <a:avLst/>
          </a:prstGeom>
          <a:noFill/>
          <a:ln w="76200">
            <a:solidFill>
              <a:srgbClr val="D305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222" name="Line 5">
            <a:extLst>
              <a:ext uri="{FF2B5EF4-FFF2-40B4-BE49-F238E27FC236}">
                <a16:creationId xmlns:a16="http://schemas.microsoft.com/office/drawing/2014/main" id="{38C33499-AECD-4EE4-B357-1D63B1768257}"/>
              </a:ext>
            </a:extLst>
          </p:cNvPr>
          <p:cNvSpPr>
            <a:spLocks noChangeShapeType="1"/>
          </p:cNvSpPr>
          <p:nvPr/>
        </p:nvSpPr>
        <p:spPr bwMode="auto">
          <a:xfrm>
            <a:off x="639763" y="3048000"/>
            <a:ext cx="7864475" cy="0"/>
          </a:xfrm>
          <a:prstGeom prst="line">
            <a:avLst/>
          </a:prstGeom>
          <a:noFill/>
          <a:ln w="76200">
            <a:solidFill>
              <a:srgbClr val="D305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236C351-E0FA-460C-BF83-4E50C75546F9}"/>
              </a:ext>
            </a:extLst>
          </p:cNvPr>
          <p:cNvSpPr>
            <a:spLocks noGrp="1"/>
          </p:cNvSpPr>
          <p:nvPr>
            <p:ph idx="1"/>
          </p:nvPr>
        </p:nvSpPr>
        <p:spPr>
          <a:xfrm>
            <a:off x="76200" y="1752600"/>
            <a:ext cx="8915400" cy="4373563"/>
          </a:xfrm>
        </p:spPr>
        <p:txBody>
          <a:bodyPr>
            <a:noAutofit/>
          </a:bodyPr>
          <a:lstStyle/>
          <a:p>
            <a:pPr>
              <a:lnSpc>
                <a:spcPct val="120000"/>
              </a:lnSpc>
            </a:pPr>
            <a:endParaRPr lang="en-US" sz="2800" i="0" dirty="0">
              <a:solidFill>
                <a:srgbClr val="000000"/>
              </a:solidFill>
              <a:effectLst/>
              <a:latin typeface="arial" panose="020B0604020202020204" pitchFamily="34" charset="0"/>
            </a:endParaRPr>
          </a:p>
          <a:p>
            <a:pPr lvl="1">
              <a:lnSpc>
                <a:spcPct val="120000"/>
              </a:lnSpc>
            </a:pPr>
            <a:endParaRPr lang="da-DK" sz="2400" b="0" i="1" dirty="0">
              <a:solidFill>
                <a:srgbClr val="2F4A8B"/>
              </a:solidFill>
              <a:effectLst/>
              <a:latin typeface="arial" panose="020B0604020202020204" pitchFamily="34" charset="0"/>
              <a:hlinkClick r:id="rId3"/>
            </a:endParaRPr>
          </a:p>
          <a:p>
            <a:pPr lvl="1">
              <a:lnSpc>
                <a:spcPct val="120000"/>
              </a:lnSpc>
            </a:pPr>
            <a:endParaRPr lang="da-DK" sz="2400" i="1" dirty="0">
              <a:solidFill>
                <a:srgbClr val="2F4A8B"/>
              </a:solidFill>
              <a:latin typeface="arial" panose="020B0604020202020204" pitchFamily="34" charset="0"/>
              <a:hlinkClick r:id="rId3"/>
            </a:endParaRPr>
          </a:p>
          <a:p>
            <a:pPr lvl="1">
              <a:lnSpc>
                <a:spcPct val="120000"/>
              </a:lnSpc>
            </a:pPr>
            <a:endParaRPr lang="da-DK" sz="2400" b="0" i="1" dirty="0">
              <a:solidFill>
                <a:srgbClr val="2F4A8B"/>
              </a:solidFill>
              <a:effectLst/>
              <a:latin typeface="arial" panose="020B0604020202020204" pitchFamily="34" charset="0"/>
              <a:hlinkClick r:id="rId3"/>
            </a:endParaRPr>
          </a:p>
          <a:p>
            <a:pPr lvl="1">
              <a:lnSpc>
                <a:spcPct val="120000"/>
              </a:lnSpc>
            </a:pPr>
            <a:endParaRPr lang="da-DK" sz="2400" i="1" dirty="0">
              <a:solidFill>
                <a:srgbClr val="2F4A8B"/>
              </a:solidFill>
              <a:latin typeface="arial" panose="020B0604020202020204" pitchFamily="34" charset="0"/>
              <a:hlinkClick r:id="rId3"/>
            </a:endParaRPr>
          </a:p>
          <a:p>
            <a:pPr lvl="1">
              <a:lnSpc>
                <a:spcPct val="120000"/>
              </a:lnSpc>
            </a:pPr>
            <a:endParaRPr lang="da-DK" sz="2400" b="0" i="1" dirty="0">
              <a:solidFill>
                <a:srgbClr val="2F4A8B"/>
              </a:solidFill>
              <a:effectLst/>
              <a:latin typeface="arial" panose="020B0604020202020204" pitchFamily="34" charset="0"/>
              <a:hlinkClick r:id="rId3"/>
            </a:endParaRPr>
          </a:p>
          <a:p>
            <a:pPr lvl="1">
              <a:lnSpc>
                <a:spcPct val="120000"/>
              </a:lnSpc>
            </a:pPr>
            <a:endParaRPr lang="da-DK" sz="2400" i="1" dirty="0">
              <a:solidFill>
                <a:srgbClr val="2F4A8B"/>
              </a:solidFill>
              <a:latin typeface="arial" panose="020B0604020202020204" pitchFamily="34" charset="0"/>
              <a:hlinkClick r:id="rId3"/>
            </a:endParaRPr>
          </a:p>
        </p:txBody>
      </p:sp>
      <p:sp>
        <p:nvSpPr>
          <p:cNvPr id="3" name="Title 2">
            <a:extLst>
              <a:ext uri="{FF2B5EF4-FFF2-40B4-BE49-F238E27FC236}">
                <a16:creationId xmlns:a16="http://schemas.microsoft.com/office/drawing/2014/main" id="{11F95CD0-30D9-4F0A-9156-77304704E1DA}"/>
              </a:ext>
            </a:extLst>
          </p:cNvPr>
          <p:cNvSpPr>
            <a:spLocks noGrp="1"/>
          </p:cNvSpPr>
          <p:nvPr>
            <p:ph type="title"/>
          </p:nvPr>
        </p:nvSpPr>
        <p:spPr/>
        <p:txBody>
          <a:bodyPr/>
          <a:lstStyle/>
          <a:p>
            <a:r>
              <a:rPr lang="en-US" dirty="0"/>
              <a:t>Helping End Addiction Long-term</a:t>
            </a:r>
          </a:p>
        </p:txBody>
      </p:sp>
      <p:sp>
        <p:nvSpPr>
          <p:cNvPr id="2" name="Rectangle 1"/>
          <p:cNvSpPr/>
          <p:nvPr/>
        </p:nvSpPr>
        <p:spPr>
          <a:xfrm>
            <a:off x="457200" y="1752600"/>
            <a:ext cx="8229600" cy="5016758"/>
          </a:xfrm>
          <a:prstGeom prst="rect">
            <a:avLst/>
          </a:prstGeom>
        </p:spPr>
        <p:txBody>
          <a:bodyPr wrap="square">
            <a:spAutoFit/>
          </a:bodyPr>
          <a:lstStyle/>
          <a:p>
            <a:pPr marL="0" marR="0"/>
            <a:r>
              <a:rPr lang="en-US" sz="2000" dirty="0">
                <a:solidFill>
                  <a:srgbClr val="373A3C"/>
                </a:solidFill>
                <a:latin typeface="Arial" panose="020B0604020202020204" pitchFamily="34" charset="0"/>
                <a:ea typeface="Times New Roman" panose="02020603050405020304" pitchFamily="18" charset="0"/>
              </a:rPr>
              <a:t>After </a:t>
            </a:r>
            <a:r>
              <a:rPr lang="en-US" sz="2000" dirty="0">
                <a:latin typeface="Arial" panose="020B0604020202020204" pitchFamily="34" charset="0"/>
                <a:ea typeface="Times New Roman" panose="02020603050405020304" pitchFamily="18" charset="0"/>
              </a:rPr>
              <a:t>a</a:t>
            </a:r>
            <a:r>
              <a:rPr lang="en-US" sz="2000" dirty="0">
                <a:solidFill>
                  <a:srgbClr val="373A3C"/>
                </a:solidFill>
                <a:latin typeface="Arial" panose="020B0604020202020204" pitchFamily="34" charset="0"/>
                <a:ea typeface="Times New Roman" panose="02020603050405020304" pitchFamily="18" charset="0"/>
              </a:rPr>
              <a:t> small decline in opioid overdose deaths from 2018-2019, in 2020 deaths continued to increase. Past efforts to prevent opioid overdose deaths have not worked well with Ohioans because of a lack of evidence-based approaches.</a:t>
            </a:r>
          </a:p>
          <a:p>
            <a:pPr marL="0" marR="0"/>
            <a:endParaRPr lang="en-US" sz="2000" dirty="0">
              <a:latin typeface="Times New Roman" panose="02020603050405020304" pitchFamily="18" charset="0"/>
              <a:ea typeface="Times New Roman" panose="02020603050405020304" pitchFamily="18" charset="0"/>
            </a:endParaRPr>
          </a:p>
          <a:p>
            <a:pPr marL="0" marR="0">
              <a:spcBef>
                <a:spcPts val="0"/>
              </a:spcBef>
            </a:pPr>
            <a:r>
              <a:rPr lang="en-US" sz="2000" dirty="0">
                <a:solidFill>
                  <a:srgbClr val="373A3C"/>
                </a:solidFill>
                <a:latin typeface="Arial" panose="020B0604020202020204" pitchFamily="34" charset="0"/>
                <a:ea typeface="Times New Roman" panose="02020603050405020304" pitchFamily="18" charset="0"/>
              </a:rPr>
              <a:t>The Ohio HEALing Communities Study helps address this by working with existing local infrastructures and partnerships. These collaborations are led by a research plan that focuses on achieving a decrease in opioid misuse and overdose deaths.</a:t>
            </a:r>
          </a:p>
          <a:p>
            <a:pPr marL="0" marR="0">
              <a:spcBef>
                <a:spcPts val="0"/>
              </a:spcBef>
            </a:pPr>
            <a:endParaRPr lang="en-US" sz="2000" dirty="0">
              <a:latin typeface="Times New Roman" panose="02020603050405020304" pitchFamily="18" charset="0"/>
              <a:ea typeface="Times New Roman" panose="02020603050405020304" pitchFamily="18" charset="0"/>
            </a:endParaRPr>
          </a:p>
          <a:p>
            <a:pPr marL="0" marR="0">
              <a:spcBef>
                <a:spcPts val="0"/>
              </a:spcBef>
            </a:pPr>
            <a:r>
              <a:rPr lang="en-US" sz="2000" dirty="0">
                <a:solidFill>
                  <a:srgbClr val="373A3C"/>
                </a:solidFill>
                <a:latin typeface="Arial" panose="020B0604020202020204" pitchFamily="34" charset="0"/>
                <a:ea typeface="Times New Roman" panose="02020603050405020304" pitchFamily="18" charset="0"/>
              </a:rPr>
              <a:t>Our study not only prioritizes which prevention and treatment strategies work best, but also how to best implement and sustain effective programming within Ohio HEALing communities. The knowledge we obtain on best prevention, implementation, and treatment practices will inform how we move forward as a state and a nation to reduce opioid overdose deaths.</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43375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828800"/>
            <a:ext cx="7772400" cy="3951979"/>
          </a:xfrm>
          <a:prstGeom prst="rect">
            <a:avLst/>
          </a:prstGeom>
        </p:spPr>
        <p:txBody>
          <a:bodyPr wrap="square">
            <a:spAutoFit/>
          </a:bodyPr>
          <a:lstStyle/>
          <a:p>
            <a:pPr marL="285750" marR="0" indent="-285750">
              <a:lnSpc>
                <a:spcPct val="107000"/>
              </a:lnSpc>
              <a:spcBef>
                <a:spcPts val="0"/>
              </a:spcBef>
              <a:spcAft>
                <a:spcPts val="800"/>
              </a:spcAft>
              <a:buFont typeface="Arial" panose="020B0604020202020204" pitchFamily="34" charset="0"/>
              <a:buChar char="•"/>
            </a:pPr>
            <a:r>
              <a:rPr lang="en-US" sz="2400" dirty="0">
                <a:solidFill>
                  <a:srgbClr val="212529"/>
                </a:solidFill>
                <a:latin typeface="Arial" panose="020B0604020202020204" pitchFamily="34" charset="0"/>
                <a:ea typeface="Calibri" panose="020F0502020204030204" pitchFamily="34" charset="0"/>
                <a:cs typeface="Times New Roman" panose="02020603050405020304" pitchFamily="18" charset="0"/>
              </a:rPr>
              <a:t>The Ohio State University </a:t>
            </a:r>
          </a:p>
          <a:p>
            <a:pPr marL="285750" marR="0" indent="-285750">
              <a:lnSpc>
                <a:spcPct val="107000"/>
              </a:lnSpc>
              <a:spcBef>
                <a:spcPts val="0"/>
              </a:spcBef>
              <a:spcAft>
                <a:spcPts val="800"/>
              </a:spcAft>
              <a:buFont typeface="Arial" panose="020B0604020202020204" pitchFamily="34" charset="0"/>
              <a:buChar char="•"/>
            </a:pPr>
            <a:r>
              <a:rPr lang="en-US" sz="2400" dirty="0">
                <a:solidFill>
                  <a:srgbClr val="212529"/>
                </a:solidFill>
                <a:latin typeface="Arial" panose="020B0604020202020204" pitchFamily="34" charset="0"/>
                <a:ea typeface="Calibri" panose="020F0502020204030204" pitchFamily="34" charset="0"/>
                <a:cs typeface="Times New Roman" panose="02020603050405020304" pitchFamily="18" charset="0"/>
              </a:rPr>
              <a:t>University of Cincinnati </a:t>
            </a:r>
          </a:p>
          <a:p>
            <a:pPr marL="285750" marR="0" indent="-285750">
              <a:lnSpc>
                <a:spcPct val="107000"/>
              </a:lnSpc>
              <a:spcBef>
                <a:spcPts val="0"/>
              </a:spcBef>
              <a:spcAft>
                <a:spcPts val="800"/>
              </a:spcAft>
              <a:buFont typeface="Arial" panose="020B0604020202020204" pitchFamily="34" charset="0"/>
              <a:buChar char="•"/>
            </a:pPr>
            <a:r>
              <a:rPr lang="en-US" sz="2400" dirty="0">
                <a:solidFill>
                  <a:srgbClr val="212529"/>
                </a:solidFill>
                <a:latin typeface="Arial" panose="020B0604020202020204" pitchFamily="34" charset="0"/>
                <a:ea typeface="Calibri" panose="020F0502020204030204" pitchFamily="34" charset="0"/>
                <a:cs typeface="Times New Roman" panose="02020603050405020304" pitchFamily="18" charset="0"/>
              </a:rPr>
              <a:t>Case Western Reserve University </a:t>
            </a:r>
          </a:p>
          <a:p>
            <a:pPr marL="285750" marR="0" indent="-285750">
              <a:lnSpc>
                <a:spcPct val="107000"/>
              </a:lnSpc>
              <a:spcBef>
                <a:spcPts val="0"/>
              </a:spcBef>
              <a:spcAft>
                <a:spcPts val="800"/>
              </a:spcAft>
              <a:buFont typeface="Arial" panose="020B0604020202020204" pitchFamily="34" charset="0"/>
              <a:buChar char="•"/>
            </a:pPr>
            <a:r>
              <a:rPr lang="en-US" sz="2400" dirty="0">
                <a:solidFill>
                  <a:srgbClr val="212529"/>
                </a:solidFill>
                <a:latin typeface="Arial" panose="020B0604020202020204" pitchFamily="34" charset="0"/>
                <a:ea typeface="Calibri" panose="020F0502020204030204" pitchFamily="34" charset="0"/>
                <a:cs typeface="Times New Roman" panose="02020603050405020304" pitchFamily="18" charset="0"/>
              </a:rPr>
              <a:t>Ohio University </a:t>
            </a:r>
          </a:p>
          <a:p>
            <a:pPr marL="285750" marR="0" indent="-285750">
              <a:lnSpc>
                <a:spcPct val="107000"/>
              </a:lnSpc>
              <a:spcBef>
                <a:spcPts val="0"/>
              </a:spcBef>
              <a:spcAft>
                <a:spcPts val="800"/>
              </a:spcAft>
              <a:buFont typeface="Arial" panose="020B0604020202020204" pitchFamily="34" charset="0"/>
              <a:buChar char="•"/>
            </a:pPr>
            <a:r>
              <a:rPr lang="en-US" sz="2400" dirty="0">
                <a:solidFill>
                  <a:srgbClr val="212529"/>
                </a:solidFill>
                <a:latin typeface="Arial" panose="020B0604020202020204" pitchFamily="34" charset="0"/>
                <a:ea typeface="Calibri" panose="020F0502020204030204" pitchFamily="34" charset="0"/>
                <a:cs typeface="Times New Roman" panose="02020603050405020304" pitchFamily="18" charset="0"/>
              </a:rPr>
              <a:t>University of Toledo </a:t>
            </a:r>
          </a:p>
          <a:p>
            <a:pPr marL="285750" marR="0" indent="-285750">
              <a:lnSpc>
                <a:spcPct val="107000"/>
              </a:lnSpc>
              <a:spcBef>
                <a:spcPts val="0"/>
              </a:spcBef>
              <a:spcAft>
                <a:spcPts val="800"/>
              </a:spcAft>
              <a:buFont typeface="Arial" panose="020B0604020202020204" pitchFamily="34" charset="0"/>
              <a:buChar char="•"/>
            </a:pPr>
            <a:r>
              <a:rPr lang="en-US" sz="2400" dirty="0">
                <a:solidFill>
                  <a:srgbClr val="212529"/>
                </a:solidFill>
                <a:latin typeface="Arial" panose="020B0604020202020204" pitchFamily="34" charset="0"/>
                <a:ea typeface="Calibri" panose="020F0502020204030204" pitchFamily="34" charset="0"/>
                <a:cs typeface="Times New Roman" panose="02020603050405020304" pitchFamily="18" charset="0"/>
              </a:rPr>
              <a:t>Wright State University </a:t>
            </a:r>
          </a:p>
          <a:p>
            <a:pPr marL="285750" marR="0" indent="-285750">
              <a:lnSpc>
                <a:spcPct val="107000"/>
              </a:lnSpc>
              <a:spcBef>
                <a:spcPts val="0"/>
              </a:spcBef>
              <a:spcAft>
                <a:spcPts val="800"/>
              </a:spcAft>
              <a:buFont typeface="Arial" panose="020B0604020202020204" pitchFamily="34" charset="0"/>
              <a:buChar char="•"/>
            </a:pPr>
            <a:r>
              <a:rPr lang="en-US" sz="2400" dirty="0">
                <a:solidFill>
                  <a:srgbClr val="212529"/>
                </a:solidFill>
                <a:latin typeface="Arial" panose="020B0604020202020204" pitchFamily="34" charset="0"/>
                <a:ea typeface="Calibri" panose="020F0502020204030204" pitchFamily="34" charset="0"/>
                <a:cs typeface="Times New Roman" panose="02020603050405020304" pitchFamily="18" charset="0"/>
              </a:rPr>
              <a:t>RecoveryOhio </a:t>
            </a:r>
          </a:p>
          <a:p>
            <a:pPr marL="285750" marR="0" indent="-285750">
              <a:lnSpc>
                <a:spcPct val="107000"/>
              </a:lnSpc>
              <a:spcBef>
                <a:spcPts val="0"/>
              </a:spcBef>
              <a:spcAft>
                <a:spcPts val="800"/>
              </a:spcAft>
              <a:buFont typeface="Arial" panose="020B0604020202020204" pitchFamily="34" charset="0"/>
              <a:buChar char="•"/>
            </a:pPr>
            <a:r>
              <a:rPr lang="en-US" sz="2400" dirty="0">
                <a:solidFill>
                  <a:srgbClr val="212529"/>
                </a:solidFill>
                <a:latin typeface="Arial" panose="020B0604020202020204" pitchFamily="34" charset="0"/>
                <a:ea typeface="Calibri" panose="020F0502020204030204" pitchFamily="34" charset="0"/>
                <a:cs typeface="Times New Roman" panose="02020603050405020304" pitchFamily="18" charset="0"/>
              </a:rPr>
              <a:t>Ohio </a:t>
            </a:r>
            <a:r>
              <a:rPr lang="en-US" sz="2400" dirty="0">
                <a:latin typeface="Arial" panose="020B0604020202020204" pitchFamily="34" charset="0"/>
                <a:ea typeface="Calibri" panose="020F0502020204030204" pitchFamily="34" charset="0"/>
                <a:cs typeface="Times New Roman" panose="02020603050405020304" pitchFamily="18" charset="0"/>
              </a:rPr>
              <a:t>community coalitions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F1B97A1-D497-5B20-AAF7-9FA224A20133}"/>
              </a:ext>
            </a:extLst>
          </p:cNvPr>
          <p:cNvSpPr txBox="1"/>
          <p:nvPr/>
        </p:nvSpPr>
        <p:spPr>
          <a:xfrm>
            <a:off x="457200" y="914400"/>
            <a:ext cx="80010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Academic  Infrastructure and Partners</a:t>
            </a:r>
          </a:p>
        </p:txBody>
      </p:sp>
    </p:spTree>
    <p:extLst>
      <p:ext uri="{BB962C8B-B14F-4D97-AF65-F5344CB8AC3E}">
        <p14:creationId xmlns:p14="http://schemas.microsoft.com/office/powerpoint/2010/main" val="1746229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77751"/>
            <a:ext cx="7886700" cy="994172"/>
          </a:xfrm>
        </p:spPr>
        <p:txBody>
          <a:bodyPr>
            <a:normAutofit/>
          </a:bodyPr>
          <a:lstStyle/>
          <a:p>
            <a:r>
              <a:rPr lang="en-US" dirty="0"/>
              <a:t>HEALing Communities Study </a:t>
            </a:r>
          </a:p>
        </p:txBody>
      </p:sp>
      <p:sp>
        <p:nvSpPr>
          <p:cNvPr id="3" name="Content Placeholder 2"/>
          <p:cNvSpPr>
            <a:spLocks noGrp="1"/>
          </p:cNvSpPr>
          <p:nvPr>
            <p:ph idx="1"/>
          </p:nvPr>
        </p:nvSpPr>
        <p:spPr>
          <a:xfrm>
            <a:off x="381000" y="1932012"/>
            <a:ext cx="8382000" cy="4544988"/>
          </a:xfrm>
        </p:spPr>
        <p:txBody>
          <a:bodyPr>
            <a:normAutofit fontScale="85000" lnSpcReduction="20000"/>
          </a:bodyPr>
          <a:lstStyle/>
          <a:p>
            <a:pPr marL="0" indent="0">
              <a:buNone/>
            </a:pPr>
            <a:r>
              <a:rPr lang="en-US" sz="2800" b="1" dirty="0"/>
              <a:t>Primary Hypothesis</a:t>
            </a:r>
          </a:p>
          <a:p>
            <a:r>
              <a:rPr lang="en-US" sz="2800" dirty="0"/>
              <a:t>The Communities That HEAL(CTH) intervention will reduce opioid-related overdose deaths by 40% over 3 years</a:t>
            </a:r>
          </a:p>
          <a:p>
            <a:pPr marL="0" indent="0">
              <a:buNone/>
            </a:pPr>
            <a:r>
              <a:rPr lang="en-US" sz="2800" b="1" dirty="0"/>
              <a:t>Secondary Hypotheses</a:t>
            </a:r>
          </a:p>
          <a:p>
            <a:r>
              <a:rPr lang="en-US" sz="2800" dirty="0"/>
              <a:t>The CTH intervention will </a:t>
            </a:r>
          </a:p>
          <a:p>
            <a:pPr lvl="1"/>
            <a:r>
              <a:rPr lang="en-US" dirty="0"/>
              <a:t>improve and expand access to opioid use disorder (OUD) treatment</a:t>
            </a:r>
          </a:p>
          <a:p>
            <a:pPr lvl="1"/>
            <a:r>
              <a:rPr lang="en-US" dirty="0"/>
              <a:t>expand overdose prevention by increasing a) naloxone distribution and b) overdose prevention training.</a:t>
            </a:r>
          </a:p>
          <a:p>
            <a:pPr lvl="1"/>
            <a:r>
              <a:rPr lang="en-US" dirty="0"/>
              <a:t>reduce the current opioid supply by decreasing high-risk opioid prescribing and dispensing practices.</a:t>
            </a:r>
          </a:p>
          <a:p>
            <a:pPr lvl="1"/>
            <a:r>
              <a:rPr lang="en-US" dirty="0"/>
              <a:t>reduce nonfatal opioid overdose events.</a:t>
            </a:r>
            <a:r>
              <a:rPr lang="en-US" dirty="0">
                <a:solidFill>
                  <a:srgbClr val="FF0000"/>
                </a:solidFill>
              </a:rPr>
              <a:t> </a:t>
            </a:r>
          </a:p>
          <a:p>
            <a:endParaRPr lang="en-US" dirty="0"/>
          </a:p>
          <a:p>
            <a:endParaRPr lang="en-US" dirty="0"/>
          </a:p>
        </p:txBody>
      </p:sp>
    </p:spTree>
    <p:extLst>
      <p:ext uri="{BB962C8B-B14F-4D97-AF65-F5344CB8AC3E}">
        <p14:creationId xmlns:p14="http://schemas.microsoft.com/office/powerpoint/2010/main" val="2981489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0354"/>
            <a:ext cx="7886700" cy="994172"/>
          </a:xfrm>
        </p:spPr>
        <p:txBody>
          <a:bodyPr>
            <a:normAutofit/>
          </a:bodyPr>
          <a:lstStyle/>
          <a:p>
            <a:r>
              <a:rPr lang="en-US" dirty="0"/>
              <a:t>HCS-- A Single Study Across 4 States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9420" y="3936094"/>
            <a:ext cx="3341788" cy="1948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0694" y="1853477"/>
            <a:ext cx="3904772" cy="2366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51" y="1896392"/>
            <a:ext cx="2637572" cy="2697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9495" y="3737806"/>
            <a:ext cx="2888318" cy="2345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028711" y="4412030"/>
            <a:ext cx="896399" cy="369332"/>
          </a:xfrm>
          <a:prstGeom prst="rect">
            <a:avLst/>
          </a:prstGeom>
          <a:noFill/>
        </p:spPr>
        <p:txBody>
          <a:bodyPr wrap="none" rtlCol="0">
            <a:spAutoFit/>
          </a:bodyPr>
          <a:lstStyle/>
          <a:p>
            <a:r>
              <a:rPr lang="en-US" b="1" dirty="0"/>
              <a:t>OHIO</a:t>
            </a:r>
          </a:p>
        </p:txBody>
      </p:sp>
      <p:sp>
        <p:nvSpPr>
          <p:cNvPr id="14" name="TextBox 13"/>
          <p:cNvSpPr txBox="1"/>
          <p:nvPr/>
        </p:nvSpPr>
        <p:spPr>
          <a:xfrm>
            <a:off x="2921866" y="5608646"/>
            <a:ext cx="1574470" cy="369332"/>
          </a:xfrm>
          <a:prstGeom prst="rect">
            <a:avLst/>
          </a:prstGeom>
          <a:noFill/>
        </p:spPr>
        <p:txBody>
          <a:bodyPr wrap="none" rtlCol="0">
            <a:spAutoFit/>
          </a:bodyPr>
          <a:lstStyle/>
          <a:p>
            <a:r>
              <a:rPr lang="en-US" b="1" dirty="0"/>
              <a:t>KENTUCKY</a:t>
            </a:r>
          </a:p>
        </p:txBody>
      </p:sp>
      <p:sp>
        <p:nvSpPr>
          <p:cNvPr id="15" name="TextBox 14"/>
          <p:cNvSpPr txBox="1"/>
          <p:nvPr/>
        </p:nvSpPr>
        <p:spPr>
          <a:xfrm>
            <a:off x="5204374" y="5576498"/>
            <a:ext cx="1600118" cy="369332"/>
          </a:xfrm>
          <a:prstGeom prst="rect">
            <a:avLst/>
          </a:prstGeom>
          <a:noFill/>
        </p:spPr>
        <p:txBody>
          <a:bodyPr wrap="none" rtlCol="0">
            <a:spAutoFit/>
          </a:bodyPr>
          <a:lstStyle/>
          <a:p>
            <a:r>
              <a:rPr lang="en-US" b="1" dirty="0"/>
              <a:t>NEW YORK</a:t>
            </a:r>
          </a:p>
        </p:txBody>
      </p:sp>
      <p:sp>
        <p:nvSpPr>
          <p:cNvPr id="16" name="TextBox 15"/>
          <p:cNvSpPr txBox="1"/>
          <p:nvPr/>
        </p:nvSpPr>
        <p:spPr>
          <a:xfrm>
            <a:off x="5343682" y="2908214"/>
            <a:ext cx="2435282" cy="369332"/>
          </a:xfrm>
          <a:prstGeom prst="rect">
            <a:avLst/>
          </a:prstGeom>
          <a:noFill/>
        </p:spPr>
        <p:txBody>
          <a:bodyPr wrap="none" rtlCol="0">
            <a:spAutoFit/>
          </a:bodyPr>
          <a:lstStyle/>
          <a:p>
            <a:r>
              <a:rPr lang="en-US" b="1" dirty="0"/>
              <a:t>MASSACHUSETTS</a:t>
            </a:r>
          </a:p>
        </p:txBody>
      </p:sp>
      <p:sp>
        <p:nvSpPr>
          <p:cNvPr id="8" name="Oval 7"/>
          <p:cNvSpPr/>
          <p:nvPr/>
        </p:nvSpPr>
        <p:spPr>
          <a:xfrm>
            <a:off x="1993106" y="1896392"/>
            <a:ext cx="4586288" cy="3013975"/>
          </a:xfrm>
          <a:prstGeom prst="ellipse">
            <a:avLst/>
          </a:prstGeom>
          <a:noFill/>
          <a:ln w="571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3218362" y="2683179"/>
            <a:ext cx="2185215" cy="1061829"/>
          </a:xfrm>
          <a:prstGeom prst="rect">
            <a:avLst/>
          </a:prstGeom>
          <a:noFill/>
        </p:spPr>
        <p:txBody>
          <a:bodyPr wrap="none" rtlCol="0">
            <a:spAutoFit/>
          </a:bodyPr>
          <a:lstStyle/>
          <a:p>
            <a:pPr algn="ctr"/>
            <a:r>
              <a:rPr lang="en-US" sz="2100" b="1" dirty="0"/>
              <a:t>The HEALing </a:t>
            </a:r>
          </a:p>
          <a:p>
            <a:pPr algn="ctr"/>
            <a:r>
              <a:rPr lang="en-US" sz="2100" b="1" dirty="0"/>
              <a:t>Communities</a:t>
            </a:r>
          </a:p>
          <a:p>
            <a:pPr algn="ctr"/>
            <a:r>
              <a:rPr lang="en-US" sz="2100" b="1" dirty="0"/>
              <a:t>Study</a:t>
            </a:r>
          </a:p>
        </p:txBody>
      </p:sp>
    </p:spTree>
    <p:extLst>
      <p:ext uri="{BB962C8B-B14F-4D97-AF65-F5344CB8AC3E}">
        <p14:creationId xmlns:p14="http://schemas.microsoft.com/office/powerpoint/2010/main" val="300092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28650" y="867994"/>
            <a:ext cx="7886700" cy="994172"/>
          </a:xfrm>
        </p:spPr>
        <p:txBody>
          <a:bodyPr>
            <a:normAutofit/>
          </a:bodyPr>
          <a:lstStyle/>
          <a:p>
            <a:r>
              <a:rPr lang="en-US" dirty="0"/>
              <a:t>Ohio: A Microcosm of America</a:t>
            </a: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4417" t="4130" r="5170"/>
          <a:stretch/>
        </p:blipFill>
        <p:spPr>
          <a:xfrm>
            <a:off x="2762743" y="1811612"/>
            <a:ext cx="4651808" cy="3564768"/>
          </a:xfrm>
        </p:spPr>
      </p:pic>
      <p:pic>
        <p:nvPicPr>
          <p:cNvPr id="1030" name="Picture 6" descr="Lucas County Abandoned Hou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373" y="3134609"/>
            <a:ext cx="1261684" cy="126168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hamilton county ohi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531" y="4685443"/>
            <a:ext cx="1697851" cy="102437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3021" y="4546923"/>
            <a:ext cx="1824200" cy="114643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lated image"/>
          <p:cNvPicPr>
            <a:picLocks noChangeAspect="1" noChangeArrowheads="1"/>
          </p:cNvPicPr>
          <p:nvPr/>
        </p:nvPicPr>
        <p:blipFill rotWithShape="1">
          <a:blip r:embed="rId7">
            <a:extLst>
              <a:ext uri="{28A0092B-C50C-407E-A947-70E740481C1C}">
                <a14:useLocalDpi xmlns:a14="http://schemas.microsoft.com/office/drawing/2010/main" val="0"/>
              </a:ext>
            </a:extLst>
          </a:blip>
          <a:srcRect t="28924" b="7352"/>
          <a:stretch/>
        </p:blipFill>
        <p:spPr bwMode="auto">
          <a:xfrm>
            <a:off x="3105535" y="5151493"/>
            <a:ext cx="1850231" cy="72162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elated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88535" y="2007484"/>
            <a:ext cx="1574429" cy="9444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B4F9D9B-2008-5043-85FC-F32E3613D9F9}"/>
              </a:ext>
            </a:extLst>
          </p:cNvPr>
          <p:cNvPicPr>
            <a:picLocks noChangeAspect="1"/>
          </p:cNvPicPr>
          <p:nvPr/>
        </p:nvPicPr>
        <p:blipFill>
          <a:blip r:embed="rId9"/>
          <a:stretch>
            <a:fillRect/>
          </a:stretch>
        </p:blipFill>
        <p:spPr>
          <a:xfrm>
            <a:off x="1127530" y="1887127"/>
            <a:ext cx="1483493" cy="1110062"/>
          </a:xfrm>
          <a:prstGeom prst="rect">
            <a:avLst/>
          </a:prstGeom>
        </p:spPr>
      </p:pic>
    </p:spTree>
    <p:extLst>
      <p:ext uri="{BB962C8B-B14F-4D97-AF65-F5344CB8AC3E}">
        <p14:creationId xmlns:p14="http://schemas.microsoft.com/office/powerpoint/2010/main" val="4016650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hio map of communities participating in HEALing Communities study."/>
          <p:cNvPicPr/>
          <p:nvPr/>
        </p:nvPicPr>
        <p:blipFill>
          <a:blip r:embed="rId3">
            <a:extLst>
              <a:ext uri="{28A0092B-C50C-407E-A947-70E740481C1C}">
                <a14:useLocalDpi xmlns:a14="http://schemas.microsoft.com/office/drawing/2010/main" val="0"/>
              </a:ext>
            </a:extLst>
          </a:blip>
          <a:srcRect/>
          <a:stretch>
            <a:fillRect/>
          </a:stretch>
        </p:blipFill>
        <p:spPr bwMode="auto">
          <a:xfrm>
            <a:off x="1333500" y="914400"/>
            <a:ext cx="6477000" cy="5768340"/>
          </a:xfrm>
          <a:prstGeom prst="rect">
            <a:avLst/>
          </a:prstGeom>
          <a:noFill/>
          <a:ln>
            <a:noFill/>
          </a:ln>
        </p:spPr>
      </p:pic>
    </p:spTree>
    <p:extLst>
      <p:ext uri="{BB962C8B-B14F-4D97-AF65-F5344CB8AC3E}">
        <p14:creationId xmlns:p14="http://schemas.microsoft.com/office/powerpoint/2010/main" val="2479098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1">
            <a:extLst>
              <a:ext uri="{FF2B5EF4-FFF2-40B4-BE49-F238E27FC236}">
                <a16:creationId xmlns:a16="http://schemas.microsoft.com/office/drawing/2014/main" id="{E76DF82A-1D37-42C1-8A03-9012B2549465}"/>
              </a:ext>
            </a:extLst>
          </p:cNvPr>
          <p:cNvSpPr>
            <a:spLocks noChangeArrowheads="1"/>
          </p:cNvSpPr>
          <p:nvPr/>
        </p:nvSpPr>
        <p:spPr bwMode="auto">
          <a:xfrm>
            <a:off x="1371600" y="2794131"/>
            <a:ext cx="3200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Tina Ernst, Magistrate (Ret.) JD, BA</a:t>
            </a:r>
          </a:p>
        </p:txBody>
      </p:sp>
      <p:pic>
        <p:nvPicPr>
          <p:cNvPr id="2" name="Picture 1">
            <a:extLst>
              <a:ext uri="{FF2B5EF4-FFF2-40B4-BE49-F238E27FC236}">
                <a16:creationId xmlns:a16="http://schemas.microsoft.com/office/drawing/2014/main" id="{8D5D04C4-B429-4D0B-85F2-2D0176C5EC18}"/>
              </a:ext>
            </a:extLst>
          </p:cNvPr>
          <p:cNvPicPr>
            <a:picLocks noChangeAspect="1"/>
          </p:cNvPicPr>
          <p:nvPr/>
        </p:nvPicPr>
        <p:blipFill>
          <a:blip r:embed="rId3"/>
          <a:srcRect/>
          <a:stretch/>
        </p:blipFill>
        <p:spPr>
          <a:xfrm>
            <a:off x="4724400" y="1948466"/>
            <a:ext cx="2362200" cy="2961068"/>
          </a:xfrm>
          <a:prstGeom prst="rect">
            <a:avLst/>
          </a:prstGeom>
        </p:spPr>
      </p:pic>
    </p:spTree>
    <p:extLst>
      <p:ext uri="{BB962C8B-B14F-4D97-AF65-F5344CB8AC3E}">
        <p14:creationId xmlns:p14="http://schemas.microsoft.com/office/powerpoint/2010/main" val="294916278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A53C3-3B16-4A8F-A42B-4723207614E4}"/>
              </a:ext>
            </a:extLst>
          </p:cNvPr>
          <p:cNvSpPr>
            <a:spLocks noGrp="1"/>
          </p:cNvSpPr>
          <p:nvPr>
            <p:ph type="title"/>
          </p:nvPr>
        </p:nvSpPr>
        <p:spPr>
          <a:xfrm>
            <a:off x="457200" y="884483"/>
            <a:ext cx="8229600" cy="655638"/>
          </a:xfrm>
        </p:spPr>
        <p:txBody>
          <a:bodyPr/>
          <a:lstStyle/>
          <a:p>
            <a:r>
              <a:rPr lang="en-US" dirty="0"/>
              <a:t>COLLABORATIVE PARTNERSHIP</a:t>
            </a:r>
          </a:p>
        </p:txBody>
      </p:sp>
      <p:sp>
        <p:nvSpPr>
          <p:cNvPr id="3" name="Content Placeholder 2">
            <a:extLst>
              <a:ext uri="{FF2B5EF4-FFF2-40B4-BE49-F238E27FC236}">
                <a16:creationId xmlns:a16="http://schemas.microsoft.com/office/drawing/2014/main" id="{EC83D232-06B9-4268-9228-266008959A2C}"/>
              </a:ext>
            </a:extLst>
          </p:cNvPr>
          <p:cNvSpPr>
            <a:spLocks noGrp="1"/>
          </p:cNvSpPr>
          <p:nvPr>
            <p:ph idx="1"/>
          </p:nvPr>
        </p:nvSpPr>
        <p:spPr/>
        <p:txBody>
          <a:bodyPr/>
          <a:lstStyle/>
          <a:p>
            <a:r>
              <a:rPr lang="en-US" dirty="0"/>
              <a:t>HEALing Communities Study (HCS) partnered locally with the Hamilton County Addiction Response Coalition (HC ARC) &amp; African American Engagement Workgroup (AAEW)</a:t>
            </a:r>
          </a:p>
          <a:p>
            <a:pPr marL="0" indent="0">
              <a:buNone/>
            </a:pPr>
            <a:endParaRPr lang="en-US" dirty="0"/>
          </a:p>
        </p:txBody>
      </p:sp>
      <p:pic>
        <p:nvPicPr>
          <p:cNvPr id="4" name="Picture 3" descr="Text&#10;&#10;Description automatically generated">
            <a:hlinkClick r:id="rId3"/>
            <a:extLst>
              <a:ext uri="{FF2B5EF4-FFF2-40B4-BE49-F238E27FC236}">
                <a16:creationId xmlns:a16="http://schemas.microsoft.com/office/drawing/2014/main" id="{D4FB5722-2C18-4513-A134-D8156806D67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62000" y="4513127"/>
            <a:ext cx="3505201" cy="897073"/>
          </a:xfrm>
          <a:prstGeom prst="rect">
            <a:avLst/>
          </a:prstGeom>
          <a:noFill/>
          <a:ln>
            <a:noFill/>
          </a:ln>
        </p:spPr>
      </p:pic>
      <p:pic>
        <p:nvPicPr>
          <p:cNvPr id="1026" name="Picture 2" descr="banner">
            <a:extLst>
              <a:ext uri="{FF2B5EF4-FFF2-40B4-BE49-F238E27FC236}">
                <a16:creationId xmlns:a16="http://schemas.microsoft.com/office/drawing/2014/main" id="{26524EE3-FB9B-4638-BC9B-ED2C9C51B3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5517769"/>
            <a:ext cx="2667836" cy="8208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2AA526A-84C5-441D-881E-46B15B4F2B3E}"/>
              </a:ext>
            </a:extLst>
          </p:cNvPr>
          <p:cNvPicPr/>
          <p:nvPr/>
        </p:nvPicPr>
        <p:blipFill>
          <a:blip r:embed="rId6" cstate="print">
            <a:extLst>
              <a:ext uri="{28A0092B-C50C-407E-A947-70E740481C1C}">
                <a14:useLocalDpi xmlns:a14="http://schemas.microsoft.com/office/drawing/2010/main" val="0"/>
              </a:ext>
            </a:extLst>
          </a:blip>
          <a:stretch>
            <a:fillRect/>
          </a:stretch>
        </p:blipFill>
        <p:spPr bwMode="auto">
          <a:xfrm>
            <a:off x="4876800" y="4419600"/>
            <a:ext cx="2993970" cy="1310648"/>
          </a:xfrm>
          <a:prstGeom prst="rect">
            <a:avLst/>
          </a:prstGeom>
          <a:noFill/>
        </p:spPr>
      </p:pic>
    </p:spTree>
    <p:extLst>
      <p:ext uri="{BB962C8B-B14F-4D97-AF65-F5344CB8AC3E}">
        <p14:creationId xmlns:p14="http://schemas.microsoft.com/office/powerpoint/2010/main" val="1696939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B5008-A80E-4DE9-8EAA-DD2CDECFCCEC}"/>
              </a:ext>
            </a:extLst>
          </p:cNvPr>
          <p:cNvSpPr>
            <a:spLocks noGrp="1"/>
          </p:cNvSpPr>
          <p:nvPr>
            <p:ph type="title"/>
          </p:nvPr>
        </p:nvSpPr>
        <p:spPr>
          <a:xfrm>
            <a:off x="457200" y="1230086"/>
            <a:ext cx="8229600" cy="827314"/>
          </a:xfrm>
        </p:spPr>
        <p:txBody>
          <a:bodyPr wrap="square" anchor="ctr">
            <a:noAutofit/>
          </a:bodyPr>
          <a:lstStyle/>
          <a:p>
            <a:r>
              <a:rPr lang="en-US" dirty="0"/>
              <a:t>Hamilton County Addiction Response Coalition – Historical Perspective</a:t>
            </a:r>
          </a:p>
        </p:txBody>
      </p:sp>
      <p:graphicFrame>
        <p:nvGraphicFramePr>
          <p:cNvPr id="21" name="Content Placeholder 2">
            <a:extLst>
              <a:ext uri="{FF2B5EF4-FFF2-40B4-BE49-F238E27FC236}">
                <a16:creationId xmlns:a16="http://schemas.microsoft.com/office/drawing/2014/main" id="{02F29011-002F-4C57-73FF-C99E78427816}"/>
              </a:ext>
            </a:extLst>
          </p:cNvPr>
          <p:cNvGraphicFramePr/>
          <p:nvPr>
            <p:extLst>
              <p:ext uri="{D42A27DB-BD31-4B8C-83A1-F6EECF244321}">
                <p14:modId xmlns:p14="http://schemas.microsoft.com/office/powerpoint/2010/main" val="136975307"/>
              </p:ext>
            </p:extLst>
          </p:nvPr>
        </p:nvGraphicFramePr>
        <p:xfrm>
          <a:off x="304800" y="1885724"/>
          <a:ext cx="8534400" cy="4602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1126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6C4E4-CD6E-4AD4-8A43-05469C4F0B7C}"/>
              </a:ext>
            </a:extLst>
          </p:cNvPr>
          <p:cNvSpPr>
            <a:spLocks noGrp="1"/>
          </p:cNvSpPr>
          <p:nvPr>
            <p:ph type="title"/>
          </p:nvPr>
        </p:nvSpPr>
        <p:spPr>
          <a:xfrm>
            <a:off x="451339" y="751114"/>
            <a:ext cx="8235461" cy="925285"/>
          </a:xfrm>
        </p:spPr>
        <p:txBody>
          <a:bodyPr wrap="square" anchor="ctr">
            <a:normAutofit fontScale="90000"/>
          </a:bodyPr>
          <a:lstStyle/>
          <a:p>
            <a:r>
              <a:rPr lang="en-US" dirty="0"/>
              <a:t>Hamilton County Addiction Response Coalition Engagement with </a:t>
            </a:r>
            <a:r>
              <a:rPr lang="en-US" dirty="0" err="1"/>
              <a:t>HEALing</a:t>
            </a:r>
            <a:r>
              <a:rPr lang="en-US" dirty="0"/>
              <a:t> Communities Study</a:t>
            </a:r>
          </a:p>
        </p:txBody>
      </p:sp>
      <p:sp>
        <p:nvSpPr>
          <p:cNvPr id="19" name="Content Placeholder 2">
            <a:extLst>
              <a:ext uri="{FF2B5EF4-FFF2-40B4-BE49-F238E27FC236}">
                <a16:creationId xmlns:a16="http://schemas.microsoft.com/office/drawing/2014/main" id="{3A915C2C-CABF-42C3-8F3C-1AA31ABEB13C}"/>
              </a:ext>
            </a:extLst>
          </p:cNvPr>
          <p:cNvSpPr>
            <a:spLocks noGrp="1"/>
          </p:cNvSpPr>
          <p:nvPr>
            <p:ph sz="half" idx="1"/>
          </p:nvPr>
        </p:nvSpPr>
        <p:spPr>
          <a:xfrm>
            <a:off x="4648200" y="1828800"/>
            <a:ext cx="3810000" cy="4525963"/>
          </a:xfrm>
        </p:spPr>
        <p:txBody>
          <a:bodyPr wrap="square" anchor="t">
            <a:normAutofit lnSpcReduction="10000"/>
          </a:bodyPr>
          <a:lstStyle/>
          <a:p>
            <a:pPr>
              <a:lnSpc>
                <a:spcPct val="90000"/>
              </a:lnSpc>
            </a:pPr>
            <a:r>
              <a:rPr lang="en-US" sz="2200" dirty="0"/>
              <a:t>Community decisions driven by HC ARC</a:t>
            </a:r>
          </a:p>
          <a:p>
            <a:pPr marL="0" indent="0">
              <a:lnSpc>
                <a:spcPct val="90000"/>
              </a:lnSpc>
              <a:buNone/>
            </a:pPr>
            <a:endParaRPr lang="en-US" sz="2200" dirty="0"/>
          </a:p>
          <a:p>
            <a:pPr>
              <a:lnSpc>
                <a:spcPct val="90000"/>
              </a:lnSpc>
            </a:pPr>
            <a:r>
              <a:rPr lang="en-US" sz="2200" dirty="0"/>
              <a:t>High priority to better serve African-Americans </a:t>
            </a:r>
          </a:p>
          <a:p>
            <a:pPr marL="0" indent="0">
              <a:lnSpc>
                <a:spcPct val="90000"/>
              </a:lnSpc>
              <a:buNone/>
            </a:pPr>
            <a:endParaRPr lang="en-US" sz="2200" dirty="0"/>
          </a:p>
          <a:p>
            <a:pPr>
              <a:lnSpc>
                <a:spcPct val="90000"/>
              </a:lnSpc>
            </a:pPr>
            <a:r>
              <a:rPr lang="en-US" sz="2200" dirty="0"/>
              <a:t>Funds dedicated for community-based strategies led by African American Engagement Workgroup (AAEW)</a:t>
            </a:r>
          </a:p>
          <a:p>
            <a:pPr>
              <a:lnSpc>
                <a:spcPct val="90000"/>
              </a:lnSpc>
            </a:pPr>
            <a:endParaRPr lang="en-US" sz="2200" dirty="0"/>
          </a:p>
          <a:p>
            <a:pPr>
              <a:lnSpc>
                <a:spcPct val="90000"/>
              </a:lnSpc>
            </a:pPr>
            <a:r>
              <a:rPr lang="en-US" sz="2200" dirty="0"/>
              <a:t>Shared core values of equity and inclusion</a:t>
            </a:r>
          </a:p>
        </p:txBody>
      </p:sp>
      <p:graphicFrame>
        <p:nvGraphicFramePr>
          <p:cNvPr id="4" name="Diagram 3">
            <a:extLst>
              <a:ext uri="{FF2B5EF4-FFF2-40B4-BE49-F238E27FC236}">
                <a16:creationId xmlns:a16="http://schemas.microsoft.com/office/drawing/2014/main" id="{AB46402D-E6CB-485D-92ED-FEB10F75DE87}"/>
              </a:ext>
            </a:extLst>
          </p:cNvPr>
          <p:cNvGraphicFramePr/>
          <p:nvPr>
            <p:extLst>
              <p:ext uri="{D42A27DB-BD31-4B8C-83A1-F6EECF244321}">
                <p14:modId xmlns:p14="http://schemas.microsoft.com/office/powerpoint/2010/main" val="4076814396"/>
              </p:ext>
            </p:extLst>
          </p:nvPr>
        </p:nvGraphicFramePr>
        <p:xfrm>
          <a:off x="451339" y="1580923"/>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0895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a:extLst>
              <a:ext uri="{FF2B5EF4-FFF2-40B4-BE49-F238E27FC236}">
                <a16:creationId xmlns:a16="http://schemas.microsoft.com/office/drawing/2014/main" id="{33799854-2F19-4449-9810-CACF91C074F7}"/>
              </a:ext>
            </a:extLst>
          </p:cNvPr>
          <p:cNvSpPr>
            <a:spLocks noGrp="1" noChangeArrowheads="1"/>
          </p:cNvSpPr>
          <p:nvPr>
            <p:ph type="title"/>
          </p:nvPr>
        </p:nvSpPr>
        <p:spPr>
          <a:xfrm>
            <a:off x="304800" y="898525"/>
            <a:ext cx="7315200" cy="685800"/>
          </a:xfrm>
        </p:spPr>
        <p:txBody>
          <a:bodyPr/>
          <a:lstStyle/>
          <a:p>
            <a:pPr algn="l"/>
            <a:r>
              <a:rPr lang="en-US" altLang="en-US" dirty="0"/>
              <a:t>Center for Addiction Research (CAR)</a:t>
            </a:r>
          </a:p>
        </p:txBody>
      </p:sp>
      <p:sp>
        <p:nvSpPr>
          <p:cNvPr id="10243" name="Slide Number Placeholder 3">
            <a:extLst>
              <a:ext uri="{FF2B5EF4-FFF2-40B4-BE49-F238E27FC236}">
                <a16:creationId xmlns:a16="http://schemas.microsoft.com/office/drawing/2014/main" id="{DF9B3EAE-6D25-4D5E-B941-AAF48769FE96}"/>
              </a:ext>
            </a:extLst>
          </p:cNvPr>
          <p:cNvSpPr>
            <a:spLocks noGrp="1"/>
          </p:cNvSpPr>
          <p:nvPr>
            <p:ph type="sldNum" sz="quarter" idx="4294967295"/>
          </p:nvPr>
        </p:nvSpPr>
        <p:spPr bwMode="auto">
          <a:xfrm>
            <a:off x="6553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2D1A665D-DADB-45C5-893D-6910DE862C1D}" type="slidenum">
              <a:rPr lang="en-US" altLang="en-US" sz="1400"/>
              <a:pPr algn="r" eaLnBrk="1" hangingPunct="1">
                <a:spcBef>
                  <a:spcPct val="0"/>
                </a:spcBef>
                <a:buFontTx/>
                <a:buNone/>
              </a:pPr>
              <a:t>2</a:t>
            </a:fld>
            <a:endParaRPr lang="en-US" altLang="en-US" sz="1400" dirty="0">
              <a:solidFill>
                <a:srgbClr val="000000"/>
              </a:solidFill>
            </a:endParaRPr>
          </a:p>
        </p:txBody>
      </p:sp>
      <p:sp>
        <p:nvSpPr>
          <p:cNvPr id="10244" name="TextBox 7">
            <a:extLst>
              <a:ext uri="{FF2B5EF4-FFF2-40B4-BE49-F238E27FC236}">
                <a16:creationId xmlns:a16="http://schemas.microsoft.com/office/drawing/2014/main" id="{159121FF-57BA-46D7-9ED7-066F90215BED}"/>
              </a:ext>
            </a:extLst>
          </p:cNvPr>
          <p:cNvSpPr txBox="1">
            <a:spLocks noChangeArrowheads="1"/>
          </p:cNvSpPr>
          <p:nvPr/>
        </p:nvSpPr>
        <p:spPr bwMode="auto">
          <a:xfrm>
            <a:off x="381000" y="1676400"/>
            <a:ext cx="80772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r>
              <a:rPr lang="en-US" altLang="en-US" sz="2400" dirty="0"/>
              <a:t>The CAR was launched in October of 2020</a:t>
            </a:r>
          </a:p>
          <a:p>
            <a:endParaRPr lang="en-US" altLang="en-US" sz="1200" dirty="0"/>
          </a:p>
          <a:p>
            <a:r>
              <a:rPr lang="en-US" altLang="en-US" sz="2400" dirty="0"/>
              <a:t>Mission: to support cross-disciplinary collaborations across UC as well as with community partners, governmental institutions, and other academic institutions in order to accelerate scientific progress in addiction prevention and treatment</a:t>
            </a:r>
          </a:p>
          <a:p>
            <a:endParaRPr lang="en-US" altLang="en-US" sz="1200" dirty="0"/>
          </a:p>
          <a:p>
            <a:r>
              <a:rPr lang="en-US" altLang="en-US" sz="2400" dirty="0"/>
              <a:t>Twenty-eight faculty from four UC Colleges</a:t>
            </a:r>
          </a:p>
          <a:p>
            <a:endParaRPr lang="en-US" altLang="en-US" sz="1600" dirty="0"/>
          </a:p>
          <a:p>
            <a:pPr>
              <a:spcBef>
                <a:spcPct val="0"/>
              </a:spcBef>
            </a:pPr>
            <a:r>
              <a:rPr lang="en-US" altLang="en-US" sz="2400" dirty="0"/>
              <a:t>CAR Website: </a:t>
            </a:r>
            <a:r>
              <a:rPr lang="en-US" altLang="en-US" sz="2400" u="sng" dirty="0">
                <a:hlinkClick r:id="rId3"/>
              </a:rPr>
              <a:t>https://med.uc.edu/institutes/CAR/home</a:t>
            </a:r>
            <a:endParaRPr lang="en-US" altLang="en-US" sz="2400" dirty="0"/>
          </a:p>
          <a:p>
            <a:endParaRPr lang="en-US" altLang="en-US" sz="2000" dirty="0"/>
          </a:p>
          <a:p>
            <a:pPr>
              <a:spcBef>
                <a:spcPct val="0"/>
              </a:spcBef>
              <a:buFontTx/>
              <a:buNone/>
            </a:pPr>
            <a:endParaRPr lang="en-US" altLang="en-US" sz="2000" dirty="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C5BA53-CF15-4DB5-BF06-0E991045D762}"/>
              </a:ext>
            </a:extLst>
          </p:cNvPr>
          <p:cNvSpPr>
            <a:spLocks noGrp="1"/>
          </p:cNvSpPr>
          <p:nvPr>
            <p:ph type="title"/>
          </p:nvPr>
        </p:nvSpPr>
        <p:spPr>
          <a:xfrm>
            <a:off x="457200" y="762000"/>
            <a:ext cx="8229600" cy="914400"/>
          </a:xfrm>
        </p:spPr>
        <p:txBody>
          <a:bodyPr/>
          <a:lstStyle/>
          <a:p>
            <a:r>
              <a:rPr lang="en-US" sz="2800" dirty="0"/>
              <a:t>HC ARC Data-Driven Response to Overdose Death Rate Tripling Among Black Men 2015-2020</a:t>
            </a:r>
          </a:p>
        </p:txBody>
      </p:sp>
      <p:sp>
        <p:nvSpPr>
          <p:cNvPr id="39" name="Rectangle 87">
            <a:extLst>
              <a:ext uri="{FF2B5EF4-FFF2-40B4-BE49-F238E27FC236}">
                <a16:creationId xmlns:a16="http://schemas.microsoft.com/office/drawing/2014/main" id="{ACC5A2C3-8CEE-45A5-A037-C0BA564466AD}"/>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40" name="Rectangle 88">
            <a:extLst>
              <a:ext uri="{FF2B5EF4-FFF2-40B4-BE49-F238E27FC236}">
                <a16:creationId xmlns:a16="http://schemas.microsoft.com/office/drawing/2014/main" id="{0EF79FE1-5989-4072-88FD-081089EE3B9C}"/>
              </a:ext>
            </a:extLst>
          </p:cNvPr>
          <p:cNvSpPr>
            <a:spLocks noChangeArrowheads="1"/>
          </p:cNvSpPr>
          <p:nvPr/>
        </p:nvSpPr>
        <p:spPr bwMode="auto">
          <a:xfrm>
            <a:off x="925513" y="476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7FF8782E-2461-4E1F-90C8-234B26AE80B0}"/>
              </a:ext>
            </a:extLst>
          </p:cNvPr>
          <p:cNvPicPr>
            <a:picLocks noChangeAspect="1"/>
          </p:cNvPicPr>
          <p:nvPr/>
        </p:nvPicPr>
        <p:blipFill rotWithShape="1">
          <a:blip r:embed="rId3"/>
          <a:srcRect l="4622" t="3326" r="1260" b="1877"/>
          <a:stretch/>
        </p:blipFill>
        <p:spPr>
          <a:xfrm>
            <a:off x="304800" y="2038350"/>
            <a:ext cx="8534400" cy="4343400"/>
          </a:xfrm>
          <a:prstGeom prst="rect">
            <a:avLst/>
          </a:prstGeom>
        </p:spPr>
      </p:pic>
    </p:spTree>
    <p:extLst>
      <p:ext uri="{BB962C8B-B14F-4D97-AF65-F5344CB8AC3E}">
        <p14:creationId xmlns:p14="http://schemas.microsoft.com/office/powerpoint/2010/main" val="192434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91540-9A19-4544-9DF1-0989FF66EA79}"/>
              </a:ext>
            </a:extLst>
          </p:cNvPr>
          <p:cNvSpPr>
            <a:spLocks noGrp="1"/>
          </p:cNvSpPr>
          <p:nvPr>
            <p:ph type="title"/>
          </p:nvPr>
        </p:nvSpPr>
        <p:spPr>
          <a:xfrm>
            <a:off x="457200" y="914400"/>
            <a:ext cx="8229600" cy="655638"/>
          </a:xfrm>
        </p:spPr>
        <p:txBody>
          <a:bodyPr/>
          <a:lstStyle/>
          <a:p>
            <a:r>
              <a:rPr lang="en-US" dirty="0"/>
              <a:t>Strategy Design &amp; Implementation Team</a:t>
            </a:r>
          </a:p>
        </p:txBody>
      </p:sp>
      <p:graphicFrame>
        <p:nvGraphicFramePr>
          <p:cNvPr id="8" name="Diagram 7">
            <a:extLst>
              <a:ext uri="{FF2B5EF4-FFF2-40B4-BE49-F238E27FC236}">
                <a16:creationId xmlns:a16="http://schemas.microsoft.com/office/drawing/2014/main" id="{52B07E9E-298F-439A-863C-CC53F7556871}"/>
              </a:ext>
            </a:extLst>
          </p:cNvPr>
          <p:cNvGraphicFramePr/>
          <p:nvPr>
            <p:extLst>
              <p:ext uri="{D42A27DB-BD31-4B8C-83A1-F6EECF244321}">
                <p14:modId xmlns:p14="http://schemas.microsoft.com/office/powerpoint/2010/main" val="2728674723"/>
              </p:ext>
            </p:extLst>
          </p:nvPr>
        </p:nvGraphicFramePr>
        <p:xfrm>
          <a:off x="762000" y="1676400"/>
          <a:ext cx="762000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6088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B5D621-83A8-4A6B-8968-B6C14B9E6A24}"/>
              </a:ext>
            </a:extLst>
          </p:cNvPr>
          <p:cNvPicPr>
            <a:picLocks noChangeAspect="1"/>
          </p:cNvPicPr>
          <p:nvPr/>
        </p:nvPicPr>
        <p:blipFill>
          <a:blip r:embed="rId3"/>
          <a:srcRect/>
          <a:stretch/>
        </p:blipFill>
        <p:spPr>
          <a:xfrm>
            <a:off x="4800600" y="1888536"/>
            <a:ext cx="2457817" cy="3080928"/>
          </a:xfrm>
          <a:prstGeom prst="rect">
            <a:avLst/>
          </a:prstGeom>
        </p:spPr>
      </p:pic>
      <p:sp>
        <p:nvSpPr>
          <p:cNvPr id="12" name="Rectangle 1">
            <a:extLst>
              <a:ext uri="{FF2B5EF4-FFF2-40B4-BE49-F238E27FC236}">
                <a16:creationId xmlns:a16="http://schemas.microsoft.com/office/drawing/2014/main" id="{B0657E00-A0D1-4ECB-BEA1-CD525B2246CC}"/>
              </a:ext>
            </a:extLst>
          </p:cNvPr>
          <p:cNvSpPr>
            <a:spLocks noChangeArrowheads="1"/>
          </p:cNvSpPr>
          <p:nvPr/>
        </p:nvSpPr>
        <p:spPr bwMode="auto">
          <a:xfrm>
            <a:off x="609600" y="2967335"/>
            <a:ext cx="396498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Kamaria A. Tyehimba, PhD, LISW-S, LICDC-CS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Talbert House</a:t>
            </a:r>
          </a:p>
        </p:txBody>
      </p:sp>
    </p:spTree>
    <p:extLst>
      <p:ext uri="{BB962C8B-B14F-4D97-AF65-F5344CB8AC3E}">
        <p14:creationId xmlns:p14="http://schemas.microsoft.com/office/powerpoint/2010/main" val="251884406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FDFE2-BEBE-40F1-AB08-FCED2805B762}"/>
              </a:ext>
            </a:extLst>
          </p:cNvPr>
          <p:cNvSpPr>
            <a:spLocks noGrp="1"/>
          </p:cNvSpPr>
          <p:nvPr>
            <p:ph type="ctrTitle"/>
          </p:nvPr>
        </p:nvSpPr>
        <p:spPr>
          <a:xfrm>
            <a:off x="533401" y="1053914"/>
            <a:ext cx="8077200" cy="857250"/>
          </a:xfrm>
        </p:spPr>
        <p:txBody>
          <a:bodyPr>
            <a:normAutofit fontScale="90000"/>
          </a:bodyPr>
          <a:lstStyle/>
          <a:p>
            <a:r>
              <a:rPr lang="en-US" sz="3100" dirty="0"/>
              <a:t>History of African American </a:t>
            </a:r>
            <a:br>
              <a:rPr lang="en-US" sz="3100" dirty="0"/>
            </a:br>
            <a:r>
              <a:rPr lang="en-US" sz="3100" dirty="0"/>
              <a:t>Engagement Workgroup</a:t>
            </a:r>
          </a:p>
        </p:txBody>
      </p:sp>
      <p:sp>
        <p:nvSpPr>
          <p:cNvPr id="3" name="Subtitle 2">
            <a:extLst>
              <a:ext uri="{FF2B5EF4-FFF2-40B4-BE49-F238E27FC236}">
                <a16:creationId xmlns:a16="http://schemas.microsoft.com/office/drawing/2014/main" id="{C7F2D28F-1659-4814-8F9C-5C4330BBD803}"/>
              </a:ext>
            </a:extLst>
          </p:cNvPr>
          <p:cNvSpPr>
            <a:spLocks noGrp="1"/>
          </p:cNvSpPr>
          <p:nvPr>
            <p:ph type="subTitle" idx="1"/>
          </p:nvPr>
        </p:nvSpPr>
        <p:spPr>
          <a:xfrm>
            <a:off x="225631" y="1961590"/>
            <a:ext cx="8692738" cy="3791219"/>
          </a:xfrm>
        </p:spPr>
        <p:txBody>
          <a:bodyPr>
            <a:normAutofit/>
          </a:bodyPr>
          <a:lstStyle/>
          <a:p>
            <a:pPr algn="l"/>
            <a:endParaRPr lang="en-US" dirty="0">
              <a:latin typeface="Times New Roman" panose="02020603050405020304" pitchFamily="18" charset="0"/>
              <a:cs typeface="Times New Roman" panose="02020603050405020304" pitchFamily="18" charset="0"/>
            </a:endParaRPr>
          </a:p>
          <a:p>
            <a:pPr algn="l"/>
            <a:r>
              <a:rPr lang="en-US" sz="2400" dirty="0"/>
              <a:t>The African American Engagement Workgroup, formally the Opiate Addiction Equity Group (AAEW), was established in 2017 as a result of significant increase of drug overdose rates within the African American Communities surrounding Greater Cincinnati. </a:t>
            </a:r>
          </a:p>
        </p:txBody>
      </p:sp>
      <p:pic>
        <p:nvPicPr>
          <p:cNvPr id="4" name="Picture 3">
            <a:extLst>
              <a:ext uri="{FF2B5EF4-FFF2-40B4-BE49-F238E27FC236}">
                <a16:creationId xmlns:a16="http://schemas.microsoft.com/office/drawing/2014/main" id="{27EAECA1-D645-41A4-9DA6-236B87D4D75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399" y="1104340"/>
            <a:ext cx="1467411" cy="682088"/>
          </a:xfrm>
          <a:prstGeom prst="rect">
            <a:avLst/>
          </a:prstGeom>
          <a:noFill/>
          <a:ln>
            <a:noFill/>
          </a:ln>
        </p:spPr>
      </p:pic>
    </p:spTree>
    <p:extLst>
      <p:ext uri="{BB962C8B-B14F-4D97-AF65-F5344CB8AC3E}">
        <p14:creationId xmlns:p14="http://schemas.microsoft.com/office/powerpoint/2010/main" val="77870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C6C98-08D9-4981-83AF-DD0F591AF340}"/>
              </a:ext>
            </a:extLst>
          </p:cNvPr>
          <p:cNvSpPr>
            <a:spLocks noGrp="1"/>
          </p:cNvSpPr>
          <p:nvPr>
            <p:ph type="title"/>
          </p:nvPr>
        </p:nvSpPr>
        <p:spPr>
          <a:xfrm>
            <a:off x="461075" y="955751"/>
            <a:ext cx="8229600" cy="731837"/>
          </a:xfrm>
        </p:spPr>
        <p:txBody>
          <a:bodyPr/>
          <a:lstStyle/>
          <a:p>
            <a:br>
              <a:rPr lang="en-US" dirty="0"/>
            </a:br>
            <a:r>
              <a:rPr lang="en-US" dirty="0"/>
              <a:t>Founding Members</a:t>
            </a:r>
            <a:br>
              <a:rPr lang="en-US" dirty="0">
                <a:latin typeface="Times New Roman" panose="02020603050405020304" pitchFamily="18" charset="0"/>
                <a:cs typeface="Times New Roman" panose="02020603050405020304" pitchFamily="18" charset="0"/>
              </a:rPr>
            </a:br>
            <a:endParaRPr lang="en-US" dirty="0"/>
          </a:p>
        </p:txBody>
      </p:sp>
      <p:sp>
        <p:nvSpPr>
          <p:cNvPr id="3" name="Rectangle 2">
            <a:extLst>
              <a:ext uri="{FF2B5EF4-FFF2-40B4-BE49-F238E27FC236}">
                <a16:creationId xmlns:a16="http://schemas.microsoft.com/office/drawing/2014/main" id="{FFCE74C5-5954-45D8-9FFD-D09290FB61C5}"/>
              </a:ext>
            </a:extLst>
          </p:cNvPr>
          <p:cNvSpPr/>
          <p:nvPr/>
        </p:nvSpPr>
        <p:spPr>
          <a:xfrm>
            <a:off x="685800" y="2057400"/>
            <a:ext cx="7772400" cy="3046988"/>
          </a:xfrm>
          <a:prstGeom prst="rect">
            <a:avLst/>
          </a:prstGeom>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Hamilton County Mental Health and Recovery Services Board Vice President, Linda Gallagher </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Hamilton County Addiction Response Coalition Director, John Young </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Talbert House Addiction Services Director, Dr. Kamaria A. Tyehimba</a:t>
            </a:r>
          </a:p>
        </p:txBody>
      </p:sp>
    </p:spTree>
    <p:extLst>
      <p:ext uri="{BB962C8B-B14F-4D97-AF65-F5344CB8AC3E}">
        <p14:creationId xmlns:p14="http://schemas.microsoft.com/office/powerpoint/2010/main" val="2625382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158BC-54AD-41DF-A48C-B33776CF1530}"/>
              </a:ext>
            </a:extLst>
          </p:cNvPr>
          <p:cNvSpPr>
            <a:spLocks noGrp="1"/>
          </p:cNvSpPr>
          <p:nvPr>
            <p:ph type="title"/>
          </p:nvPr>
        </p:nvSpPr>
        <p:spPr>
          <a:xfrm>
            <a:off x="457200" y="914400"/>
            <a:ext cx="8229600" cy="762000"/>
          </a:xfrm>
        </p:spPr>
        <p:txBody>
          <a:bodyPr/>
          <a:lstStyle/>
          <a:p>
            <a:r>
              <a:rPr lang="en-US" dirty="0"/>
              <a:t>Mission Statement</a:t>
            </a:r>
          </a:p>
        </p:txBody>
      </p:sp>
      <p:sp>
        <p:nvSpPr>
          <p:cNvPr id="3" name="Rectangle 2">
            <a:extLst>
              <a:ext uri="{FF2B5EF4-FFF2-40B4-BE49-F238E27FC236}">
                <a16:creationId xmlns:a16="http://schemas.microsoft.com/office/drawing/2014/main" id="{7C2DEE04-A8FD-4ECC-B6F6-236A7EDD2CC7}"/>
              </a:ext>
            </a:extLst>
          </p:cNvPr>
          <p:cNvSpPr/>
          <p:nvPr/>
        </p:nvSpPr>
        <p:spPr>
          <a:xfrm>
            <a:off x="990600" y="1524000"/>
            <a:ext cx="7239000" cy="1631216"/>
          </a:xfrm>
          <a:prstGeom prst="rect">
            <a:avLst/>
          </a:prstGeom>
        </p:spPr>
        <p:txBody>
          <a:bodyPr wrap="square">
            <a:spAutoFit/>
          </a:bodyPr>
          <a:lstStyle/>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400" dirty="0">
                <a:latin typeface="Arial" panose="020B0604020202020204" pitchFamily="34" charset="0"/>
                <a:cs typeface="Arial" panose="020B0604020202020204" pitchFamily="34" charset="0"/>
              </a:rPr>
              <a:t>Ensure that the African America community is </a:t>
            </a:r>
          </a:p>
          <a:p>
            <a:pPr marL="0" indent="0">
              <a:buNone/>
            </a:pPr>
            <a:r>
              <a:rPr lang="en-US" sz="2400" dirty="0">
                <a:latin typeface="Arial" panose="020B0604020202020204" pitchFamily="34" charset="0"/>
                <a:cs typeface="Arial" panose="020B0604020202020204" pitchFamily="34" charset="0"/>
              </a:rPr>
              <a:t>aware that treatment is available, accessible, </a:t>
            </a:r>
          </a:p>
          <a:p>
            <a:pPr marL="0" indent="0">
              <a:buNone/>
            </a:pPr>
            <a:r>
              <a:rPr lang="en-US" sz="2400" dirty="0">
                <a:latin typeface="Arial" panose="020B0604020202020204" pitchFamily="34" charset="0"/>
                <a:cs typeface="Arial" panose="020B0604020202020204" pitchFamily="34" charset="0"/>
              </a:rPr>
              <a:t>and affordable. </a:t>
            </a:r>
          </a:p>
        </p:txBody>
      </p:sp>
    </p:spTree>
    <p:extLst>
      <p:ext uri="{BB962C8B-B14F-4D97-AF65-F5344CB8AC3E}">
        <p14:creationId xmlns:p14="http://schemas.microsoft.com/office/powerpoint/2010/main" val="2787964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C4C78-4597-4F44-9095-3993657A9579}"/>
              </a:ext>
            </a:extLst>
          </p:cNvPr>
          <p:cNvSpPr>
            <a:spLocks noGrp="1"/>
          </p:cNvSpPr>
          <p:nvPr>
            <p:ph type="title"/>
          </p:nvPr>
        </p:nvSpPr>
        <p:spPr>
          <a:xfrm>
            <a:off x="628650" y="762000"/>
            <a:ext cx="7886700" cy="621259"/>
          </a:xfrm>
        </p:spPr>
        <p:txBody>
          <a:bodyPr>
            <a:noAutofit/>
          </a:bodyPr>
          <a:lstStyle/>
          <a:p>
            <a:pPr algn="ctr"/>
            <a:r>
              <a:rPr lang="en-US" dirty="0"/>
              <a:t>AAEW Structure </a:t>
            </a:r>
          </a:p>
        </p:txBody>
      </p:sp>
      <p:sp>
        <p:nvSpPr>
          <p:cNvPr id="3" name="Content Placeholder 2">
            <a:extLst>
              <a:ext uri="{FF2B5EF4-FFF2-40B4-BE49-F238E27FC236}">
                <a16:creationId xmlns:a16="http://schemas.microsoft.com/office/drawing/2014/main" id="{7B16A15C-5662-4CA8-83BE-49BDE9A21875}"/>
              </a:ext>
            </a:extLst>
          </p:cNvPr>
          <p:cNvSpPr>
            <a:spLocks noGrp="1"/>
          </p:cNvSpPr>
          <p:nvPr>
            <p:ph idx="1"/>
          </p:nvPr>
        </p:nvSpPr>
        <p:spPr>
          <a:xfrm>
            <a:off x="843366" y="1295400"/>
            <a:ext cx="7677150" cy="5474741"/>
          </a:xfrm>
        </p:spPr>
        <p:txBody>
          <a:bodyPr/>
          <a:lstStyle/>
          <a:p>
            <a:pPr>
              <a:buFont typeface="Wingdings" panose="05000000000000000000" pitchFamily="2" charset="2"/>
              <a:buChar char="Ø"/>
            </a:pPr>
            <a:r>
              <a:rPr lang="en-US" sz="2200" dirty="0"/>
              <a:t>Group of multidisciplinary volunteers focused on harm reduction, treatment and stigma in the Black community</a:t>
            </a:r>
          </a:p>
          <a:p>
            <a:pPr>
              <a:buFont typeface="Wingdings" panose="05000000000000000000" pitchFamily="2" charset="2"/>
              <a:buChar char="Ø"/>
            </a:pPr>
            <a:endParaRPr lang="en-US" sz="1000" dirty="0"/>
          </a:p>
          <a:p>
            <a:pPr>
              <a:buFont typeface="Wingdings" panose="05000000000000000000" pitchFamily="2" charset="2"/>
              <a:buChar char="Ø"/>
            </a:pPr>
            <a:r>
              <a:rPr lang="en-US" sz="2200" dirty="0"/>
              <a:t>Agency Collaborations:</a:t>
            </a:r>
          </a:p>
          <a:p>
            <a:pPr marL="800100" lvl="2" eaLnBrk="1" fontAlgn="b" hangingPunct="1">
              <a:spcBef>
                <a:spcPts val="0"/>
              </a:spcBef>
              <a:spcAft>
                <a:spcPts val="0"/>
              </a:spcAft>
            </a:pPr>
            <a:r>
              <a:rPr lang="en-US" sz="1800" b="0" i="0" u="none" strike="noStrike" kern="1200" dirty="0">
                <a:solidFill>
                  <a:srgbClr val="000000"/>
                </a:solidFill>
                <a:effectLst/>
                <a:latin typeface="Arial" panose="020B0604020202020204" pitchFamily="34" charset="0"/>
                <a:cs typeface="Arial" panose="020B0604020202020204" pitchFamily="34" charset="0"/>
              </a:rPr>
              <a:t>Caracole</a:t>
            </a:r>
            <a:endParaRPr lang="en-US" sz="1800" b="0" i="0" u="none" strike="noStrike" dirty="0">
              <a:effectLst/>
              <a:latin typeface="Arial" panose="020B0604020202020204" pitchFamily="34" charset="0"/>
            </a:endParaRPr>
          </a:p>
          <a:p>
            <a:pPr marL="800100" lvl="2" eaLnBrk="1" fontAlgn="b" hangingPunct="1">
              <a:spcBef>
                <a:spcPts val="0"/>
              </a:spcBef>
              <a:spcAft>
                <a:spcPts val="0"/>
              </a:spcAft>
            </a:pPr>
            <a:r>
              <a:rPr lang="en-US" sz="1800" b="0" i="0" u="none" strike="noStrike" kern="1200" dirty="0">
                <a:solidFill>
                  <a:srgbClr val="000000"/>
                </a:solidFill>
                <a:effectLst/>
                <a:latin typeface="Arial" panose="020B0604020202020204" pitchFamily="34" charset="0"/>
                <a:cs typeface="Arial" panose="020B0604020202020204" pitchFamily="34" charset="0"/>
              </a:rPr>
              <a:t>Corinthian Missionary Baptist Church Shelter House</a:t>
            </a:r>
            <a:endParaRPr lang="en-US" sz="1800" b="0" i="0" u="none" strike="noStrike" dirty="0">
              <a:effectLst/>
              <a:latin typeface="Arial" panose="020B0604020202020204" pitchFamily="34" charset="0"/>
            </a:endParaRPr>
          </a:p>
          <a:p>
            <a:pPr marL="800100" lvl="2" eaLnBrk="1" fontAlgn="b" hangingPunct="1">
              <a:spcBef>
                <a:spcPts val="0"/>
              </a:spcBef>
              <a:spcAft>
                <a:spcPts val="0"/>
              </a:spcAft>
            </a:pPr>
            <a:r>
              <a:rPr lang="en-US" sz="1800" b="0" i="0" u="none" strike="noStrike" kern="1200" dirty="0">
                <a:solidFill>
                  <a:srgbClr val="000000"/>
                </a:solidFill>
                <a:effectLst/>
                <a:latin typeface="Arial" panose="020B0604020202020204" pitchFamily="34" charset="0"/>
                <a:cs typeface="Arial" panose="020B0604020202020204" pitchFamily="34" charset="0"/>
              </a:rPr>
              <a:t>Greater Cincinnati Behavioral Health</a:t>
            </a:r>
            <a:endParaRPr lang="en-US" sz="1800" b="0" i="0" u="none" strike="noStrike" dirty="0">
              <a:effectLst/>
              <a:latin typeface="Arial" panose="020B0604020202020204" pitchFamily="34" charset="0"/>
            </a:endParaRPr>
          </a:p>
          <a:p>
            <a:pPr marL="800100" lvl="2" eaLnBrk="1" fontAlgn="b" hangingPunct="1">
              <a:spcBef>
                <a:spcPts val="0"/>
              </a:spcBef>
              <a:spcAft>
                <a:spcPts val="0"/>
              </a:spcAft>
            </a:pPr>
            <a:r>
              <a:rPr lang="en-US" sz="1800" b="0" i="0" u="none" strike="noStrike" kern="1200" dirty="0">
                <a:solidFill>
                  <a:srgbClr val="000000"/>
                </a:solidFill>
                <a:effectLst/>
                <a:latin typeface="Arial" panose="020B0604020202020204" pitchFamily="34" charset="0"/>
                <a:cs typeface="Arial" panose="020B0604020202020204" pitchFamily="34" charset="0"/>
              </a:rPr>
              <a:t>Greater New Hope Missionary Baptist Church </a:t>
            </a:r>
            <a:endParaRPr lang="en-US" sz="1800" b="0" i="0" u="none" strike="noStrike" dirty="0">
              <a:effectLst/>
              <a:latin typeface="Arial" panose="020B0604020202020204" pitchFamily="34" charset="0"/>
            </a:endParaRPr>
          </a:p>
          <a:p>
            <a:pPr marL="800100" lvl="2" eaLnBrk="1" fontAlgn="b" hangingPunct="1">
              <a:spcBef>
                <a:spcPts val="0"/>
              </a:spcBef>
              <a:spcAft>
                <a:spcPts val="0"/>
              </a:spcAft>
            </a:pPr>
            <a:r>
              <a:rPr lang="en-US" sz="1800" b="0" i="0" u="none" strike="noStrike" kern="1200" dirty="0">
                <a:solidFill>
                  <a:srgbClr val="000000"/>
                </a:solidFill>
                <a:effectLst/>
                <a:latin typeface="Arial" panose="020B0604020202020204" pitchFamily="34" charset="0"/>
                <a:cs typeface="Arial" panose="020B0604020202020204" pitchFamily="34" charset="0"/>
              </a:rPr>
              <a:t>Hamilton County Addiction Response Coalition (HC ARC)</a:t>
            </a:r>
            <a:endParaRPr lang="en-US" sz="1800" b="0" i="0" u="none" strike="noStrike" dirty="0">
              <a:effectLst/>
              <a:latin typeface="Arial" panose="020B0604020202020204" pitchFamily="34" charset="0"/>
            </a:endParaRPr>
          </a:p>
          <a:p>
            <a:pPr marL="800100" lvl="2" eaLnBrk="1" fontAlgn="b" hangingPunct="1">
              <a:spcBef>
                <a:spcPts val="0"/>
              </a:spcBef>
              <a:spcAft>
                <a:spcPts val="0"/>
              </a:spcAft>
            </a:pPr>
            <a:r>
              <a:rPr lang="en-US" sz="1800" b="0" i="0" u="none" strike="noStrike" kern="1200" dirty="0">
                <a:solidFill>
                  <a:srgbClr val="000000"/>
                </a:solidFill>
                <a:effectLst/>
                <a:latin typeface="Arial" panose="020B0604020202020204" pitchFamily="34" charset="0"/>
                <a:cs typeface="Arial" panose="020B0604020202020204" pitchFamily="34" charset="0"/>
              </a:rPr>
              <a:t>Hamilton County Mental Health and Recovery Services Board (HCMHRSB)</a:t>
            </a:r>
            <a:endParaRPr lang="en-US" sz="1800" b="0" i="0" u="none" strike="noStrike" dirty="0">
              <a:effectLst/>
              <a:latin typeface="Arial" panose="020B0604020202020204" pitchFamily="34" charset="0"/>
            </a:endParaRPr>
          </a:p>
          <a:p>
            <a:pPr marL="800100" lvl="2" eaLnBrk="1" fontAlgn="b" hangingPunct="1">
              <a:spcBef>
                <a:spcPts val="0"/>
              </a:spcBef>
              <a:spcAft>
                <a:spcPts val="0"/>
              </a:spcAft>
            </a:pPr>
            <a:r>
              <a:rPr lang="en-US" sz="1800" b="0" i="0" u="none" strike="noStrike" kern="1200" dirty="0">
                <a:solidFill>
                  <a:srgbClr val="000000"/>
                </a:solidFill>
                <a:effectLst/>
                <a:latin typeface="Arial" panose="020B0604020202020204" pitchFamily="34" charset="0"/>
                <a:cs typeface="Arial" panose="020B0604020202020204" pitchFamily="34" charset="0"/>
              </a:rPr>
              <a:t>Hamilton County Public Health</a:t>
            </a:r>
            <a:endParaRPr lang="en-US" sz="1800" b="0" i="0" u="none" strike="noStrike" dirty="0">
              <a:effectLst/>
              <a:latin typeface="Arial" panose="020B0604020202020204" pitchFamily="34" charset="0"/>
            </a:endParaRPr>
          </a:p>
          <a:p>
            <a:pPr marL="800100" lvl="2" eaLnBrk="1" fontAlgn="b" hangingPunct="1">
              <a:spcBef>
                <a:spcPts val="0"/>
              </a:spcBef>
              <a:spcAft>
                <a:spcPts val="0"/>
              </a:spcAft>
            </a:pPr>
            <a:r>
              <a:rPr lang="en-US" sz="1800" b="0" i="0" u="none" strike="noStrike" kern="1200" dirty="0">
                <a:solidFill>
                  <a:srgbClr val="000000"/>
                </a:solidFill>
                <a:effectLst/>
                <a:latin typeface="Arial" panose="020B0604020202020204" pitchFamily="34" charset="0"/>
                <a:cs typeface="Arial" panose="020B0604020202020204" pitchFamily="34" charset="0"/>
              </a:rPr>
              <a:t>Interact for Health</a:t>
            </a:r>
            <a:endParaRPr lang="en-US" sz="1800" b="0" i="0" u="none" strike="noStrike" dirty="0">
              <a:effectLst/>
              <a:latin typeface="Arial" panose="020B0604020202020204" pitchFamily="34" charset="0"/>
            </a:endParaRPr>
          </a:p>
          <a:p>
            <a:pPr marL="800100" lvl="2" eaLnBrk="1" fontAlgn="b" hangingPunct="1">
              <a:spcBef>
                <a:spcPts val="0"/>
              </a:spcBef>
              <a:spcAft>
                <a:spcPts val="0"/>
              </a:spcAft>
            </a:pPr>
            <a:r>
              <a:rPr lang="en-US" sz="1800" b="0" i="0" u="none" strike="noStrike" kern="1200" dirty="0">
                <a:solidFill>
                  <a:srgbClr val="000000"/>
                </a:solidFill>
                <a:effectLst/>
                <a:latin typeface="Arial" panose="020B0604020202020204" pitchFamily="34" charset="0"/>
                <a:cs typeface="Arial" panose="020B0604020202020204" pitchFamily="34" charset="0"/>
              </a:rPr>
              <a:t>Prevention First</a:t>
            </a:r>
            <a:endParaRPr lang="en-US" sz="1800" b="0" i="0" u="none" strike="noStrike" dirty="0">
              <a:effectLst/>
              <a:latin typeface="Arial" panose="020B0604020202020204" pitchFamily="34" charset="0"/>
            </a:endParaRPr>
          </a:p>
          <a:p>
            <a:pPr marL="800100" lvl="2" eaLnBrk="1" fontAlgn="b" hangingPunct="1">
              <a:spcBef>
                <a:spcPts val="0"/>
              </a:spcBef>
              <a:spcAft>
                <a:spcPts val="0"/>
              </a:spcAft>
            </a:pPr>
            <a:r>
              <a:rPr lang="en-US" sz="1800" b="0" i="0" u="none" strike="noStrike" kern="1200" dirty="0">
                <a:solidFill>
                  <a:srgbClr val="000000"/>
                </a:solidFill>
                <a:effectLst/>
                <a:latin typeface="Arial" panose="020B0604020202020204" pitchFamily="34" charset="0"/>
                <a:cs typeface="Arial" panose="020B0604020202020204" pitchFamily="34" charset="0"/>
              </a:rPr>
              <a:t>Sunrise Behavioral Health</a:t>
            </a:r>
            <a:endParaRPr lang="en-US" sz="1800" b="0" i="0" u="none" strike="noStrike" dirty="0">
              <a:effectLst/>
              <a:latin typeface="Arial" panose="020B0604020202020204" pitchFamily="34" charset="0"/>
            </a:endParaRPr>
          </a:p>
          <a:p>
            <a:pPr marL="800100" lvl="2" eaLnBrk="1" fontAlgn="b" hangingPunct="1">
              <a:spcBef>
                <a:spcPts val="0"/>
              </a:spcBef>
              <a:spcAft>
                <a:spcPts val="0"/>
              </a:spcAft>
            </a:pPr>
            <a:r>
              <a:rPr lang="en-US" sz="1800" b="0" i="0" u="none" strike="noStrike" kern="1200" dirty="0">
                <a:solidFill>
                  <a:srgbClr val="000000"/>
                </a:solidFill>
                <a:effectLst/>
                <a:latin typeface="Arial" panose="020B0604020202020204" pitchFamily="34" charset="0"/>
                <a:cs typeface="Arial" panose="020B0604020202020204" pitchFamily="34" charset="0"/>
              </a:rPr>
              <a:t>Talbert House Services</a:t>
            </a:r>
            <a:endParaRPr lang="en-US" sz="1800" b="0" i="0" u="none" strike="noStrike" dirty="0">
              <a:effectLst/>
              <a:latin typeface="Arial" panose="020B0604020202020204" pitchFamily="34" charset="0"/>
            </a:endParaRPr>
          </a:p>
          <a:p>
            <a:pPr marL="800100" lvl="2" eaLnBrk="1" fontAlgn="b" hangingPunct="1">
              <a:spcBef>
                <a:spcPts val="0"/>
              </a:spcBef>
              <a:spcAft>
                <a:spcPts val="0"/>
              </a:spcAft>
            </a:pPr>
            <a:r>
              <a:rPr lang="en-US" sz="1800" b="0" i="0" u="none" strike="noStrike" kern="1200" dirty="0">
                <a:solidFill>
                  <a:srgbClr val="000000"/>
                </a:solidFill>
                <a:effectLst/>
                <a:latin typeface="Arial" panose="020B0604020202020204" pitchFamily="34" charset="0"/>
                <a:cs typeface="Arial" panose="020B0604020202020204" pitchFamily="34" charset="0"/>
              </a:rPr>
              <a:t>The Crossroads Center</a:t>
            </a:r>
            <a:endParaRPr lang="en-US" sz="1800" b="0" i="0" u="none" strike="noStrike" dirty="0">
              <a:effectLst/>
              <a:latin typeface="Arial" panose="020B0604020202020204" pitchFamily="34" charset="0"/>
            </a:endParaRPr>
          </a:p>
          <a:p>
            <a:pPr marL="800100" lvl="2" eaLnBrk="1" fontAlgn="b" hangingPunct="1">
              <a:spcBef>
                <a:spcPts val="0"/>
              </a:spcBef>
              <a:spcAft>
                <a:spcPts val="0"/>
              </a:spcAft>
            </a:pPr>
            <a:r>
              <a:rPr lang="en-US" sz="1800" b="0" i="0" u="none" strike="noStrike" kern="1200" dirty="0">
                <a:solidFill>
                  <a:srgbClr val="000000"/>
                </a:solidFill>
                <a:effectLst/>
                <a:latin typeface="Arial" panose="020B0604020202020204" pitchFamily="34" charset="0"/>
                <a:cs typeface="Arial" panose="020B0604020202020204" pitchFamily="34" charset="0"/>
              </a:rPr>
              <a:t>Urban Minority Alcoholism and Drug Abuse Outreach Programs (UMADAOP)</a:t>
            </a:r>
            <a:endParaRPr lang="en-US" sz="1800" b="0" i="0" u="none" strike="noStrike" dirty="0">
              <a:effectLst/>
              <a:latin typeface="Arial" panose="020B0604020202020204" pitchFamily="34" charset="0"/>
            </a:endParaRPr>
          </a:p>
          <a:p>
            <a:pPr marL="0" indent="0" algn="ctr">
              <a:buNone/>
            </a:pPr>
            <a:r>
              <a:rPr lang="en-US" sz="2400" dirty="0">
                <a:latin typeface="Times New Roman" panose="02020603050405020304" pitchFamily="18" charset="0"/>
                <a:cs typeface="Times New Roman" panose="02020603050405020304" pitchFamily="18" charset="0"/>
              </a:rPr>
              <a:t>	</a:t>
            </a:r>
            <a:endParaRPr lang="en-US" sz="1800" dirty="0"/>
          </a:p>
          <a:p>
            <a:pPr>
              <a:buFont typeface="Wingdings" panose="05000000000000000000" pitchFamily="2" charset="2"/>
              <a:buChar char="Ø"/>
            </a:pPr>
            <a:endParaRPr lang="en-US" sz="2400" dirty="0"/>
          </a:p>
        </p:txBody>
      </p:sp>
    </p:spTree>
    <p:extLst>
      <p:ext uri="{BB962C8B-B14F-4D97-AF65-F5344CB8AC3E}">
        <p14:creationId xmlns:p14="http://schemas.microsoft.com/office/powerpoint/2010/main" val="2506991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488A5-5098-02EE-DAE0-A980A77977EB}"/>
              </a:ext>
            </a:extLst>
          </p:cNvPr>
          <p:cNvSpPr>
            <a:spLocks noGrp="1"/>
          </p:cNvSpPr>
          <p:nvPr>
            <p:ph type="title"/>
          </p:nvPr>
        </p:nvSpPr>
        <p:spPr>
          <a:xfrm>
            <a:off x="457200" y="838200"/>
            <a:ext cx="8229600" cy="838200"/>
          </a:xfrm>
        </p:spPr>
        <p:txBody>
          <a:bodyPr/>
          <a:lstStyle/>
          <a:p>
            <a:r>
              <a:rPr lang="en-US" sz="2800" dirty="0"/>
              <a:t>Why Focus on the African American Community?</a:t>
            </a:r>
          </a:p>
        </p:txBody>
      </p:sp>
      <p:sp>
        <p:nvSpPr>
          <p:cNvPr id="4" name="TextBox 3">
            <a:extLst>
              <a:ext uri="{FF2B5EF4-FFF2-40B4-BE49-F238E27FC236}">
                <a16:creationId xmlns:a16="http://schemas.microsoft.com/office/drawing/2014/main" id="{AE5BE7B4-3C3C-6216-5C2F-1136D6DC846D}"/>
              </a:ext>
            </a:extLst>
          </p:cNvPr>
          <p:cNvSpPr txBox="1"/>
          <p:nvPr/>
        </p:nvSpPr>
        <p:spPr>
          <a:xfrm>
            <a:off x="542925" y="1660902"/>
            <a:ext cx="8058150" cy="4893647"/>
          </a:xfrm>
          <a:prstGeom prst="rect">
            <a:avLst/>
          </a:prstGeom>
          <a:noFill/>
        </p:spPr>
        <p:txBody>
          <a:bodyPr wrap="square">
            <a:spAutoFit/>
          </a:bodyPr>
          <a:lstStyle/>
          <a:p>
            <a:pPr>
              <a:buFont typeface="Wingdings" panose="05000000000000000000" pitchFamily="2" charset="2"/>
              <a:buChar char="Ø"/>
            </a:pPr>
            <a:r>
              <a:rPr lang="en-US" sz="2200" dirty="0">
                <a:latin typeface="Arial" panose="020B0604020202020204" pitchFamily="34" charset="0"/>
                <a:cs typeface="Arial" panose="020B0604020202020204" pitchFamily="34" charset="0"/>
              </a:rPr>
              <a:t>Death rates for African Americans were tripling each quarter and continue to rise.</a:t>
            </a:r>
          </a:p>
          <a:p>
            <a:pPr>
              <a:buFont typeface="Wingdings" panose="05000000000000000000" pitchFamily="2" charset="2"/>
              <a:buChar char="Ø"/>
            </a:pPr>
            <a:endParaRPr lang="en-US" sz="12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200" dirty="0">
                <a:latin typeface="Arial" panose="020B0604020202020204" pitchFamily="34" charset="0"/>
                <a:cs typeface="Arial" panose="020B0604020202020204" pitchFamily="34" charset="0"/>
              </a:rPr>
              <a:t>Overdose and death rates were under reported.</a:t>
            </a:r>
          </a:p>
          <a:p>
            <a:endParaRPr lang="en-US" sz="12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200" dirty="0">
                <a:latin typeface="Arial" panose="020B0604020202020204" pitchFamily="34" charset="0"/>
                <a:cs typeface="Arial" panose="020B0604020202020204" pitchFamily="34" charset="0"/>
              </a:rPr>
              <a:t>Opioid epidemic is seen as a disease and created a perception for segregation.</a:t>
            </a:r>
          </a:p>
          <a:p>
            <a:endParaRPr lang="en-US" sz="1200" dirty="0">
              <a:latin typeface="Arial" panose="020B0604020202020204" pitchFamily="34" charset="0"/>
              <a:cs typeface="Arial" panose="020B0604020202020204" pitchFamily="34" charset="0"/>
            </a:endParaRPr>
          </a:p>
          <a:p>
            <a:pPr>
              <a:spcBef>
                <a:spcPts val="0"/>
              </a:spcBef>
              <a:spcAft>
                <a:spcPts val="0"/>
              </a:spcAft>
              <a:buSzPts val="2800"/>
              <a:buFont typeface="Wingdings" panose="05000000000000000000" pitchFamily="2" charset="2"/>
              <a:buChar char="Ø"/>
            </a:pPr>
            <a:r>
              <a:rPr lang="en-US" sz="2200" dirty="0">
                <a:latin typeface="Arial" panose="020B0604020202020204" pitchFamily="34" charset="0"/>
                <a:cs typeface="Arial" panose="020B0604020202020204" pitchFamily="34" charset="0"/>
              </a:rPr>
              <a:t>African Americans were not utilizing/entering treatment at the same rate of other populations. </a:t>
            </a:r>
            <a:r>
              <a:rPr lang="en-US" sz="2200" dirty="0">
                <a:solidFill>
                  <a:srgbClr val="000000"/>
                </a:solidFill>
                <a:latin typeface="Arial" panose="020B0604020202020204" pitchFamily="34" charset="0"/>
                <a:cs typeface="Arial" panose="020B0604020202020204" pitchFamily="34" charset="0"/>
              </a:rPr>
              <a:t>Addiction in the Black community historically was treated by criminal justice system.  </a:t>
            </a:r>
          </a:p>
          <a:p>
            <a:pPr>
              <a:spcBef>
                <a:spcPts val="0"/>
              </a:spcBef>
              <a:spcAft>
                <a:spcPts val="0"/>
              </a:spcAft>
              <a:buSzPts val="2800"/>
              <a:buFont typeface="Wingdings" panose="05000000000000000000" pitchFamily="2" charset="2"/>
              <a:buChar char="Ø"/>
            </a:pPr>
            <a:endParaRPr lang="en-US" sz="1200" dirty="0">
              <a:solidFill>
                <a:srgbClr val="000000"/>
              </a:solidFill>
              <a:latin typeface="Arial" panose="020B0604020202020204" pitchFamily="34" charset="0"/>
              <a:cs typeface="Arial" panose="020B0604020202020204" pitchFamily="34" charset="0"/>
            </a:endParaRPr>
          </a:p>
          <a:p>
            <a:pPr>
              <a:spcBef>
                <a:spcPts val="0"/>
              </a:spcBef>
              <a:spcAft>
                <a:spcPts val="0"/>
              </a:spcAft>
              <a:buSzPts val="2800"/>
              <a:buFont typeface="Wingdings" panose="05000000000000000000" pitchFamily="2" charset="2"/>
              <a:buChar char="Ø"/>
            </a:pPr>
            <a:r>
              <a:rPr lang="en-US" sz="2200" dirty="0">
                <a:solidFill>
                  <a:srgbClr val="000000"/>
                </a:solidFill>
                <a:latin typeface="Arial" panose="020B0604020202020204" pitchFamily="34" charset="0"/>
                <a:cs typeface="Arial" panose="020B0604020202020204" pitchFamily="34" charset="0"/>
              </a:rPr>
              <a:t>Opioids have been considered a drug that is not used by African Americans, “It’s not our problem”.</a:t>
            </a:r>
          </a:p>
          <a:p>
            <a:pPr>
              <a:spcBef>
                <a:spcPts val="0"/>
              </a:spcBef>
              <a:spcAft>
                <a:spcPts val="0"/>
              </a:spcAft>
              <a:buSzPts val="2800"/>
              <a:buFont typeface="Wingdings" panose="05000000000000000000" pitchFamily="2" charset="2"/>
              <a:buChar char="Ø"/>
            </a:pPr>
            <a:endParaRPr lang="en-US" sz="1200" dirty="0">
              <a:solidFill>
                <a:srgbClr val="000000"/>
              </a:solidFill>
              <a:latin typeface="Arial" panose="020B0604020202020204" pitchFamily="34" charset="0"/>
              <a:cs typeface="Arial" panose="020B0604020202020204" pitchFamily="34" charset="0"/>
            </a:endParaRPr>
          </a:p>
          <a:p>
            <a:pPr>
              <a:spcBef>
                <a:spcPts val="0"/>
              </a:spcBef>
              <a:spcAft>
                <a:spcPts val="0"/>
              </a:spcAft>
              <a:buSzPts val="2800"/>
              <a:buFont typeface="Wingdings" panose="05000000000000000000" pitchFamily="2" charset="2"/>
              <a:buChar char="Ø"/>
            </a:pPr>
            <a:r>
              <a:rPr lang="en-US" sz="2200" dirty="0">
                <a:solidFill>
                  <a:srgbClr val="000000"/>
                </a:solidFill>
                <a:latin typeface="Arial" panose="020B0604020202020204" pitchFamily="34" charset="0"/>
                <a:cs typeface="Arial" panose="020B0604020202020204" pitchFamily="34" charset="0"/>
              </a:rPr>
              <a:t>48% of the overdose deaths are African Americans.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0744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D0351-AA5C-DF49-6FDD-77872E6E6E14}"/>
              </a:ext>
            </a:extLst>
          </p:cNvPr>
          <p:cNvSpPr>
            <a:spLocks noGrp="1"/>
          </p:cNvSpPr>
          <p:nvPr>
            <p:ph type="title"/>
          </p:nvPr>
        </p:nvSpPr>
        <p:spPr>
          <a:xfrm>
            <a:off x="457200" y="838200"/>
            <a:ext cx="8229600" cy="1066800"/>
          </a:xfrm>
        </p:spPr>
        <p:txBody>
          <a:bodyPr/>
          <a:lstStyle/>
          <a:p>
            <a:r>
              <a:rPr lang="en-US" dirty="0"/>
              <a:t>Journey to Engaging the </a:t>
            </a:r>
            <a:br>
              <a:rPr lang="en-US" dirty="0"/>
            </a:br>
            <a:r>
              <a:rPr lang="en-US" dirty="0"/>
              <a:t>African American Community</a:t>
            </a:r>
          </a:p>
        </p:txBody>
      </p:sp>
      <p:sp>
        <p:nvSpPr>
          <p:cNvPr id="3" name="TextBox 2">
            <a:extLst>
              <a:ext uri="{FF2B5EF4-FFF2-40B4-BE49-F238E27FC236}">
                <a16:creationId xmlns:a16="http://schemas.microsoft.com/office/drawing/2014/main" id="{C281CB5F-4EFC-17ED-E430-21B438903090}"/>
              </a:ext>
            </a:extLst>
          </p:cNvPr>
          <p:cNvSpPr txBox="1"/>
          <p:nvPr/>
        </p:nvSpPr>
        <p:spPr>
          <a:xfrm>
            <a:off x="685800" y="2057400"/>
            <a:ext cx="7772400" cy="4585871"/>
          </a:xfrm>
          <a:prstGeom prst="rect">
            <a:avLst/>
          </a:prstGeom>
          <a:noFill/>
        </p:spPr>
        <p:txBody>
          <a:bodyPr wrap="square" rtlCol="0">
            <a:spAutoFit/>
          </a:bodyPr>
          <a:lstStyle/>
          <a:p>
            <a:pPr marL="457200" indent="-457200">
              <a:buFont typeface="Wingdings" panose="05000000000000000000" pitchFamily="2" charset="2"/>
              <a:buChar char="Ø"/>
            </a:pPr>
            <a:r>
              <a:rPr lang="en-US" sz="2400" dirty="0">
                <a:latin typeface="Arial" panose="020B0604020202020204" pitchFamily="34" charset="0"/>
                <a:cs typeface="Arial" panose="020B0604020202020204" pitchFamily="34" charset="0"/>
              </a:rPr>
              <a:t>Focus Groups  </a:t>
            </a:r>
          </a:p>
          <a:p>
            <a:pPr marL="457200" indent="-457200">
              <a:buFont typeface="Wingdings" panose="05000000000000000000" pitchFamily="2" charset="2"/>
              <a:buChar char="Ø"/>
            </a:pPr>
            <a:r>
              <a:rPr lang="en-US" sz="2400" dirty="0">
                <a:latin typeface="Arial" panose="020B0604020202020204" pitchFamily="34" charset="0"/>
                <a:cs typeface="Arial" panose="020B0604020202020204" pitchFamily="34" charset="0"/>
              </a:rPr>
              <a:t>Summits</a:t>
            </a:r>
          </a:p>
          <a:p>
            <a:pPr marL="457200" indent="-457200">
              <a:buFont typeface="Wingdings" panose="05000000000000000000" pitchFamily="2" charset="2"/>
              <a:buChar char="Ø"/>
            </a:pPr>
            <a:r>
              <a:rPr lang="en-US" sz="2400" dirty="0">
                <a:latin typeface="Arial" panose="020B0604020202020204" pitchFamily="34" charset="0"/>
                <a:cs typeface="Arial" panose="020B0604020202020204" pitchFamily="34" charset="0"/>
              </a:rPr>
              <a:t>Ministers</a:t>
            </a:r>
          </a:p>
          <a:p>
            <a:pPr marL="457200" indent="-457200">
              <a:buFont typeface="Wingdings" panose="05000000000000000000" pitchFamily="2" charset="2"/>
              <a:buChar char="Ø"/>
            </a:pPr>
            <a:r>
              <a:rPr lang="en-US" sz="2400" dirty="0">
                <a:latin typeface="Arial" panose="020B0604020202020204" pitchFamily="34" charset="0"/>
                <a:cs typeface="Arial" panose="020B0604020202020204" pitchFamily="34" charset="0"/>
              </a:rPr>
              <a:t>Sequential Intercept Mapping</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Sequential Intercept Mapping Process </a:t>
            </a:r>
          </a:p>
          <a:p>
            <a:pPr marL="1257300"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Ability to engage a more diverse audience.</a:t>
            </a:r>
          </a:p>
          <a:p>
            <a:pPr marL="1257300"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Challenged the pervasive thoughts around opioids on African Americans. </a:t>
            </a:r>
          </a:p>
          <a:p>
            <a:pPr marL="1257300"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Provided the ability to “count” and secure data which supported the need for funding to access treatment.  </a:t>
            </a:r>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pPr algn="ctr"/>
            <a:r>
              <a:rPr lang="en-US" sz="1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49596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D0351-AA5C-DF49-6FDD-77872E6E6E14}"/>
              </a:ext>
            </a:extLst>
          </p:cNvPr>
          <p:cNvSpPr>
            <a:spLocks noGrp="1"/>
          </p:cNvSpPr>
          <p:nvPr>
            <p:ph type="title"/>
          </p:nvPr>
        </p:nvSpPr>
        <p:spPr>
          <a:xfrm>
            <a:off x="457200" y="762000"/>
            <a:ext cx="8229600" cy="1066800"/>
          </a:xfrm>
        </p:spPr>
        <p:txBody>
          <a:bodyPr/>
          <a:lstStyle/>
          <a:p>
            <a:r>
              <a:rPr lang="en-US" dirty="0"/>
              <a:t>Journey to Engaging the </a:t>
            </a:r>
            <a:br>
              <a:rPr lang="en-US" dirty="0"/>
            </a:br>
            <a:r>
              <a:rPr lang="en-US" dirty="0"/>
              <a:t>African American Community</a:t>
            </a:r>
          </a:p>
        </p:txBody>
      </p:sp>
      <p:sp>
        <p:nvSpPr>
          <p:cNvPr id="3" name="TextBox 2">
            <a:extLst>
              <a:ext uri="{FF2B5EF4-FFF2-40B4-BE49-F238E27FC236}">
                <a16:creationId xmlns:a16="http://schemas.microsoft.com/office/drawing/2014/main" id="{C281CB5F-4EFC-17ED-E430-21B438903090}"/>
              </a:ext>
            </a:extLst>
          </p:cNvPr>
          <p:cNvSpPr txBox="1"/>
          <p:nvPr/>
        </p:nvSpPr>
        <p:spPr>
          <a:xfrm>
            <a:off x="762000" y="1905000"/>
            <a:ext cx="7924800" cy="4493538"/>
          </a:xfrm>
          <a:prstGeom prst="rect">
            <a:avLst/>
          </a:prstGeom>
          <a:noFill/>
        </p:spPr>
        <p:txBody>
          <a:bodyPr wrap="square" rtlCol="0">
            <a:spAutoFit/>
          </a:bodyPr>
          <a:lstStyle/>
          <a:p>
            <a:pPr algn="ctr"/>
            <a:r>
              <a:rPr lang="en-US" sz="2200" dirty="0">
                <a:latin typeface="Arial" panose="020B0604020202020204" pitchFamily="34" charset="0"/>
                <a:cs typeface="Arial" panose="020B0604020202020204" pitchFamily="34" charset="0"/>
              </a:rPr>
              <a:t>Summit:  </a:t>
            </a:r>
            <a:r>
              <a:rPr lang="en-US" sz="2200" i="1" dirty="0">
                <a:latin typeface="Arial" panose="020B0604020202020204" pitchFamily="34" charset="0"/>
                <a:cs typeface="Arial" panose="020B0604020202020204" pitchFamily="34" charset="0"/>
              </a:rPr>
              <a:t>BUILDING PREVENTION WITH FAITH</a:t>
            </a:r>
          </a:p>
          <a:p>
            <a:pPr algn="ctr"/>
            <a:r>
              <a:rPr lang="en-US" sz="2200" dirty="0">
                <a:latin typeface="Arial" panose="020B0604020202020204" pitchFamily="34" charset="0"/>
                <a:cs typeface="Arial" panose="020B0604020202020204" pitchFamily="34" charset="0"/>
              </a:rPr>
              <a:t> </a:t>
            </a:r>
          </a:p>
          <a:p>
            <a:pPr algn="ctr"/>
            <a:r>
              <a:rPr lang="en-US" sz="2200" dirty="0">
                <a:latin typeface="Arial" panose="020B0604020202020204" pitchFamily="34" charset="0"/>
                <a:cs typeface="Arial" panose="020B0604020202020204" pitchFamily="34" charset="0"/>
              </a:rPr>
              <a:t>A Faith-Based Substance Use/Misuse</a:t>
            </a:r>
          </a:p>
          <a:p>
            <a:pPr algn="ctr"/>
            <a:r>
              <a:rPr lang="en-US" sz="2200" dirty="0">
                <a:latin typeface="Arial" panose="020B0604020202020204" pitchFamily="34" charset="0"/>
                <a:cs typeface="Arial" panose="020B0604020202020204" pitchFamily="34" charset="0"/>
              </a:rPr>
              <a:t>Prevention Toolkit</a:t>
            </a:r>
          </a:p>
          <a:p>
            <a:pPr algn="ctr"/>
            <a:endParaRPr lang="en-US" sz="2200" dirty="0">
              <a:latin typeface="Arial" panose="020B0604020202020204" pitchFamily="34" charset="0"/>
              <a:cs typeface="Arial" panose="020B0604020202020204" pitchFamily="34" charset="0"/>
            </a:endParaRPr>
          </a:p>
          <a:p>
            <a:pPr algn="ctr"/>
            <a:r>
              <a:rPr lang="en-US" sz="2200" dirty="0">
                <a:latin typeface="Arial" panose="020B0604020202020204" pitchFamily="34" charset="0"/>
                <a:cs typeface="Arial" panose="020B0604020202020204" pitchFamily="34" charset="0"/>
              </a:rPr>
              <a:t>119 Multicultural Churches Participated</a:t>
            </a:r>
          </a:p>
          <a:p>
            <a:pPr algn="ctr"/>
            <a:endParaRPr lang="en-US" sz="2200" dirty="0">
              <a:latin typeface="Arial" panose="020B0604020202020204" pitchFamily="34" charset="0"/>
              <a:cs typeface="Arial" panose="020B0604020202020204" pitchFamily="34" charset="0"/>
            </a:endParaRPr>
          </a:p>
          <a:p>
            <a:pPr algn="ctr"/>
            <a:r>
              <a:rPr lang="en-US" sz="2200" dirty="0">
                <a:latin typeface="Arial" panose="020B0604020202020204" pitchFamily="34" charset="0"/>
                <a:cs typeface="Arial" panose="020B0604020202020204" pitchFamily="34" charset="0"/>
              </a:rPr>
              <a:t>Coalitions Were Built</a:t>
            </a:r>
          </a:p>
          <a:p>
            <a:pPr algn="ctr"/>
            <a:endParaRPr lang="en-US" sz="2200" dirty="0">
              <a:latin typeface="Arial" panose="020B0604020202020204" pitchFamily="34" charset="0"/>
              <a:cs typeface="Arial" panose="020B0604020202020204" pitchFamily="34" charset="0"/>
            </a:endParaRPr>
          </a:p>
          <a:p>
            <a:pPr algn="ctr"/>
            <a:r>
              <a:rPr lang="en-US" sz="2200" dirty="0">
                <a:latin typeface="Arial" panose="020B0604020202020204" pitchFamily="34" charset="0"/>
                <a:cs typeface="Arial" panose="020B0604020202020204" pitchFamily="34" charset="0"/>
              </a:rPr>
              <a:t>Walnut Hills</a:t>
            </a:r>
          </a:p>
          <a:p>
            <a:pPr algn="ctr"/>
            <a:r>
              <a:rPr lang="en-US" sz="2200" dirty="0">
                <a:latin typeface="Arial" panose="020B0604020202020204" pitchFamily="34" charset="0"/>
                <a:cs typeface="Arial" panose="020B0604020202020204" pitchFamily="34" charset="0"/>
              </a:rPr>
              <a:t>The Greater New Hope MBC</a:t>
            </a:r>
          </a:p>
          <a:p>
            <a:pPr algn="ctr"/>
            <a:r>
              <a:rPr lang="en-US" sz="2200" dirty="0">
                <a:latin typeface="Arial" panose="020B0604020202020204" pitchFamily="34" charset="0"/>
                <a:cs typeface="Arial" panose="020B0604020202020204" pitchFamily="34" charset="0"/>
              </a:rPr>
              <a:t>Avondale</a:t>
            </a:r>
          </a:p>
          <a:p>
            <a:pPr algn="ctr"/>
            <a:r>
              <a:rPr lang="en-US" sz="2200" dirty="0">
                <a:latin typeface="Arial" panose="020B0604020202020204" pitchFamily="34" charset="0"/>
                <a:cs typeface="Arial" panose="020B0604020202020204" pitchFamily="34" charset="0"/>
              </a:rPr>
              <a:t>Tryed Stone New Beginning Church </a:t>
            </a:r>
            <a:r>
              <a:rPr lang="en-US"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16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a:extLst>
              <a:ext uri="{FF2B5EF4-FFF2-40B4-BE49-F238E27FC236}">
                <a16:creationId xmlns:a16="http://schemas.microsoft.com/office/drawing/2014/main" id="{7C0D6655-09EA-4D03-B38B-2C45014B06EF}"/>
              </a:ext>
            </a:extLst>
          </p:cNvPr>
          <p:cNvSpPr>
            <a:spLocks noGrp="1" noChangeArrowheads="1"/>
          </p:cNvSpPr>
          <p:nvPr>
            <p:ph type="title"/>
          </p:nvPr>
        </p:nvSpPr>
        <p:spPr>
          <a:xfrm>
            <a:off x="914400" y="1079389"/>
            <a:ext cx="7315200" cy="685800"/>
          </a:xfrm>
        </p:spPr>
        <p:txBody>
          <a:bodyPr/>
          <a:lstStyle/>
          <a:p>
            <a:r>
              <a:rPr lang="en-US" altLang="en-US" sz="3200" dirty="0"/>
              <a:t>CAR Website</a:t>
            </a:r>
          </a:p>
        </p:txBody>
      </p:sp>
      <p:sp>
        <p:nvSpPr>
          <p:cNvPr id="8195" name="Slide Number Placeholder 3">
            <a:extLst>
              <a:ext uri="{FF2B5EF4-FFF2-40B4-BE49-F238E27FC236}">
                <a16:creationId xmlns:a16="http://schemas.microsoft.com/office/drawing/2014/main" id="{79F484FA-7C36-4DF9-AE6F-8FA783AEBDF2}"/>
              </a:ext>
            </a:extLst>
          </p:cNvPr>
          <p:cNvSpPr>
            <a:spLocks noGrp="1"/>
          </p:cNvSpPr>
          <p:nvPr>
            <p:ph type="sldNum" sz="quarter" idx="12"/>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91CB833-0D50-47FE-81A7-62549A7A6981}"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148" name="TextBox 7">
            <a:extLst>
              <a:ext uri="{FF2B5EF4-FFF2-40B4-BE49-F238E27FC236}">
                <a16:creationId xmlns:a16="http://schemas.microsoft.com/office/drawing/2014/main" id="{9CED8CE8-D72D-499E-AA66-0F440862EFB4}"/>
              </a:ext>
            </a:extLst>
          </p:cNvPr>
          <p:cNvSpPr txBox="1">
            <a:spLocks noChangeArrowheads="1"/>
          </p:cNvSpPr>
          <p:nvPr/>
        </p:nvSpPr>
        <p:spPr bwMode="auto">
          <a:xfrm>
            <a:off x="381000" y="1826149"/>
            <a:ext cx="8382000" cy="435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Publications: 	</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hlinkClick r:id="rId3"/>
              </a:rPr>
              <a:t>https://med.uc.edu/institutes/CAR/publications</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Projects:</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hlinkClick r:id="rId4"/>
              </a:rPr>
              <a:t>https://med.uc.edu/institutes/CAR/projects</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Communications:</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hlinkClick r:id="rId5"/>
              </a:rPr>
              <a:t>https://med.uc.edu/institutes/CAR/communications</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To become an affiliate member: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a:t>
            </a:r>
            <a:r>
              <a:rPr kumimoji="0" lang="en-US" altLang="en-US" sz="2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hlinkClick r:id="rId6"/>
              </a:rPr>
              <a:t>https://med.uc.edu/institutes/CAR/car-member-registration</a:t>
            </a:r>
            <a:endParaRPr kumimoji="0" lang="en-US" altLang="en-US" sz="2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p>
            <a:pPr marL="342900" marR="0" lvl="0" indent="-34290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AF33E-ADE1-446F-8B63-19617CAF32BB}"/>
              </a:ext>
            </a:extLst>
          </p:cNvPr>
          <p:cNvSpPr>
            <a:spLocks noGrp="1"/>
          </p:cNvSpPr>
          <p:nvPr>
            <p:ph type="title"/>
          </p:nvPr>
        </p:nvSpPr>
        <p:spPr>
          <a:xfrm>
            <a:off x="628650" y="914400"/>
            <a:ext cx="7886700" cy="781576"/>
          </a:xfrm>
        </p:spPr>
        <p:txBody>
          <a:bodyPr>
            <a:noAutofit/>
          </a:bodyPr>
          <a:lstStyle/>
          <a:p>
            <a:pPr algn="ctr"/>
            <a:r>
              <a:rPr lang="en-US" dirty="0"/>
              <a:t>AAEW partners with HEALing Communities for Harm Reduction </a:t>
            </a:r>
          </a:p>
        </p:txBody>
      </p:sp>
      <p:sp>
        <p:nvSpPr>
          <p:cNvPr id="3" name="Content Placeholder 2">
            <a:extLst>
              <a:ext uri="{FF2B5EF4-FFF2-40B4-BE49-F238E27FC236}">
                <a16:creationId xmlns:a16="http://schemas.microsoft.com/office/drawing/2014/main" id="{9FA6761F-40EE-4E1A-AF2F-F8C66C6DF67D}"/>
              </a:ext>
            </a:extLst>
          </p:cNvPr>
          <p:cNvSpPr>
            <a:spLocks noGrp="1"/>
          </p:cNvSpPr>
          <p:nvPr>
            <p:ph idx="1"/>
          </p:nvPr>
        </p:nvSpPr>
        <p:spPr>
          <a:xfrm>
            <a:off x="628650" y="1981200"/>
            <a:ext cx="7886700" cy="4800600"/>
          </a:xfrm>
        </p:spPr>
        <p:txBody>
          <a:bodyPr/>
          <a:lstStyle/>
          <a:p>
            <a:pPr marL="0" indent="0" algn="ctr">
              <a:buNone/>
            </a:pPr>
            <a:r>
              <a:rPr lang="en-US" sz="2400" dirty="0"/>
              <a:t>AAEW Fast track Naloxone Distribution and Deterra Bag</a:t>
            </a:r>
          </a:p>
          <a:p>
            <a:pPr lvl="1"/>
            <a:r>
              <a:rPr lang="en-US" sz="2400" dirty="0"/>
              <a:t>Started with the “Why” related to Narcan</a:t>
            </a:r>
          </a:p>
          <a:p>
            <a:pPr lvl="1"/>
            <a:r>
              <a:rPr lang="en-US" sz="2400" dirty="0"/>
              <a:t>“First Aid Kit”</a:t>
            </a:r>
          </a:p>
          <a:p>
            <a:pPr lvl="1"/>
            <a:r>
              <a:rPr lang="en-US" sz="2400" dirty="0"/>
              <a:t>Influenced by real examples</a:t>
            </a:r>
          </a:p>
          <a:p>
            <a:pPr lvl="1"/>
            <a:r>
              <a:rPr lang="en-US" sz="2400" dirty="0"/>
              <a:t>We learned more than we shared</a:t>
            </a:r>
          </a:p>
          <a:p>
            <a:pPr>
              <a:buFont typeface="Wingdings" panose="05000000000000000000" pitchFamily="2" charset="2"/>
              <a:buChar char="Ø"/>
            </a:pPr>
            <a:r>
              <a:rPr lang="en-US" sz="2400" dirty="0"/>
              <a:t>Partnered with churches, barbershops, beauty salons, recreation centers, corner stores, gas stations and other natural environments in the Black community</a:t>
            </a:r>
          </a:p>
          <a:p>
            <a:pPr>
              <a:buFont typeface="Wingdings" panose="05000000000000000000" pitchFamily="2" charset="2"/>
              <a:buChar char="Ø"/>
            </a:pPr>
            <a:r>
              <a:rPr lang="en-US" sz="2400" dirty="0"/>
              <a:t>Hosted community conversations</a:t>
            </a:r>
          </a:p>
          <a:p>
            <a:pPr>
              <a:buFont typeface="Wingdings" panose="05000000000000000000" pitchFamily="2" charset="2"/>
              <a:buChar char="Ø"/>
            </a:pPr>
            <a:r>
              <a:rPr lang="en-US" sz="2400" dirty="0"/>
              <a:t>Went to neighborhood and school reunions</a:t>
            </a:r>
          </a:p>
          <a:p>
            <a:pPr>
              <a:buFont typeface="Wingdings" panose="05000000000000000000" pitchFamily="2" charset="2"/>
              <a:buChar char="Ø"/>
            </a:pPr>
            <a:r>
              <a:rPr lang="en-US" sz="2400" dirty="0"/>
              <a:t>Distributed 660 Narcan kits in 4 months </a:t>
            </a:r>
          </a:p>
          <a:p>
            <a:pPr marL="0" indent="0">
              <a:buNone/>
            </a:pPr>
            <a:endParaRPr lang="en-US" dirty="0"/>
          </a:p>
        </p:txBody>
      </p:sp>
    </p:spTree>
    <p:extLst>
      <p:ext uri="{BB962C8B-B14F-4D97-AF65-F5344CB8AC3E}">
        <p14:creationId xmlns:p14="http://schemas.microsoft.com/office/powerpoint/2010/main" val="1238261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B2A837-9DAC-4E2E-8BFC-C900AC0EBEA4}"/>
              </a:ext>
            </a:extLst>
          </p:cNvPr>
          <p:cNvPicPr>
            <a:picLocks noChangeAspect="1"/>
          </p:cNvPicPr>
          <p:nvPr/>
        </p:nvPicPr>
        <p:blipFill>
          <a:blip r:embed="rId3"/>
          <a:srcRect/>
          <a:stretch/>
        </p:blipFill>
        <p:spPr>
          <a:xfrm>
            <a:off x="4953000" y="1981200"/>
            <a:ext cx="2512757" cy="3149794"/>
          </a:xfrm>
          <a:prstGeom prst="rect">
            <a:avLst/>
          </a:prstGeom>
        </p:spPr>
      </p:pic>
      <p:sp>
        <p:nvSpPr>
          <p:cNvPr id="13" name="Rectangle 1">
            <a:extLst>
              <a:ext uri="{FF2B5EF4-FFF2-40B4-BE49-F238E27FC236}">
                <a16:creationId xmlns:a16="http://schemas.microsoft.com/office/drawing/2014/main" id="{FF3679F6-35E3-406D-BF37-A6D8B3B8A143}"/>
              </a:ext>
            </a:extLst>
          </p:cNvPr>
          <p:cNvSpPr>
            <a:spLocks noChangeArrowheads="1"/>
          </p:cNvSpPr>
          <p:nvPr/>
        </p:nvSpPr>
        <p:spPr bwMode="auto">
          <a:xfrm>
            <a:off x="838200" y="2828835"/>
            <a:ext cx="3886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Patricia Brown, MBA, MSSA, LISW-S, LICDC-CS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The Crossroads Center</a:t>
            </a:r>
          </a:p>
        </p:txBody>
      </p:sp>
    </p:spTree>
    <p:extLst>
      <p:ext uri="{BB962C8B-B14F-4D97-AF65-F5344CB8AC3E}">
        <p14:creationId xmlns:p14="http://schemas.microsoft.com/office/powerpoint/2010/main" val="2695702148"/>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99884-FB36-4649-98F8-FB84E06B7F78}"/>
              </a:ext>
            </a:extLst>
          </p:cNvPr>
          <p:cNvSpPr>
            <a:spLocks noGrp="1"/>
          </p:cNvSpPr>
          <p:nvPr>
            <p:ph type="title"/>
          </p:nvPr>
        </p:nvSpPr>
        <p:spPr>
          <a:xfrm>
            <a:off x="628650" y="990600"/>
            <a:ext cx="7886700" cy="501021"/>
          </a:xfrm>
        </p:spPr>
        <p:txBody>
          <a:bodyPr>
            <a:noAutofit/>
          </a:bodyPr>
          <a:lstStyle/>
          <a:p>
            <a:pPr algn="ctr"/>
            <a:r>
              <a:rPr lang="en-US" dirty="0"/>
              <a:t>Faith-Base</a:t>
            </a:r>
            <a:r>
              <a:rPr lang="en-US" dirty="0">
                <a:solidFill>
                  <a:schemeClr val="tx1"/>
                </a:solidFill>
              </a:rPr>
              <a:t>d</a:t>
            </a:r>
            <a:r>
              <a:rPr lang="en-US" dirty="0">
                <a:solidFill>
                  <a:srgbClr val="FF0000"/>
                </a:solidFill>
              </a:rPr>
              <a:t> </a:t>
            </a:r>
            <a:r>
              <a:rPr lang="en-US" dirty="0"/>
              <a:t>Initiative </a:t>
            </a:r>
          </a:p>
        </p:txBody>
      </p:sp>
      <p:sp>
        <p:nvSpPr>
          <p:cNvPr id="3" name="Content Placeholder 2">
            <a:extLst>
              <a:ext uri="{FF2B5EF4-FFF2-40B4-BE49-F238E27FC236}">
                <a16:creationId xmlns:a16="http://schemas.microsoft.com/office/drawing/2014/main" id="{E604B31E-ED27-400F-9F12-442635387198}"/>
              </a:ext>
            </a:extLst>
          </p:cNvPr>
          <p:cNvSpPr>
            <a:spLocks noGrp="1"/>
          </p:cNvSpPr>
          <p:nvPr>
            <p:ph idx="1"/>
          </p:nvPr>
        </p:nvSpPr>
        <p:spPr>
          <a:xfrm>
            <a:off x="247650" y="1764149"/>
            <a:ext cx="8820150" cy="4865251"/>
          </a:xfrm>
        </p:spPr>
        <p:txBody>
          <a:bodyPr>
            <a:noAutofit/>
          </a:bodyPr>
          <a:lstStyle/>
          <a:p>
            <a:pPr marL="0" indent="0" algn="ctr">
              <a:buNone/>
            </a:pPr>
            <a:r>
              <a:rPr lang="en-US" sz="2400" dirty="0"/>
              <a:t>Faith-Based Planning Process Core Team:</a:t>
            </a:r>
          </a:p>
          <a:p>
            <a:pPr marL="0" indent="0" algn="ctr">
              <a:buNone/>
            </a:pPr>
            <a:endParaRPr lang="en-US" sz="2400" dirty="0"/>
          </a:p>
          <a:p>
            <a:pPr marL="0" indent="0">
              <a:buNone/>
            </a:pPr>
            <a:r>
              <a:rPr lang="en-US" sz="2400" dirty="0"/>
              <a:t>The Greater New Hope MBC,  Rev. Donald E. Jones,</a:t>
            </a:r>
          </a:p>
          <a:p>
            <a:pPr marL="0" indent="0">
              <a:buNone/>
            </a:pPr>
            <a:r>
              <a:rPr lang="en-US" sz="2400" dirty="0"/>
              <a:t>	Talbert House, and Prevention First</a:t>
            </a:r>
          </a:p>
          <a:p>
            <a:pPr marL="0" indent="0">
              <a:buNone/>
            </a:pPr>
            <a:endParaRPr lang="en-US" sz="2400" dirty="0"/>
          </a:p>
          <a:p>
            <a:pPr marL="0" indent="0">
              <a:buNone/>
            </a:pPr>
            <a:r>
              <a:rPr lang="en-US" sz="2400" dirty="0"/>
              <a:t>Corinthian MBC, Rev. Kazava Smith,  </a:t>
            </a:r>
          </a:p>
          <a:p>
            <a:pPr marL="0" indent="0">
              <a:buNone/>
            </a:pPr>
            <a:r>
              <a:rPr lang="en-US" sz="2400" dirty="0"/>
              <a:t>	The Crossroads Center, and UMADAOP </a:t>
            </a:r>
          </a:p>
          <a:p>
            <a:pPr marL="0" indent="0">
              <a:buNone/>
            </a:pPr>
            <a:endParaRPr lang="en-US" sz="2400" dirty="0"/>
          </a:p>
        </p:txBody>
      </p:sp>
      <p:pic>
        <p:nvPicPr>
          <p:cNvPr id="4" name="Picture 3">
            <a:extLst>
              <a:ext uri="{FF2B5EF4-FFF2-40B4-BE49-F238E27FC236}">
                <a16:creationId xmlns:a16="http://schemas.microsoft.com/office/drawing/2014/main" id="{36C1328F-657D-360F-C516-6DCD85DC9349}"/>
              </a:ext>
            </a:extLst>
          </p:cNvPr>
          <p:cNvPicPr>
            <a:picLocks noChangeAspect="1"/>
          </p:cNvPicPr>
          <p:nvPr/>
        </p:nvPicPr>
        <p:blipFill>
          <a:blip r:embed="rId3"/>
          <a:stretch>
            <a:fillRect/>
          </a:stretch>
        </p:blipFill>
        <p:spPr>
          <a:xfrm>
            <a:off x="7694908" y="2424498"/>
            <a:ext cx="1004502" cy="1004502"/>
          </a:xfrm>
          <a:prstGeom prst="rect">
            <a:avLst/>
          </a:prstGeom>
        </p:spPr>
      </p:pic>
      <p:pic>
        <p:nvPicPr>
          <p:cNvPr id="5" name="Picture 4">
            <a:extLst>
              <a:ext uri="{FF2B5EF4-FFF2-40B4-BE49-F238E27FC236}">
                <a16:creationId xmlns:a16="http://schemas.microsoft.com/office/drawing/2014/main" id="{9ECA81AB-2169-DCEA-C8B1-6A621F324B35}"/>
              </a:ext>
            </a:extLst>
          </p:cNvPr>
          <p:cNvPicPr>
            <a:picLocks noChangeAspect="1"/>
          </p:cNvPicPr>
          <p:nvPr/>
        </p:nvPicPr>
        <p:blipFill>
          <a:blip r:embed="rId4"/>
          <a:stretch>
            <a:fillRect/>
          </a:stretch>
        </p:blipFill>
        <p:spPr>
          <a:xfrm>
            <a:off x="7696200" y="3788424"/>
            <a:ext cx="1004502" cy="1255627"/>
          </a:xfrm>
          <a:prstGeom prst="rect">
            <a:avLst/>
          </a:prstGeom>
        </p:spPr>
      </p:pic>
    </p:spTree>
    <p:extLst>
      <p:ext uri="{BB962C8B-B14F-4D97-AF65-F5344CB8AC3E}">
        <p14:creationId xmlns:p14="http://schemas.microsoft.com/office/powerpoint/2010/main" val="1509077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99884-FB36-4649-98F8-FB84E06B7F78}"/>
              </a:ext>
            </a:extLst>
          </p:cNvPr>
          <p:cNvSpPr>
            <a:spLocks noGrp="1"/>
          </p:cNvSpPr>
          <p:nvPr>
            <p:ph type="title"/>
          </p:nvPr>
        </p:nvSpPr>
        <p:spPr>
          <a:xfrm>
            <a:off x="628650" y="1131095"/>
            <a:ext cx="7886700" cy="501021"/>
          </a:xfrm>
        </p:spPr>
        <p:txBody>
          <a:bodyPr>
            <a:noAutofit/>
          </a:bodyPr>
          <a:lstStyle/>
          <a:p>
            <a:pPr algn="ctr"/>
            <a:r>
              <a:rPr lang="en-US" dirty="0"/>
              <a:t>Faith-Base</a:t>
            </a:r>
            <a:r>
              <a:rPr lang="en-US" dirty="0">
                <a:solidFill>
                  <a:schemeClr val="tx1"/>
                </a:solidFill>
              </a:rPr>
              <a:t>d</a:t>
            </a:r>
            <a:r>
              <a:rPr lang="en-US" dirty="0"/>
              <a:t> Initiative </a:t>
            </a:r>
          </a:p>
        </p:txBody>
      </p:sp>
      <p:sp>
        <p:nvSpPr>
          <p:cNvPr id="3" name="Content Placeholder 2">
            <a:extLst>
              <a:ext uri="{FF2B5EF4-FFF2-40B4-BE49-F238E27FC236}">
                <a16:creationId xmlns:a16="http://schemas.microsoft.com/office/drawing/2014/main" id="{E604B31E-ED27-400F-9F12-442635387198}"/>
              </a:ext>
            </a:extLst>
          </p:cNvPr>
          <p:cNvSpPr>
            <a:spLocks noGrp="1"/>
          </p:cNvSpPr>
          <p:nvPr>
            <p:ph idx="1"/>
          </p:nvPr>
        </p:nvSpPr>
        <p:spPr>
          <a:xfrm>
            <a:off x="628650" y="1802249"/>
            <a:ext cx="7886700" cy="4522352"/>
          </a:xfrm>
        </p:spPr>
        <p:txBody>
          <a:bodyPr>
            <a:noAutofit/>
          </a:bodyPr>
          <a:lstStyle/>
          <a:p>
            <a:pPr marL="0" indent="0">
              <a:buNone/>
            </a:pPr>
            <a:r>
              <a:rPr lang="en-US" sz="2400" dirty="0"/>
              <a:t>Engaged nine other churches to support this initiative</a:t>
            </a:r>
          </a:p>
          <a:p>
            <a:pPr>
              <a:buFont typeface="Wingdings" panose="05000000000000000000" pitchFamily="2" charset="2"/>
              <a:buChar char="Ø"/>
            </a:pPr>
            <a:r>
              <a:rPr lang="en-US" sz="2400" dirty="0"/>
              <a:t>In-person presentations</a:t>
            </a:r>
          </a:p>
          <a:p>
            <a:pPr>
              <a:buFont typeface="Wingdings" panose="05000000000000000000" pitchFamily="2" charset="2"/>
              <a:buChar char="Ø"/>
            </a:pPr>
            <a:r>
              <a:rPr lang="en-US" sz="2400" dirty="0"/>
              <a:t>Scripted messaging</a:t>
            </a:r>
          </a:p>
          <a:p>
            <a:pPr>
              <a:buFont typeface="Wingdings" panose="05000000000000000000" pitchFamily="2" charset="2"/>
              <a:buChar char="Ø"/>
            </a:pPr>
            <a:r>
              <a:rPr lang="en-US" sz="2400" dirty="0"/>
              <a:t>Provided testimony and research information</a:t>
            </a:r>
          </a:p>
          <a:p>
            <a:pPr marL="0" indent="0">
              <a:buNone/>
            </a:pPr>
            <a:endParaRPr lang="en-US" sz="2400" dirty="0"/>
          </a:p>
          <a:p>
            <a:r>
              <a:rPr lang="en-US" sz="2400" dirty="0"/>
              <a:t>Developed a welcoming process to receive guests at  the lead churches.  </a:t>
            </a:r>
          </a:p>
          <a:p>
            <a:r>
              <a:rPr lang="en-US" sz="2400" dirty="0"/>
              <a:t>Each church has champions to provide substance abuse first aide. </a:t>
            </a:r>
          </a:p>
          <a:p>
            <a:r>
              <a:rPr lang="en-US" sz="2400" dirty="0"/>
              <a:t>Guests have immediate access into treatment.</a:t>
            </a:r>
          </a:p>
          <a:p>
            <a:pPr marL="0" indent="0">
              <a:buNone/>
            </a:pPr>
            <a:endParaRPr lang="en-US" sz="2400" dirty="0"/>
          </a:p>
        </p:txBody>
      </p:sp>
    </p:spTree>
    <p:extLst>
      <p:ext uri="{BB962C8B-B14F-4D97-AF65-F5344CB8AC3E}">
        <p14:creationId xmlns:p14="http://schemas.microsoft.com/office/powerpoint/2010/main" val="1860509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94340-81AD-48FB-B062-86A75ADFFF49}"/>
              </a:ext>
            </a:extLst>
          </p:cNvPr>
          <p:cNvSpPr>
            <a:spLocks noGrp="1"/>
          </p:cNvSpPr>
          <p:nvPr>
            <p:ph type="title"/>
          </p:nvPr>
        </p:nvSpPr>
        <p:spPr>
          <a:xfrm>
            <a:off x="628650" y="1131094"/>
            <a:ext cx="7886700" cy="536648"/>
          </a:xfrm>
        </p:spPr>
        <p:txBody>
          <a:bodyPr>
            <a:noAutofit/>
          </a:bodyPr>
          <a:lstStyle/>
          <a:p>
            <a:pPr algn="ctr"/>
            <a:r>
              <a:rPr lang="en-US" dirty="0"/>
              <a:t>Faith-Base</a:t>
            </a:r>
            <a:r>
              <a:rPr lang="en-US" dirty="0">
                <a:solidFill>
                  <a:schemeClr val="tx1"/>
                </a:solidFill>
              </a:rPr>
              <a:t>d</a:t>
            </a:r>
            <a:r>
              <a:rPr lang="en-US" dirty="0"/>
              <a:t> Implementation </a:t>
            </a:r>
          </a:p>
        </p:txBody>
      </p:sp>
      <p:sp>
        <p:nvSpPr>
          <p:cNvPr id="3" name="Content Placeholder 2">
            <a:extLst>
              <a:ext uri="{FF2B5EF4-FFF2-40B4-BE49-F238E27FC236}">
                <a16:creationId xmlns:a16="http://schemas.microsoft.com/office/drawing/2014/main" id="{2C33DA9B-AB9A-4150-91D8-3D61C481EC0A}"/>
              </a:ext>
            </a:extLst>
          </p:cNvPr>
          <p:cNvSpPr>
            <a:spLocks noGrp="1"/>
          </p:cNvSpPr>
          <p:nvPr>
            <p:ph idx="1"/>
          </p:nvPr>
        </p:nvSpPr>
        <p:spPr>
          <a:xfrm>
            <a:off x="628650" y="1904676"/>
            <a:ext cx="7886700" cy="3822230"/>
          </a:xfrm>
        </p:spPr>
        <p:txBody>
          <a:bodyPr/>
          <a:lstStyle/>
          <a:p>
            <a:pPr>
              <a:buFont typeface="Wingdings" panose="05000000000000000000" pitchFamily="2" charset="2"/>
              <a:buChar char="Ø"/>
            </a:pPr>
            <a:r>
              <a:rPr lang="en-US" sz="2400" dirty="0"/>
              <a:t>Scripted weekly post and advertisements from the pulpit</a:t>
            </a:r>
          </a:p>
          <a:p>
            <a:pPr>
              <a:buFont typeface="Wingdings" panose="05000000000000000000" pitchFamily="2" charset="2"/>
              <a:buChar char="Ø"/>
            </a:pPr>
            <a:r>
              <a:rPr lang="en-US" sz="2400" dirty="0"/>
              <a:t>Posting on Church Facebook accounts</a:t>
            </a:r>
          </a:p>
          <a:p>
            <a:pPr>
              <a:buFont typeface="Wingdings" panose="05000000000000000000" pitchFamily="2" charset="2"/>
              <a:buChar char="Ø"/>
            </a:pPr>
            <a:r>
              <a:rPr lang="en-US" sz="2400" dirty="0"/>
              <a:t>Weekly communication alert to churches</a:t>
            </a:r>
          </a:p>
          <a:p>
            <a:pPr>
              <a:buFont typeface="Wingdings" panose="05000000000000000000" pitchFamily="2" charset="2"/>
              <a:buChar char="Ø"/>
            </a:pPr>
            <a:r>
              <a:rPr lang="en-US" sz="2400" dirty="0"/>
              <a:t>Weekly meetings</a:t>
            </a:r>
          </a:p>
          <a:p>
            <a:pPr>
              <a:buFont typeface="Wingdings" panose="05000000000000000000" pitchFamily="2" charset="2"/>
              <a:buChar char="Ø"/>
            </a:pPr>
            <a:r>
              <a:rPr lang="en-US" sz="2400" dirty="0"/>
              <a:t>Monthly large group updates</a:t>
            </a:r>
          </a:p>
          <a:p>
            <a:pPr>
              <a:buFont typeface="Wingdings" panose="05000000000000000000" pitchFamily="2" charset="2"/>
              <a:buChar char="Ø"/>
            </a:pPr>
            <a:r>
              <a:rPr lang="en-US" sz="2400" dirty="0"/>
              <a:t>Youth Summit planning</a:t>
            </a:r>
          </a:p>
          <a:p>
            <a:pPr marL="0" indent="0">
              <a:buNone/>
            </a:pPr>
            <a:endParaRPr lang="en-US" dirty="0"/>
          </a:p>
        </p:txBody>
      </p:sp>
    </p:spTree>
    <p:extLst>
      <p:ext uri="{BB962C8B-B14F-4D97-AF65-F5344CB8AC3E}">
        <p14:creationId xmlns:p14="http://schemas.microsoft.com/office/powerpoint/2010/main" val="1251527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2F86A-70DB-4F4B-B671-F0557F63281F}"/>
              </a:ext>
            </a:extLst>
          </p:cNvPr>
          <p:cNvSpPr>
            <a:spLocks noGrp="1"/>
          </p:cNvSpPr>
          <p:nvPr>
            <p:ph type="title"/>
          </p:nvPr>
        </p:nvSpPr>
        <p:spPr>
          <a:xfrm>
            <a:off x="628650" y="1131094"/>
            <a:ext cx="7886700" cy="652432"/>
          </a:xfrm>
        </p:spPr>
        <p:txBody>
          <a:bodyPr>
            <a:normAutofit/>
          </a:bodyPr>
          <a:lstStyle/>
          <a:p>
            <a:pPr algn="ctr"/>
            <a:r>
              <a:rPr lang="en-US" b="1" dirty="0"/>
              <a:t>What We Learned </a:t>
            </a:r>
          </a:p>
        </p:txBody>
      </p:sp>
      <p:sp>
        <p:nvSpPr>
          <p:cNvPr id="3" name="Content Placeholder 2">
            <a:extLst>
              <a:ext uri="{FF2B5EF4-FFF2-40B4-BE49-F238E27FC236}">
                <a16:creationId xmlns:a16="http://schemas.microsoft.com/office/drawing/2014/main" id="{2A23BDDD-4FC2-4021-843A-D07419B1EA6A}"/>
              </a:ext>
            </a:extLst>
          </p:cNvPr>
          <p:cNvSpPr>
            <a:spLocks noGrp="1"/>
          </p:cNvSpPr>
          <p:nvPr>
            <p:ph idx="1"/>
          </p:nvPr>
        </p:nvSpPr>
        <p:spPr>
          <a:xfrm>
            <a:off x="628650" y="2209800"/>
            <a:ext cx="7753350" cy="3790857"/>
          </a:xfrm>
        </p:spPr>
        <p:txBody>
          <a:bodyPr>
            <a:normAutofit/>
          </a:bodyPr>
          <a:lstStyle/>
          <a:p>
            <a:pPr>
              <a:buFont typeface="Wingdings" panose="05000000000000000000" pitchFamily="2" charset="2"/>
              <a:buChar char="Ø"/>
            </a:pPr>
            <a:r>
              <a:rPr lang="en-US" sz="2400" dirty="0"/>
              <a:t>Language – words matter</a:t>
            </a:r>
          </a:p>
          <a:p>
            <a:pPr>
              <a:buFont typeface="Wingdings" panose="05000000000000000000" pitchFamily="2" charset="2"/>
              <a:buChar char="Ø"/>
            </a:pPr>
            <a:r>
              <a:rPr lang="en-US" sz="2400" dirty="0"/>
              <a:t>Stigma is real (guilt and shame)</a:t>
            </a:r>
          </a:p>
          <a:p>
            <a:pPr>
              <a:buFont typeface="Wingdings" panose="05000000000000000000" pitchFamily="2" charset="2"/>
              <a:buChar char="Ø"/>
            </a:pPr>
            <a:r>
              <a:rPr lang="en-US" sz="2400" dirty="0"/>
              <a:t>Historical context – drug of choice and how people are treated</a:t>
            </a:r>
          </a:p>
          <a:p>
            <a:pPr>
              <a:buFont typeface="Wingdings" panose="05000000000000000000" pitchFamily="2" charset="2"/>
              <a:buChar char="Ø"/>
            </a:pPr>
            <a:r>
              <a:rPr lang="en-US" sz="2400" dirty="0"/>
              <a:t>Accept and apologize </a:t>
            </a:r>
          </a:p>
          <a:p>
            <a:pPr>
              <a:buFont typeface="Wingdings" panose="05000000000000000000" pitchFamily="2" charset="2"/>
              <a:buChar char="Ø"/>
            </a:pPr>
            <a:r>
              <a:rPr lang="en-US" sz="2400" dirty="0"/>
              <a:t>Teach and train – Good Samaritan Law</a:t>
            </a:r>
          </a:p>
          <a:p>
            <a:pPr>
              <a:buFont typeface="Wingdings" panose="05000000000000000000" pitchFamily="2" charset="2"/>
              <a:buChar char="Ø"/>
            </a:pPr>
            <a:r>
              <a:rPr lang="en-US" sz="2400" dirty="0"/>
              <a:t>Nothing about us without us – Voice and Choice</a:t>
            </a: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7797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2F86A-70DB-4F4B-B671-F0557F63281F}"/>
              </a:ext>
            </a:extLst>
          </p:cNvPr>
          <p:cNvSpPr>
            <a:spLocks noGrp="1"/>
          </p:cNvSpPr>
          <p:nvPr>
            <p:ph type="title"/>
          </p:nvPr>
        </p:nvSpPr>
        <p:spPr>
          <a:xfrm>
            <a:off x="628650" y="1131094"/>
            <a:ext cx="7886700" cy="652432"/>
          </a:xfrm>
        </p:spPr>
        <p:txBody>
          <a:bodyPr>
            <a:normAutofit/>
          </a:bodyPr>
          <a:lstStyle/>
          <a:p>
            <a:pPr algn="ctr"/>
            <a:r>
              <a:rPr lang="en-US" b="1" dirty="0"/>
              <a:t>What We Learned </a:t>
            </a:r>
          </a:p>
        </p:txBody>
      </p:sp>
      <p:sp>
        <p:nvSpPr>
          <p:cNvPr id="3" name="Content Placeholder 2">
            <a:extLst>
              <a:ext uri="{FF2B5EF4-FFF2-40B4-BE49-F238E27FC236}">
                <a16:creationId xmlns:a16="http://schemas.microsoft.com/office/drawing/2014/main" id="{2A23BDDD-4FC2-4021-843A-D07419B1EA6A}"/>
              </a:ext>
            </a:extLst>
          </p:cNvPr>
          <p:cNvSpPr>
            <a:spLocks noGrp="1"/>
          </p:cNvSpPr>
          <p:nvPr>
            <p:ph idx="1"/>
          </p:nvPr>
        </p:nvSpPr>
        <p:spPr>
          <a:xfrm>
            <a:off x="628650" y="2209800"/>
            <a:ext cx="7886700" cy="3790857"/>
          </a:xfrm>
        </p:spPr>
        <p:txBody>
          <a:bodyPr>
            <a:normAutofit/>
          </a:bodyPr>
          <a:lstStyle/>
          <a:p>
            <a:pPr>
              <a:buFont typeface="Wingdings" panose="05000000000000000000" pitchFamily="2" charset="2"/>
              <a:buChar char="Ø"/>
            </a:pPr>
            <a:r>
              <a:rPr lang="en-US" sz="2400" dirty="0"/>
              <a:t>Leader that is connected to and has passion for faith-based care.</a:t>
            </a:r>
          </a:p>
          <a:p>
            <a:pPr>
              <a:buFont typeface="Wingdings" panose="05000000000000000000" pitchFamily="2" charset="2"/>
              <a:buChar char="Ø"/>
            </a:pPr>
            <a:r>
              <a:rPr lang="en-US" sz="2400" dirty="0"/>
              <a:t>Resources follow vision.</a:t>
            </a:r>
          </a:p>
          <a:p>
            <a:pPr>
              <a:buFont typeface="Wingdings" panose="05000000000000000000" pitchFamily="2" charset="2"/>
              <a:buChar char="Ø"/>
            </a:pPr>
            <a:r>
              <a:rPr lang="en-US" sz="2400" dirty="0"/>
              <a:t>Accept all who want to participate because they bring value to the group.</a:t>
            </a:r>
          </a:p>
          <a:p>
            <a:pPr>
              <a:buFont typeface="Wingdings" panose="05000000000000000000" pitchFamily="2" charset="2"/>
              <a:buChar char="Ø"/>
            </a:pPr>
            <a:r>
              <a:rPr lang="en-US" sz="2400" dirty="0"/>
              <a:t>With AAEW we are “Better Together”.</a:t>
            </a:r>
          </a:p>
          <a:p>
            <a:pPr>
              <a:buFont typeface="Wingdings" panose="05000000000000000000" pitchFamily="2" charset="2"/>
              <a:buChar char="Ø"/>
            </a:pPr>
            <a:r>
              <a:rPr lang="en-US" sz="2400" dirty="0"/>
              <a:t>Collectively we bridge the gaps.</a:t>
            </a:r>
          </a:p>
          <a:p>
            <a:pPr>
              <a:buFont typeface="Wingdings" panose="05000000000000000000" pitchFamily="2" charset="2"/>
              <a:buChar char="Ø"/>
            </a:pPr>
            <a:r>
              <a:rPr lang="en-US" sz="2400" dirty="0"/>
              <a:t>AAEW allows us to hold one another accountable for what we say we are going to do. </a:t>
            </a: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7730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322E0FEC-9AE7-48C3-8089-55A2FB443C19}"/>
              </a:ext>
            </a:extLst>
          </p:cNvPr>
          <p:cNvSpPr>
            <a:spLocks noChangeArrowheads="1"/>
          </p:cNvSpPr>
          <p:nvPr/>
        </p:nvSpPr>
        <p:spPr bwMode="auto">
          <a:xfrm>
            <a:off x="1422798" y="3513963"/>
            <a:ext cx="162545" cy="403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825" b="1" i="0" u="sng"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45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graphicFrame>
        <p:nvGraphicFramePr>
          <p:cNvPr id="7" name="Table 6">
            <a:extLst>
              <a:ext uri="{FF2B5EF4-FFF2-40B4-BE49-F238E27FC236}">
                <a16:creationId xmlns:a16="http://schemas.microsoft.com/office/drawing/2014/main" id="{D6B2506B-483D-CA59-2D4C-2F244302ED88}"/>
              </a:ext>
            </a:extLst>
          </p:cNvPr>
          <p:cNvGraphicFramePr>
            <a:graphicFrameLocks noGrp="1"/>
          </p:cNvGraphicFramePr>
          <p:nvPr>
            <p:extLst>
              <p:ext uri="{D42A27DB-BD31-4B8C-83A1-F6EECF244321}">
                <p14:modId xmlns:p14="http://schemas.microsoft.com/office/powerpoint/2010/main" val="3641913767"/>
              </p:ext>
            </p:extLst>
          </p:nvPr>
        </p:nvGraphicFramePr>
        <p:xfrm>
          <a:off x="819150" y="1752600"/>
          <a:ext cx="7696200" cy="4602926"/>
        </p:xfrm>
        <a:graphic>
          <a:graphicData uri="http://schemas.openxmlformats.org/drawingml/2006/table">
            <a:tbl>
              <a:tblPr>
                <a:tableStyleId>{5C22544A-7EE6-4342-B048-85BDC9FD1C3A}</a:tableStyleId>
              </a:tblPr>
              <a:tblGrid>
                <a:gridCol w="4495800">
                  <a:extLst>
                    <a:ext uri="{9D8B030D-6E8A-4147-A177-3AD203B41FA5}">
                      <a16:colId xmlns:a16="http://schemas.microsoft.com/office/drawing/2014/main" val="1826363956"/>
                    </a:ext>
                  </a:extLst>
                </a:gridCol>
                <a:gridCol w="3200400">
                  <a:extLst>
                    <a:ext uri="{9D8B030D-6E8A-4147-A177-3AD203B41FA5}">
                      <a16:colId xmlns:a16="http://schemas.microsoft.com/office/drawing/2014/main" val="4089449789"/>
                    </a:ext>
                  </a:extLst>
                </a:gridCol>
              </a:tblGrid>
              <a:tr h="411926">
                <a:tc>
                  <a:txBody>
                    <a:bodyPr/>
                    <a:lstStyle/>
                    <a:p>
                      <a:pPr algn="l" fontAlgn="b"/>
                      <a:r>
                        <a:rPr lang="en-US" sz="1800" u="none" strike="noStrike" dirty="0">
                          <a:effectLst/>
                          <a:latin typeface="Arial" panose="020B0604020202020204" pitchFamily="34" charset="0"/>
                          <a:cs typeface="Arial" panose="020B0604020202020204" pitchFamily="34" charset="0"/>
                        </a:rPr>
                        <a:t>Name of Church</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8706" marR="8706" marT="8706" marB="0" anchor="b"/>
                </a:tc>
                <a:tc>
                  <a:txBody>
                    <a:bodyPr/>
                    <a:lstStyle/>
                    <a:p>
                      <a:pPr algn="l" fontAlgn="b"/>
                      <a:r>
                        <a:rPr lang="en-US" sz="1800" u="none" strike="noStrike" dirty="0">
                          <a:effectLst/>
                          <a:latin typeface="Arial" panose="020B0604020202020204" pitchFamily="34" charset="0"/>
                          <a:cs typeface="Arial" panose="020B0604020202020204" pitchFamily="34" charset="0"/>
                        </a:rPr>
                        <a:t>Pastor</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8706" marR="8706" marT="8706" marB="0" anchor="b"/>
                </a:tc>
                <a:extLst>
                  <a:ext uri="{0D108BD9-81ED-4DB2-BD59-A6C34878D82A}">
                    <a16:rowId xmlns:a16="http://schemas.microsoft.com/office/drawing/2014/main" val="3104776951"/>
                  </a:ext>
                </a:extLst>
              </a:tr>
              <a:tr h="381000">
                <a:tc>
                  <a:txBody>
                    <a:bodyPr/>
                    <a:lstStyle/>
                    <a:p>
                      <a:pPr algn="l" fontAlgn="b"/>
                      <a:r>
                        <a:rPr lang="en-US" sz="1400" u="none" strike="noStrike" dirty="0">
                          <a:effectLst/>
                          <a:latin typeface="Arial" panose="020B0604020202020204" pitchFamily="34" charset="0"/>
                          <a:cs typeface="Arial" panose="020B0604020202020204" pitchFamily="34" charset="0"/>
                        </a:rPr>
                        <a:t>Christ Temple Full Gospel Baptist Church</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706" marR="8706" marT="8706" marB="0" anchor="b"/>
                </a:tc>
                <a:tc>
                  <a:txBody>
                    <a:bodyPr/>
                    <a:lstStyle/>
                    <a:p>
                      <a:pPr algn="l" fontAlgn="b"/>
                      <a:r>
                        <a:rPr lang="en-US" sz="1400" u="none" strike="noStrike" dirty="0">
                          <a:effectLst/>
                          <a:latin typeface="Arial" panose="020B0604020202020204" pitchFamily="34" charset="0"/>
                          <a:cs typeface="Arial" panose="020B0604020202020204" pitchFamily="34" charset="0"/>
                        </a:rPr>
                        <a:t>Rev. Peter Mingo</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706" marR="8706" marT="8706" marB="0" anchor="b"/>
                </a:tc>
                <a:extLst>
                  <a:ext uri="{0D108BD9-81ED-4DB2-BD59-A6C34878D82A}">
                    <a16:rowId xmlns:a16="http://schemas.microsoft.com/office/drawing/2014/main" val="2436649946"/>
                  </a:ext>
                </a:extLst>
              </a:tr>
              <a:tr h="381000">
                <a:tc>
                  <a:txBody>
                    <a:bodyPr/>
                    <a:lstStyle/>
                    <a:p>
                      <a:pPr algn="l" fontAlgn="b"/>
                      <a:r>
                        <a:rPr lang="en-US" sz="1400" u="none" strike="noStrike" dirty="0">
                          <a:effectLst/>
                          <a:latin typeface="Arial" panose="020B0604020202020204" pitchFamily="34" charset="0"/>
                          <a:cs typeface="Arial" panose="020B0604020202020204" pitchFamily="34" charset="0"/>
                        </a:rPr>
                        <a:t>The Greater New Hope Missionary Baptist Church</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706" marR="8706" marT="8706" marB="0" anchor="b"/>
                </a:tc>
                <a:tc>
                  <a:txBody>
                    <a:bodyPr/>
                    <a:lstStyle/>
                    <a:p>
                      <a:pPr algn="l" fontAlgn="b"/>
                      <a:r>
                        <a:rPr lang="en-US" sz="1400" u="none" strike="noStrike" dirty="0">
                          <a:effectLst/>
                          <a:latin typeface="Arial" panose="020B0604020202020204" pitchFamily="34" charset="0"/>
                          <a:cs typeface="Arial" panose="020B0604020202020204" pitchFamily="34" charset="0"/>
                        </a:rPr>
                        <a:t>Rev. Dr. Donald E. Jones, Sr.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706" marR="8706" marT="8706" marB="0" anchor="b"/>
                </a:tc>
                <a:extLst>
                  <a:ext uri="{0D108BD9-81ED-4DB2-BD59-A6C34878D82A}">
                    <a16:rowId xmlns:a16="http://schemas.microsoft.com/office/drawing/2014/main" val="1826219879"/>
                  </a:ext>
                </a:extLst>
              </a:tr>
              <a:tr h="381000">
                <a:tc>
                  <a:txBody>
                    <a:bodyPr/>
                    <a:lstStyle/>
                    <a:p>
                      <a:pPr algn="l" fontAlgn="b"/>
                      <a:r>
                        <a:rPr lang="en-US" sz="1400" u="none" strike="noStrike" dirty="0">
                          <a:effectLst/>
                          <a:latin typeface="Arial" panose="020B0604020202020204" pitchFamily="34" charset="0"/>
                          <a:cs typeface="Arial" panose="020B0604020202020204" pitchFamily="34" charset="0"/>
                        </a:rPr>
                        <a:t>Living God Church</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706" marR="8706" marT="8706" marB="0" anchor="b"/>
                </a:tc>
                <a:tc>
                  <a:txBody>
                    <a:bodyPr/>
                    <a:lstStyle/>
                    <a:p>
                      <a:pPr algn="l" fontAlgn="b"/>
                      <a:r>
                        <a:rPr lang="en-US" sz="1400" u="none" strike="noStrike" dirty="0">
                          <a:effectLst/>
                          <a:latin typeface="Arial" panose="020B0604020202020204" pitchFamily="34" charset="0"/>
                          <a:cs typeface="Arial" panose="020B0604020202020204" pitchFamily="34" charset="0"/>
                        </a:rPr>
                        <a:t>Rev. Sil Watkins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706" marR="8706" marT="8706" marB="0" anchor="b"/>
                </a:tc>
                <a:extLst>
                  <a:ext uri="{0D108BD9-81ED-4DB2-BD59-A6C34878D82A}">
                    <a16:rowId xmlns:a16="http://schemas.microsoft.com/office/drawing/2014/main" val="746980849"/>
                  </a:ext>
                </a:extLst>
              </a:tr>
              <a:tr h="381000">
                <a:tc>
                  <a:txBody>
                    <a:bodyPr/>
                    <a:lstStyle/>
                    <a:p>
                      <a:pPr algn="l" fontAlgn="b"/>
                      <a:r>
                        <a:rPr lang="en-US" sz="1400" u="none" strike="noStrike" dirty="0">
                          <a:effectLst/>
                          <a:latin typeface="Arial" panose="020B0604020202020204" pitchFamily="34" charset="0"/>
                          <a:cs typeface="Arial" panose="020B0604020202020204" pitchFamily="34" charset="0"/>
                        </a:rPr>
                        <a:t>Rose Chapel Missionary Baptist Church</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706" marR="8706" marT="8706" marB="0" anchor="b"/>
                </a:tc>
                <a:tc>
                  <a:txBody>
                    <a:bodyPr/>
                    <a:lstStyle/>
                    <a:p>
                      <a:pPr algn="l" fontAlgn="b"/>
                      <a:r>
                        <a:rPr lang="en-US" sz="1400" u="none" strike="noStrike" dirty="0">
                          <a:effectLst/>
                          <a:latin typeface="Arial" panose="020B0604020202020204" pitchFamily="34" charset="0"/>
                          <a:cs typeface="Arial" panose="020B0604020202020204" pitchFamily="34" charset="0"/>
                        </a:rPr>
                        <a:t>Rev. Mark Flagg</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706" marR="8706" marT="8706" marB="0" anchor="b"/>
                </a:tc>
                <a:extLst>
                  <a:ext uri="{0D108BD9-81ED-4DB2-BD59-A6C34878D82A}">
                    <a16:rowId xmlns:a16="http://schemas.microsoft.com/office/drawing/2014/main" val="1159537308"/>
                  </a:ext>
                </a:extLst>
              </a:tr>
              <a:tr h="381000">
                <a:tc>
                  <a:txBody>
                    <a:bodyPr/>
                    <a:lstStyle/>
                    <a:p>
                      <a:pPr algn="l" fontAlgn="b"/>
                      <a:r>
                        <a:rPr lang="en-US" sz="1400" u="none" strike="noStrike" dirty="0">
                          <a:effectLst/>
                          <a:latin typeface="Arial" panose="020B0604020202020204" pitchFamily="34" charset="0"/>
                          <a:cs typeface="Arial" panose="020B0604020202020204" pitchFamily="34" charset="0"/>
                        </a:rPr>
                        <a:t>House of Joy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706" marR="8706" marT="8706" marB="0" anchor="b"/>
                </a:tc>
                <a:tc>
                  <a:txBody>
                    <a:bodyPr/>
                    <a:lstStyle/>
                    <a:p>
                      <a:pPr algn="l" fontAlgn="b"/>
                      <a:r>
                        <a:rPr lang="en-US" sz="1400" u="none" strike="noStrike" dirty="0">
                          <a:effectLst/>
                          <a:latin typeface="Arial" panose="020B0604020202020204" pitchFamily="34" charset="0"/>
                          <a:cs typeface="Arial" panose="020B0604020202020204" pitchFamily="34" charset="0"/>
                        </a:rPr>
                        <a:t>Rev. Todd O'Neal</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706" marR="8706" marT="8706" marB="0" anchor="b"/>
                </a:tc>
                <a:extLst>
                  <a:ext uri="{0D108BD9-81ED-4DB2-BD59-A6C34878D82A}">
                    <a16:rowId xmlns:a16="http://schemas.microsoft.com/office/drawing/2014/main" val="4067677482"/>
                  </a:ext>
                </a:extLst>
              </a:tr>
              <a:tr h="381000">
                <a:tc>
                  <a:txBody>
                    <a:bodyPr/>
                    <a:lstStyle/>
                    <a:p>
                      <a:pPr algn="l" fontAlgn="b"/>
                      <a:r>
                        <a:rPr lang="en-US" sz="1400" u="none" strike="noStrike" dirty="0">
                          <a:effectLst/>
                          <a:latin typeface="Arial" panose="020B0604020202020204" pitchFamily="34" charset="0"/>
                          <a:cs typeface="Arial" panose="020B0604020202020204" pitchFamily="34" charset="0"/>
                        </a:rPr>
                        <a:t>New Jerusalem Baptist Church</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706" marR="8706" marT="8706" marB="0" anchor="b"/>
                </a:tc>
                <a:tc>
                  <a:txBody>
                    <a:bodyPr/>
                    <a:lstStyle/>
                    <a:p>
                      <a:pPr algn="l" fontAlgn="b"/>
                      <a:r>
                        <a:rPr lang="en-US" sz="1400" u="none" strike="noStrike" dirty="0">
                          <a:effectLst/>
                          <a:latin typeface="Arial" panose="020B0604020202020204" pitchFamily="34" charset="0"/>
                          <a:cs typeface="Arial" panose="020B0604020202020204" pitchFamily="34" charset="0"/>
                        </a:rPr>
                        <a:t>Rev. Damon Lynch Jr.</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706" marR="8706" marT="8706" marB="0" anchor="b"/>
                </a:tc>
                <a:extLst>
                  <a:ext uri="{0D108BD9-81ED-4DB2-BD59-A6C34878D82A}">
                    <a16:rowId xmlns:a16="http://schemas.microsoft.com/office/drawing/2014/main" val="3931694366"/>
                  </a:ext>
                </a:extLst>
              </a:tr>
              <a:tr h="381000">
                <a:tc>
                  <a:txBody>
                    <a:bodyPr/>
                    <a:lstStyle/>
                    <a:p>
                      <a:pPr algn="l" fontAlgn="b"/>
                      <a:r>
                        <a:rPr lang="en-US" sz="1400" u="none" strike="noStrike" dirty="0">
                          <a:effectLst/>
                          <a:latin typeface="Arial" panose="020B0604020202020204" pitchFamily="34" charset="0"/>
                          <a:cs typeface="Arial" panose="020B0604020202020204" pitchFamily="34" charset="0"/>
                        </a:rPr>
                        <a:t>Corinthian Missionary Baptist Church</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706" marR="8706" marT="8706" marB="0" anchor="b"/>
                </a:tc>
                <a:tc>
                  <a:txBody>
                    <a:bodyPr/>
                    <a:lstStyle/>
                    <a:p>
                      <a:pPr algn="l" fontAlgn="b"/>
                      <a:r>
                        <a:rPr lang="en-US" sz="1400" u="none" strike="noStrike" dirty="0">
                          <a:effectLst/>
                          <a:latin typeface="Arial" panose="020B0604020202020204" pitchFamily="34" charset="0"/>
                          <a:cs typeface="Arial" panose="020B0604020202020204" pitchFamily="34" charset="0"/>
                        </a:rPr>
                        <a:t>Rev. K.Z. Smith</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706" marR="8706" marT="8706" marB="0" anchor="b"/>
                </a:tc>
                <a:extLst>
                  <a:ext uri="{0D108BD9-81ED-4DB2-BD59-A6C34878D82A}">
                    <a16:rowId xmlns:a16="http://schemas.microsoft.com/office/drawing/2014/main" val="53959640"/>
                  </a:ext>
                </a:extLst>
              </a:tr>
              <a:tr h="381000">
                <a:tc>
                  <a:txBody>
                    <a:bodyPr/>
                    <a:lstStyle/>
                    <a:p>
                      <a:pPr algn="l" fontAlgn="b"/>
                      <a:r>
                        <a:rPr lang="en-US" sz="1400" u="none" strike="noStrike" dirty="0">
                          <a:effectLst/>
                          <a:latin typeface="Arial" panose="020B0604020202020204" pitchFamily="34" charset="0"/>
                          <a:cs typeface="Arial" panose="020B0604020202020204" pitchFamily="34" charset="0"/>
                        </a:rPr>
                        <a:t>Greater Faith Ministries Church</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706" marR="8706" marT="8706" marB="0" anchor="b"/>
                </a:tc>
                <a:tc>
                  <a:txBody>
                    <a:bodyPr/>
                    <a:lstStyle/>
                    <a:p>
                      <a:pPr algn="l" fontAlgn="b"/>
                      <a:r>
                        <a:rPr lang="en-US" sz="1400" u="none" strike="noStrike" dirty="0">
                          <a:effectLst/>
                          <a:latin typeface="Arial" panose="020B0604020202020204" pitchFamily="34" charset="0"/>
                          <a:cs typeface="Arial" panose="020B0604020202020204" pitchFamily="34" charset="0"/>
                        </a:rPr>
                        <a:t>Rev. Anthony Hudson</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706" marR="8706" marT="8706" marB="0" anchor="b"/>
                </a:tc>
                <a:extLst>
                  <a:ext uri="{0D108BD9-81ED-4DB2-BD59-A6C34878D82A}">
                    <a16:rowId xmlns:a16="http://schemas.microsoft.com/office/drawing/2014/main" val="1738314173"/>
                  </a:ext>
                </a:extLst>
              </a:tr>
              <a:tr h="381000">
                <a:tc>
                  <a:txBody>
                    <a:bodyPr/>
                    <a:lstStyle/>
                    <a:p>
                      <a:pPr algn="l" fontAlgn="b"/>
                      <a:r>
                        <a:rPr lang="en-US" sz="1400" u="none" strike="noStrike" dirty="0">
                          <a:effectLst/>
                          <a:latin typeface="Arial" panose="020B0604020202020204" pitchFamily="34" charset="0"/>
                          <a:cs typeface="Arial" panose="020B0604020202020204" pitchFamily="34" charset="0"/>
                        </a:rPr>
                        <a:t>Revive Church</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706" marR="8706" marT="8706" marB="0" anchor="b"/>
                </a:tc>
                <a:tc>
                  <a:txBody>
                    <a:bodyPr/>
                    <a:lstStyle/>
                    <a:p>
                      <a:pPr algn="l" fontAlgn="b"/>
                      <a:r>
                        <a:rPr lang="en-US" sz="1400" u="none" strike="noStrike" dirty="0">
                          <a:effectLst/>
                          <a:latin typeface="Arial" panose="020B0604020202020204" pitchFamily="34" charset="0"/>
                          <a:cs typeface="Arial" panose="020B0604020202020204" pitchFamily="34" charset="0"/>
                        </a:rPr>
                        <a:t>Rev. Kirk Kirkland</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706" marR="8706" marT="8706" marB="0" anchor="b"/>
                </a:tc>
                <a:extLst>
                  <a:ext uri="{0D108BD9-81ED-4DB2-BD59-A6C34878D82A}">
                    <a16:rowId xmlns:a16="http://schemas.microsoft.com/office/drawing/2014/main" val="3947130782"/>
                  </a:ext>
                </a:extLst>
              </a:tr>
              <a:tr h="381000">
                <a:tc>
                  <a:txBody>
                    <a:bodyPr/>
                    <a:lstStyle/>
                    <a:p>
                      <a:pPr algn="l" fontAlgn="b"/>
                      <a:r>
                        <a:rPr lang="en-US" sz="1400" u="none" strike="noStrike" dirty="0">
                          <a:effectLst/>
                          <a:latin typeface="Arial" panose="020B0604020202020204" pitchFamily="34" charset="0"/>
                          <a:cs typeface="Arial" panose="020B0604020202020204" pitchFamily="34" charset="0"/>
                        </a:rPr>
                        <a:t>Truth &amp; Destiny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706" marR="8706" marT="8706" marB="0" anchor="b"/>
                </a:tc>
                <a:tc>
                  <a:txBody>
                    <a:bodyPr/>
                    <a:lstStyle/>
                    <a:p>
                      <a:pPr algn="l" fontAlgn="b"/>
                      <a:r>
                        <a:rPr lang="en-US" sz="1400" u="none" strike="noStrike" dirty="0">
                          <a:effectLst/>
                          <a:latin typeface="Arial" panose="020B0604020202020204" pitchFamily="34" charset="0"/>
                          <a:cs typeface="Arial" panose="020B0604020202020204" pitchFamily="34" charset="0"/>
                        </a:rPr>
                        <a:t>Rev. Lesley Jones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706" marR="8706" marT="8706" marB="0" anchor="b"/>
                </a:tc>
                <a:extLst>
                  <a:ext uri="{0D108BD9-81ED-4DB2-BD59-A6C34878D82A}">
                    <a16:rowId xmlns:a16="http://schemas.microsoft.com/office/drawing/2014/main" val="2419752534"/>
                  </a:ext>
                </a:extLst>
              </a:tr>
              <a:tr h="381000">
                <a:tc>
                  <a:txBody>
                    <a:bodyPr/>
                    <a:lstStyle/>
                    <a:p>
                      <a:pPr algn="l" fontAlgn="b"/>
                      <a:r>
                        <a:rPr lang="en-US" sz="1400" u="none" strike="noStrike" dirty="0">
                          <a:effectLst/>
                          <a:latin typeface="Arial" panose="020B0604020202020204" pitchFamily="34" charset="0"/>
                          <a:cs typeface="Arial" panose="020B0604020202020204" pitchFamily="34" charset="0"/>
                        </a:rPr>
                        <a:t>New Prospect Baptist Church</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706" marR="8706" marT="8706" marB="0" anchor="b"/>
                </a:tc>
                <a:tc>
                  <a:txBody>
                    <a:bodyPr/>
                    <a:lstStyle/>
                    <a:p>
                      <a:pPr algn="l" fontAlgn="b"/>
                      <a:r>
                        <a:rPr lang="en-US" sz="1400" u="none" strike="noStrike" dirty="0">
                          <a:effectLst/>
                          <a:latin typeface="Arial" panose="020B0604020202020204" pitchFamily="34" charset="0"/>
                          <a:cs typeface="Arial" panose="020B0604020202020204" pitchFamily="34" charset="0"/>
                        </a:rPr>
                        <a:t>Rev. Damon Lynch III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706" marR="8706" marT="8706" marB="0" anchor="b"/>
                </a:tc>
                <a:extLst>
                  <a:ext uri="{0D108BD9-81ED-4DB2-BD59-A6C34878D82A}">
                    <a16:rowId xmlns:a16="http://schemas.microsoft.com/office/drawing/2014/main" val="3598639426"/>
                  </a:ext>
                </a:extLst>
              </a:tr>
            </a:tbl>
          </a:graphicData>
        </a:graphic>
      </p:graphicFrame>
      <p:sp>
        <p:nvSpPr>
          <p:cNvPr id="4" name="Title 1">
            <a:extLst>
              <a:ext uri="{FF2B5EF4-FFF2-40B4-BE49-F238E27FC236}">
                <a16:creationId xmlns:a16="http://schemas.microsoft.com/office/drawing/2014/main" id="{2881A0DF-3BD8-4A77-BE5D-A8E35CCEF02A}"/>
              </a:ext>
            </a:extLst>
          </p:cNvPr>
          <p:cNvSpPr txBox="1">
            <a:spLocks/>
          </p:cNvSpPr>
          <p:nvPr/>
        </p:nvSpPr>
        <p:spPr>
          <a:xfrm>
            <a:off x="628650" y="838200"/>
            <a:ext cx="7886700" cy="914400"/>
          </a:xfrm>
          <a:prstGeom prst="rect">
            <a:avLst/>
          </a:prstGeom>
        </p:spPr>
        <p:txBody>
          <a:bodyPr>
            <a:noAutofit/>
          </a:bodyPr>
          <a:lstStyle>
            <a:lvl1pPr algn="ctr"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Arial" panose="020B0604020202020204" pitchFamily="34" charset="0"/>
              </a:defRPr>
            </a:lvl1pPr>
            <a:lvl2pPr algn="ctr"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Arial" panose="020B0604020202020204" pitchFamily="34" charset="0"/>
              </a:defRPr>
            </a:lvl2pPr>
            <a:lvl3pPr algn="ctr"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Arial" panose="020B0604020202020204" pitchFamily="34" charset="0"/>
              </a:defRPr>
            </a:lvl3pPr>
            <a:lvl4pPr algn="ctr"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Arial" panose="020B0604020202020204" pitchFamily="34" charset="0"/>
              </a:defRPr>
            </a:lvl4pPr>
            <a:lvl5pPr algn="ctr"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Arial" panose="020B0604020202020204" pitchFamily="34" charset="0"/>
              </a:defRPr>
            </a:lvl5pPr>
            <a:lvl6pPr marL="457200" algn="ctr" rtl="0" fontAlgn="base">
              <a:spcBef>
                <a:spcPct val="0"/>
              </a:spcBef>
              <a:spcAft>
                <a:spcPct val="0"/>
              </a:spcAft>
              <a:defRPr sz="4400">
                <a:solidFill>
                  <a:schemeClr val="tx2"/>
                </a:solidFill>
                <a:latin typeface="Verdana" pitchFamily="-107" charset="0"/>
              </a:defRPr>
            </a:lvl6pPr>
            <a:lvl7pPr marL="914400" algn="ctr" rtl="0" fontAlgn="base">
              <a:spcBef>
                <a:spcPct val="0"/>
              </a:spcBef>
              <a:spcAft>
                <a:spcPct val="0"/>
              </a:spcAft>
              <a:defRPr sz="4400">
                <a:solidFill>
                  <a:schemeClr val="tx2"/>
                </a:solidFill>
                <a:latin typeface="Verdana" pitchFamily="-107" charset="0"/>
              </a:defRPr>
            </a:lvl7pPr>
            <a:lvl8pPr marL="1371600" algn="ctr" rtl="0" fontAlgn="base">
              <a:spcBef>
                <a:spcPct val="0"/>
              </a:spcBef>
              <a:spcAft>
                <a:spcPct val="0"/>
              </a:spcAft>
              <a:defRPr sz="4400">
                <a:solidFill>
                  <a:schemeClr val="tx2"/>
                </a:solidFill>
                <a:latin typeface="Verdana" pitchFamily="-107" charset="0"/>
              </a:defRPr>
            </a:lvl8pPr>
            <a:lvl9pPr marL="1828800" algn="ctr" rtl="0" fontAlgn="base">
              <a:spcBef>
                <a:spcPct val="0"/>
              </a:spcBef>
              <a:spcAft>
                <a:spcPct val="0"/>
              </a:spcAft>
              <a:defRPr sz="4400">
                <a:solidFill>
                  <a:schemeClr val="tx2"/>
                </a:solidFill>
                <a:latin typeface="Verdana" pitchFamily="-107" charset="0"/>
              </a:defRPr>
            </a:lvl9pPr>
          </a:lstStyle>
          <a:p>
            <a:r>
              <a:rPr lang="en-US" sz="2400" b="1" kern="0" dirty="0"/>
              <a:t>A Very Special Thank You to the Churches Participating in the Faith-Based Initiative</a:t>
            </a:r>
          </a:p>
        </p:txBody>
      </p:sp>
    </p:spTree>
    <p:extLst>
      <p:ext uri="{BB962C8B-B14F-4D97-AF65-F5344CB8AC3E}">
        <p14:creationId xmlns:p14="http://schemas.microsoft.com/office/powerpoint/2010/main" val="4162293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584707E2-994B-48B5-BECF-FD9547967D37}"/>
              </a:ext>
            </a:extLst>
          </p:cNvPr>
          <p:cNvSpPr>
            <a:spLocks noGrp="1" noChangeArrowheads="1"/>
          </p:cNvSpPr>
          <p:nvPr>
            <p:ph type="ctrTitle"/>
          </p:nvPr>
        </p:nvSpPr>
        <p:spPr>
          <a:xfrm>
            <a:off x="0" y="1377950"/>
            <a:ext cx="9144000" cy="1470025"/>
          </a:xfrm>
        </p:spPr>
        <p:txBody>
          <a:bodyPr/>
          <a:lstStyle/>
          <a:p>
            <a:r>
              <a:rPr lang="en-US" altLang="en-US" sz="7400" b="1" dirty="0"/>
              <a:t>Q&amp;A</a:t>
            </a:r>
          </a:p>
        </p:txBody>
      </p:sp>
      <p:sp>
        <p:nvSpPr>
          <p:cNvPr id="70659" name="Subtitle 2">
            <a:extLst>
              <a:ext uri="{FF2B5EF4-FFF2-40B4-BE49-F238E27FC236}">
                <a16:creationId xmlns:a16="http://schemas.microsoft.com/office/drawing/2014/main" id="{A5C06DE0-FD4B-468C-AAAB-E9FED8D51C84}"/>
              </a:ext>
            </a:extLst>
          </p:cNvPr>
          <p:cNvSpPr>
            <a:spLocks noGrp="1" noChangeArrowheads="1"/>
          </p:cNvSpPr>
          <p:nvPr>
            <p:ph type="subTitle" idx="1"/>
          </p:nvPr>
        </p:nvSpPr>
        <p:spPr>
          <a:xfrm>
            <a:off x="0" y="3200400"/>
            <a:ext cx="9144000" cy="1752600"/>
          </a:xfrm>
        </p:spPr>
        <p:txBody>
          <a:bodyPr/>
          <a:lstStyle/>
          <a:p>
            <a:r>
              <a:rPr lang="en-US" altLang="en-US" dirty="0"/>
              <a:t>Please unmute to ask a question OR type your question in the chat box.</a:t>
            </a:r>
          </a:p>
        </p:txBody>
      </p:sp>
    </p:spTree>
    <p:extLst>
      <p:ext uri="{BB962C8B-B14F-4D97-AF65-F5344CB8AC3E}">
        <p14:creationId xmlns:p14="http://schemas.microsoft.com/office/powerpoint/2010/main" val="1366560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9A9B3D74-C85D-4897-BBA9-B0D8689081A6}"/>
              </a:ext>
            </a:extLst>
          </p:cNvPr>
          <p:cNvSpPr>
            <a:spLocks noGrp="1" noChangeArrowheads="1"/>
          </p:cNvSpPr>
          <p:nvPr>
            <p:ph type="ctrTitle"/>
          </p:nvPr>
        </p:nvSpPr>
        <p:spPr>
          <a:xfrm>
            <a:off x="685800" y="612775"/>
            <a:ext cx="7772400" cy="1470025"/>
          </a:xfrm>
        </p:spPr>
        <p:txBody>
          <a:bodyPr/>
          <a:lstStyle/>
          <a:p>
            <a:r>
              <a:rPr lang="en-US" altLang="en-US" sz="4200" b="1" dirty="0">
                <a:solidFill>
                  <a:srgbClr val="C00000"/>
                </a:solidFill>
              </a:rPr>
              <a:t>Thank you for joining us!</a:t>
            </a:r>
          </a:p>
        </p:txBody>
      </p:sp>
      <p:sp>
        <p:nvSpPr>
          <p:cNvPr id="71683" name="Subtitle 2">
            <a:extLst>
              <a:ext uri="{FF2B5EF4-FFF2-40B4-BE49-F238E27FC236}">
                <a16:creationId xmlns:a16="http://schemas.microsoft.com/office/drawing/2014/main" id="{5D8ACF7E-3F80-458A-A495-840D4E5154AB}"/>
              </a:ext>
            </a:extLst>
          </p:cNvPr>
          <p:cNvSpPr>
            <a:spLocks noGrp="1" noChangeArrowheads="1"/>
          </p:cNvSpPr>
          <p:nvPr>
            <p:ph type="subTitle" idx="1"/>
          </p:nvPr>
        </p:nvSpPr>
        <p:spPr>
          <a:xfrm>
            <a:off x="533400" y="2146300"/>
            <a:ext cx="8153400" cy="3873500"/>
          </a:xfrm>
        </p:spPr>
        <p:txBody>
          <a:bodyPr/>
          <a:lstStyle/>
          <a:p>
            <a:r>
              <a:rPr lang="en-US" altLang="en-US" sz="3000" dirty="0"/>
              <a:t>Please take a few moments to complete </a:t>
            </a:r>
          </a:p>
          <a:p>
            <a:r>
              <a:rPr lang="en-US" altLang="en-US" sz="3000" dirty="0"/>
              <a:t>the survey form. The survey link is provided </a:t>
            </a:r>
          </a:p>
          <a:p>
            <a:r>
              <a:rPr lang="en-US" altLang="en-US" sz="3000" dirty="0"/>
              <a:t>in the chat box.  </a:t>
            </a:r>
          </a:p>
          <a:p>
            <a:endParaRPr lang="en-US" altLang="en-US" sz="3000" dirty="0"/>
          </a:p>
          <a:p>
            <a:r>
              <a:rPr lang="en-US" altLang="en-US" sz="3000" dirty="0"/>
              <a:t>The form is </a:t>
            </a:r>
            <a:r>
              <a:rPr lang="en-US" altLang="en-US" sz="3000" b="1" dirty="0"/>
              <a:t>required</a:t>
            </a:r>
            <a:r>
              <a:rPr lang="en-US" altLang="en-US" sz="3000" dirty="0"/>
              <a:t> to complete if requesting CE credit for Psychology, Social Work, or Counseling.</a:t>
            </a:r>
          </a:p>
          <a:p>
            <a:endParaRPr lang="en-US" altLang="en-US" dirty="0"/>
          </a:p>
        </p:txBody>
      </p:sp>
    </p:spTree>
    <p:extLst>
      <p:ext uri="{BB962C8B-B14F-4D97-AF65-F5344CB8AC3E}">
        <p14:creationId xmlns:p14="http://schemas.microsoft.com/office/powerpoint/2010/main" val="1779900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a:extLst>
              <a:ext uri="{FF2B5EF4-FFF2-40B4-BE49-F238E27FC236}">
                <a16:creationId xmlns:a16="http://schemas.microsoft.com/office/drawing/2014/main" id="{A2AB8723-A75A-4B8A-A5EC-F364D7D94F0F}"/>
              </a:ext>
            </a:extLst>
          </p:cNvPr>
          <p:cNvSpPr>
            <a:spLocks noGrp="1" noChangeArrowheads="1"/>
          </p:cNvSpPr>
          <p:nvPr>
            <p:ph type="title"/>
          </p:nvPr>
        </p:nvSpPr>
        <p:spPr>
          <a:xfrm>
            <a:off x="228600" y="838200"/>
            <a:ext cx="7543800" cy="685800"/>
          </a:xfrm>
        </p:spPr>
        <p:txBody>
          <a:bodyPr/>
          <a:lstStyle/>
          <a:p>
            <a:pPr algn="l"/>
            <a:r>
              <a:rPr lang="en-US" altLang="en-US" dirty="0"/>
              <a:t>The COM CAR Summer Speaker Series</a:t>
            </a:r>
          </a:p>
        </p:txBody>
      </p:sp>
      <p:sp>
        <p:nvSpPr>
          <p:cNvPr id="12291" name="Slide Number Placeholder 3">
            <a:extLst>
              <a:ext uri="{FF2B5EF4-FFF2-40B4-BE49-F238E27FC236}">
                <a16:creationId xmlns:a16="http://schemas.microsoft.com/office/drawing/2014/main" id="{903B2C90-91DC-4377-BF61-AA82FA28C424}"/>
              </a:ext>
            </a:extLst>
          </p:cNvPr>
          <p:cNvSpPr>
            <a:spLocks noGrp="1"/>
          </p:cNvSpPr>
          <p:nvPr>
            <p:ph type="sldNum" sz="quarter" idx="4294967295"/>
          </p:nvPr>
        </p:nvSpPr>
        <p:spPr bwMode="auto">
          <a:xfrm>
            <a:off x="6553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7E2984B9-E748-4560-9159-5363F2A20468}" type="slidenum">
              <a:rPr lang="en-US" altLang="en-US" sz="1400"/>
              <a:pPr algn="r" eaLnBrk="1" hangingPunct="1">
                <a:spcBef>
                  <a:spcPct val="0"/>
                </a:spcBef>
                <a:buFontTx/>
                <a:buNone/>
              </a:pPr>
              <a:t>4</a:t>
            </a:fld>
            <a:endParaRPr lang="en-US" altLang="en-US" sz="1400" dirty="0">
              <a:solidFill>
                <a:srgbClr val="000000"/>
              </a:solidFill>
            </a:endParaRPr>
          </a:p>
        </p:txBody>
      </p:sp>
      <p:sp>
        <p:nvSpPr>
          <p:cNvPr id="12292" name="TextBox 7">
            <a:extLst>
              <a:ext uri="{FF2B5EF4-FFF2-40B4-BE49-F238E27FC236}">
                <a16:creationId xmlns:a16="http://schemas.microsoft.com/office/drawing/2014/main" id="{0F8781E8-974F-4AB5-9273-2895ACCDCAF2}"/>
              </a:ext>
            </a:extLst>
          </p:cNvPr>
          <p:cNvSpPr txBox="1">
            <a:spLocks noChangeArrowheads="1"/>
          </p:cNvSpPr>
          <p:nvPr/>
        </p:nvSpPr>
        <p:spPr bwMode="auto">
          <a:xfrm>
            <a:off x="381000" y="1905000"/>
            <a:ext cx="8153400" cy="301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pPr>
            <a:r>
              <a:rPr lang="en-US" altLang="en-US" sz="2400" dirty="0">
                <a:solidFill>
                  <a:srgbClr val="000000"/>
                </a:solidFill>
              </a:rPr>
              <a:t>Sponsored by </a:t>
            </a:r>
            <a:r>
              <a:rPr lang="en-US" altLang="en-US" sz="2400" dirty="0"/>
              <a:t>Urban Health Pathway of Next Lives Here</a:t>
            </a:r>
            <a:endParaRPr lang="en-US" altLang="en-US" sz="2400" dirty="0">
              <a:solidFill>
                <a:srgbClr val="000000"/>
              </a:solidFill>
            </a:endParaRPr>
          </a:p>
          <a:p>
            <a:pPr>
              <a:spcBef>
                <a:spcPct val="0"/>
              </a:spcBef>
            </a:pPr>
            <a:endParaRPr lang="en-US" altLang="en-US" sz="2400" dirty="0">
              <a:solidFill>
                <a:srgbClr val="000000"/>
              </a:solidFill>
            </a:endParaRPr>
          </a:p>
          <a:p>
            <a:pPr>
              <a:spcBef>
                <a:spcPct val="0"/>
              </a:spcBef>
            </a:pPr>
            <a:r>
              <a:rPr lang="en-US" altLang="en-US" sz="2400" dirty="0"/>
              <a:t>Thank you to the Planning Committee:</a:t>
            </a:r>
          </a:p>
          <a:p>
            <a:pPr>
              <a:spcBef>
                <a:spcPct val="0"/>
              </a:spcBef>
            </a:pPr>
            <a:endParaRPr lang="en-US" altLang="en-US" sz="2400" dirty="0"/>
          </a:p>
          <a:p>
            <a:pPr>
              <a:spcBef>
                <a:spcPct val="0"/>
              </a:spcBef>
            </a:pPr>
            <a:r>
              <a:rPr lang="en-US" altLang="en-US" sz="2400" dirty="0"/>
              <a:t>Dena Cranley  </a:t>
            </a:r>
          </a:p>
          <a:p>
            <a:pPr>
              <a:spcBef>
                <a:spcPct val="0"/>
              </a:spcBef>
            </a:pPr>
            <a:r>
              <a:rPr lang="en-US" altLang="en-US" sz="2400" dirty="0"/>
              <a:t>Jen Rowe </a:t>
            </a:r>
          </a:p>
          <a:p>
            <a:pPr>
              <a:spcBef>
                <a:spcPct val="0"/>
              </a:spcBef>
            </a:pPr>
            <a:endParaRPr lang="en-US" altLang="en-US" sz="2400" dirty="0"/>
          </a:p>
          <a:p>
            <a:pPr lvl="2">
              <a:buFontTx/>
              <a:buNone/>
            </a:pPr>
            <a:endParaRPr lang="en-US" altLang="en-US" sz="1800" dirty="0"/>
          </a:p>
        </p:txBody>
      </p:sp>
      <p:pic>
        <p:nvPicPr>
          <p:cNvPr id="12293" name="Picture 4" descr="A person smiling for the camera&#10;&#10;Description automatically generated with medium confidence">
            <a:extLst>
              <a:ext uri="{FF2B5EF4-FFF2-40B4-BE49-F238E27FC236}">
                <a16:creationId xmlns:a16="http://schemas.microsoft.com/office/drawing/2014/main" id="{1EE56CB2-B8DB-4B1E-AA31-374D588A7F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3583"/>
          <a:stretch>
            <a:fillRect/>
          </a:stretch>
        </p:blipFill>
        <p:spPr bwMode="auto">
          <a:xfrm>
            <a:off x="2990850" y="3335338"/>
            <a:ext cx="15811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1" descr="A picture containing person, indoor&#10;&#10;Description automatically generated">
            <a:extLst>
              <a:ext uri="{FF2B5EF4-FFF2-40B4-BE49-F238E27FC236}">
                <a16:creationId xmlns:a16="http://schemas.microsoft.com/office/drawing/2014/main" id="{EBEFC36E-825C-46DB-9B4B-A1B77B2DF9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001" t="8888" r="8311" b="32082"/>
          <a:stretch>
            <a:fillRect/>
          </a:stretch>
        </p:blipFill>
        <p:spPr bwMode="auto">
          <a:xfrm>
            <a:off x="4972050" y="3335338"/>
            <a:ext cx="15811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a:extLst>
              <a:ext uri="{FF2B5EF4-FFF2-40B4-BE49-F238E27FC236}">
                <a16:creationId xmlns:a16="http://schemas.microsoft.com/office/drawing/2014/main" id="{248AA6CA-AB9D-4D9F-A0E6-D728103DAA5A}"/>
              </a:ext>
            </a:extLst>
          </p:cNvPr>
          <p:cNvSpPr>
            <a:spLocks noGrp="1" noChangeArrowheads="1"/>
          </p:cNvSpPr>
          <p:nvPr>
            <p:ph type="title"/>
          </p:nvPr>
        </p:nvSpPr>
        <p:spPr>
          <a:xfrm>
            <a:off x="0" y="781788"/>
            <a:ext cx="9144000" cy="1524000"/>
          </a:xfrm>
        </p:spPr>
        <p:txBody>
          <a:bodyPr/>
          <a:lstStyle/>
          <a:p>
            <a:pPr marL="0" marR="0">
              <a:spcBef>
                <a:spcPts val="0"/>
              </a:spcBef>
              <a:spcAft>
                <a:spcPts val="0"/>
              </a:spcAft>
            </a:pPr>
            <a:r>
              <a:rPr lang="en-US" dirty="0">
                <a:solidFill>
                  <a:srgbClr val="000000"/>
                </a:solidFill>
                <a:effectLst/>
                <a:latin typeface="Arial" panose="020B0604020202020204" pitchFamily="34" charset="0"/>
                <a:ea typeface="Calibri" panose="020F0502020204030204" pitchFamily="34" charset="0"/>
              </a:rPr>
              <a:t>Development of a Recombinant Humanized</a:t>
            </a:r>
            <a:br>
              <a:rPr lang="en-US" dirty="0">
                <a:solidFill>
                  <a:srgbClr val="000000"/>
                </a:solidFill>
                <a:effectLst/>
                <a:latin typeface="Arial" panose="020B0604020202020204" pitchFamily="34" charset="0"/>
                <a:ea typeface="Calibri" panose="020F0502020204030204" pitchFamily="34" charset="0"/>
              </a:rPr>
            </a:br>
            <a:r>
              <a:rPr lang="en-US" dirty="0">
                <a:solidFill>
                  <a:srgbClr val="000000"/>
                </a:solidFill>
                <a:effectLst/>
                <a:latin typeface="Arial" panose="020B0604020202020204" pitchFamily="34" charset="0"/>
                <a:ea typeface="Calibri" panose="020F0502020204030204" pitchFamily="34" charset="0"/>
              </a:rPr>
              <a:t>Anti-Cocaine Monoclonal Antibody </a:t>
            </a:r>
            <a:endParaRPr lang="en-US" dirty="0">
              <a:effectLst/>
              <a:latin typeface="Calibri" panose="020F0502020204030204" pitchFamily="34" charset="0"/>
              <a:ea typeface="Calibri" panose="020F0502020204030204" pitchFamily="34" charset="0"/>
            </a:endParaRPr>
          </a:p>
        </p:txBody>
      </p:sp>
      <p:pic>
        <p:nvPicPr>
          <p:cNvPr id="5" name="Picture 4" descr="A person wearing glasses and a suit&#10;&#10;Description automatically generated with medium confidence">
            <a:extLst>
              <a:ext uri="{FF2B5EF4-FFF2-40B4-BE49-F238E27FC236}">
                <a16:creationId xmlns:a16="http://schemas.microsoft.com/office/drawing/2014/main" id="{6CF601CF-996C-4F9D-A790-1A76578B2A97}"/>
              </a:ext>
            </a:extLst>
          </p:cNvPr>
          <p:cNvPicPr>
            <a:picLocks noChangeAspect="1"/>
          </p:cNvPicPr>
          <p:nvPr/>
        </p:nvPicPr>
        <p:blipFill>
          <a:blip r:embed="rId3"/>
          <a:stretch>
            <a:fillRect/>
          </a:stretch>
        </p:blipFill>
        <p:spPr>
          <a:xfrm>
            <a:off x="3829225" y="3124199"/>
            <a:ext cx="1690510" cy="2361617"/>
          </a:xfrm>
          <a:prstGeom prst="rect">
            <a:avLst/>
          </a:prstGeom>
        </p:spPr>
      </p:pic>
      <p:sp>
        <p:nvSpPr>
          <p:cNvPr id="6" name="TextBox 7">
            <a:extLst>
              <a:ext uri="{FF2B5EF4-FFF2-40B4-BE49-F238E27FC236}">
                <a16:creationId xmlns:a16="http://schemas.microsoft.com/office/drawing/2014/main" id="{80D66497-8629-44B7-97DD-913AEA56A45C}"/>
              </a:ext>
            </a:extLst>
          </p:cNvPr>
          <p:cNvSpPr txBox="1">
            <a:spLocks noChangeArrowheads="1"/>
          </p:cNvSpPr>
          <p:nvPr/>
        </p:nvSpPr>
        <p:spPr bwMode="auto">
          <a:xfrm>
            <a:off x="228600" y="2330273"/>
            <a:ext cx="8686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pPr>
            <a:r>
              <a:rPr lang="en-US" altLang="en-US" sz="2200" dirty="0"/>
              <a:t>Wednesday, July 20, 2022: 12:00 – 1:00 PM</a:t>
            </a:r>
          </a:p>
          <a:p>
            <a:pPr>
              <a:spcBef>
                <a:spcPct val="0"/>
              </a:spcBef>
            </a:pPr>
            <a:r>
              <a:rPr lang="en-US" altLang="en-US" sz="2200" dirty="0"/>
              <a:t>Andrew Norman, PhD</a:t>
            </a:r>
          </a:p>
        </p:txBody>
      </p:sp>
      <p:sp>
        <p:nvSpPr>
          <p:cNvPr id="8" name="TextBox 7">
            <a:extLst>
              <a:ext uri="{FF2B5EF4-FFF2-40B4-BE49-F238E27FC236}">
                <a16:creationId xmlns:a16="http://schemas.microsoft.com/office/drawing/2014/main" id="{D03B3414-9B15-4EF3-BA0D-853A2FD27A83}"/>
              </a:ext>
            </a:extLst>
          </p:cNvPr>
          <p:cNvSpPr txBox="1">
            <a:spLocks noChangeArrowheads="1"/>
          </p:cNvSpPr>
          <p:nvPr/>
        </p:nvSpPr>
        <p:spPr bwMode="auto">
          <a:xfrm>
            <a:off x="213358" y="5750004"/>
            <a:ext cx="8686800" cy="1107996"/>
          </a:xfrm>
          <a:prstGeom prst="rect">
            <a:avLst/>
          </a:prstGeom>
          <a:noFill/>
          <a:ln>
            <a:noFill/>
          </a:ln>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ctr">
              <a:spcBef>
                <a:spcPct val="0"/>
              </a:spcBef>
              <a:buFontTx/>
              <a:buNone/>
              <a:defRPr/>
            </a:pPr>
            <a:r>
              <a:rPr lang="en-US" altLang="en-US" sz="2400" dirty="0">
                <a:solidFill>
                  <a:srgbClr val="C00000"/>
                </a:solidFill>
                <a:ea typeface="ＭＳ Ｐゴシック" panose="020B0600070205080204" pitchFamily="34" charset="-128"/>
                <a:hlinkClick r:id="rId4"/>
              </a:rPr>
              <a:t>Registration website: med.uc.edu/institutes/CAR/summer-speaker-series/speaker-series-2022</a:t>
            </a:r>
            <a:endParaRPr lang="en-US" altLang="en-US" sz="1800" dirty="0">
              <a:solidFill>
                <a:srgbClr val="C00000"/>
              </a:solidFill>
              <a:ea typeface="ＭＳ Ｐゴシック" panose="020B0600070205080204" pitchFamily="34" charset="-128"/>
            </a:endParaRPr>
          </a:p>
          <a:p>
            <a:pPr>
              <a:spcBef>
                <a:spcPct val="0"/>
              </a:spcBef>
              <a:defRPr/>
            </a:pPr>
            <a:endParaRPr lang="en-US" altLang="en-US" sz="1800" dirty="0">
              <a:solidFill>
                <a:srgbClr val="C00000"/>
              </a:solidFill>
              <a:ea typeface="ＭＳ Ｐゴシック" panose="020B0600070205080204" pitchFamily="34" charset="-128"/>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a:extLst>
              <a:ext uri="{FF2B5EF4-FFF2-40B4-BE49-F238E27FC236}">
                <a16:creationId xmlns:a16="http://schemas.microsoft.com/office/drawing/2014/main" id="{D9A16515-F43E-4670-8B3C-6668D4BF8812}"/>
              </a:ext>
            </a:extLst>
          </p:cNvPr>
          <p:cNvSpPr>
            <a:spLocks noGrp="1" noChangeArrowheads="1"/>
          </p:cNvSpPr>
          <p:nvPr>
            <p:ph type="title"/>
          </p:nvPr>
        </p:nvSpPr>
        <p:spPr>
          <a:xfrm>
            <a:off x="228600" y="814388"/>
            <a:ext cx="7543800" cy="685800"/>
          </a:xfrm>
        </p:spPr>
        <p:txBody>
          <a:bodyPr/>
          <a:lstStyle/>
          <a:p>
            <a:pPr algn="l"/>
            <a:r>
              <a:rPr lang="en-US" altLang="en-US" dirty="0"/>
              <a:t>The COM CAR Summer Speaker Series</a:t>
            </a:r>
          </a:p>
        </p:txBody>
      </p:sp>
      <p:sp>
        <p:nvSpPr>
          <p:cNvPr id="14339" name="Slide Number Placeholder 3">
            <a:extLst>
              <a:ext uri="{FF2B5EF4-FFF2-40B4-BE49-F238E27FC236}">
                <a16:creationId xmlns:a16="http://schemas.microsoft.com/office/drawing/2014/main" id="{D26EECDF-4F8A-4770-9912-9A2BDA2DBEB0}"/>
              </a:ext>
            </a:extLst>
          </p:cNvPr>
          <p:cNvSpPr>
            <a:spLocks noGrp="1"/>
          </p:cNvSpPr>
          <p:nvPr>
            <p:ph type="sldNum" sz="quarter" idx="4294967295"/>
          </p:nvPr>
        </p:nvSpPr>
        <p:spPr bwMode="auto">
          <a:xfrm>
            <a:off x="6553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1952DAE9-4754-439F-8AE3-9003141A9C6A}" type="slidenum">
              <a:rPr lang="en-US" altLang="en-US" sz="1400"/>
              <a:pPr algn="r" eaLnBrk="1" hangingPunct="1">
                <a:spcBef>
                  <a:spcPct val="0"/>
                </a:spcBef>
                <a:buFontTx/>
                <a:buNone/>
              </a:pPr>
              <a:t>5</a:t>
            </a:fld>
            <a:endParaRPr lang="en-US" altLang="en-US" sz="1400" dirty="0">
              <a:solidFill>
                <a:srgbClr val="000000"/>
              </a:solidFill>
            </a:endParaRPr>
          </a:p>
        </p:txBody>
      </p:sp>
      <p:sp>
        <p:nvSpPr>
          <p:cNvPr id="14340" name="TextBox 7">
            <a:extLst>
              <a:ext uri="{FF2B5EF4-FFF2-40B4-BE49-F238E27FC236}">
                <a16:creationId xmlns:a16="http://schemas.microsoft.com/office/drawing/2014/main" id="{6E25D824-3E7A-4DE6-8F0D-9F9B554E41A9}"/>
              </a:ext>
            </a:extLst>
          </p:cNvPr>
          <p:cNvSpPr txBox="1">
            <a:spLocks noChangeArrowheads="1"/>
          </p:cNvSpPr>
          <p:nvPr/>
        </p:nvSpPr>
        <p:spPr bwMode="auto">
          <a:xfrm>
            <a:off x="381000" y="1611313"/>
            <a:ext cx="75438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pPr>
            <a:r>
              <a:rPr lang="en-US" altLang="en-US" sz="2400" dirty="0"/>
              <a:t>Special thank you for operational assistance from:</a:t>
            </a:r>
          </a:p>
          <a:p>
            <a:pPr lvl="2">
              <a:buFontTx/>
              <a:buNone/>
            </a:pPr>
            <a:endParaRPr lang="en-US" altLang="en-US" sz="1800" dirty="0"/>
          </a:p>
        </p:txBody>
      </p:sp>
      <p:sp>
        <p:nvSpPr>
          <p:cNvPr id="14341" name="TextBox 7">
            <a:extLst>
              <a:ext uri="{FF2B5EF4-FFF2-40B4-BE49-F238E27FC236}">
                <a16:creationId xmlns:a16="http://schemas.microsoft.com/office/drawing/2014/main" id="{4EDA8BFF-E46E-4119-80FB-AE3B11042A51}"/>
              </a:ext>
            </a:extLst>
          </p:cNvPr>
          <p:cNvSpPr txBox="1">
            <a:spLocks noChangeArrowheads="1"/>
          </p:cNvSpPr>
          <p:nvPr/>
        </p:nvSpPr>
        <p:spPr bwMode="auto">
          <a:xfrm>
            <a:off x="381000" y="2346325"/>
            <a:ext cx="4303713" cy="24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pPr>
            <a:r>
              <a:rPr lang="en-US" altLang="en-US" sz="2400" dirty="0"/>
              <a:t>Jermaine Fields – UC IT User Interface and User Experience Developer </a:t>
            </a:r>
          </a:p>
          <a:p>
            <a:pPr>
              <a:spcBef>
                <a:spcPct val="0"/>
              </a:spcBef>
            </a:pPr>
            <a:endParaRPr lang="en-US" altLang="en-US" sz="1100" dirty="0"/>
          </a:p>
          <a:p>
            <a:pPr>
              <a:spcBef>
                <a:spcPct val="0"/>
              </a:spcBef>
            </a:pPr>
            <a:r>
              <a:rPr lang="en-US" altLang="en-US" sz="2400" dirty="0"/>
              <a:t>Todd Schutter - Multi-Media Coordinator, UC Information Technology</a:t>
            </a:r>
          </a:p>
        </p:txBody>
      </p:sp>
      <p:pic>
        <p:nvPicPr>
          <p:cNvPr id="14342" name="Picture 11" descr="photo of JermaineFields">
            <a:extLst>
              <a:ext uri="{FF2B5EF4-FFF2-40B4-BE49-F238E27FC236}">
                <a16:creationId xmlns:a16="http://schemas.microsoft.com/office/drawing/2014/main" id="{7268E0C0-03F4-44D0-B509-4012387DE4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584" t="6667" r="27081" b="38335"/>
          <a:stretch>
            <a:fillRect/>
          </a:stretch>
        </p:blipFill>
        <p:spPr bwMode="auto">
          <a:xfrm>
            <a:off x="4860925" y="3032125"/>
            <a:ext cx="13335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3" descr="photo of Todd Schutter">
            <a:extLst>
              <a:ext uri="{FF2B5EF4-FFF2-40B4-BE49-F238E27FC236}">
                <a16:creationId xmlns:a16="http://schemas.microsoft.com/office/drawing/2014/main" id="{58A4C0B9-E325-4554-AF74-A6BC04202F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250" t="9357" r="6250" b="18126"/>
          <a:stretch>
            <a:fillRect/>
          </a:stretch>
        </p:blipFill>
        <p:spPr bwMode="auto">
          <a:xfrm>
            <a:off x="6553200" y="3032125"/>
            <a:ext cx="1247775"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a:extLst>
              <a:ext uri="{FF2B5EF4-FFF2-40B4-BE49-F238E27FC236}">
                <a16:creationId xmlns:a16="http://schemas.microsoft.com/office/drawing/2014/main" id="{248AA6CA-AB9D-4D9F-A0E6-D728103DAA5A}"/>
              </a:ext>
            </a:extLst>
          </p:cNvPr>
          <p:cNvSpPr>
            <a:spLocks noGrp="1" noChangeArrowheads="1"/>
          </p:cNvSpPr>
          <p:nvPr>
            <p:ph type="title"/>
          </p:nvPr>
        </p:nvSpPr>
        <p:spPr>
          <a:xfrm>
            <a:off x="0" y="793432"/>
            <a:ext cx="9144000" cy="1524000"/>
          </a:xfrm>
        </p:spPr>
        <p:txBody>
          <a:bodyPr/>
          <a:lstStyle/>
          <a:p>
            <a:r>
              <a:rPr lang="en-US" altLang="en-US" sz="2800" dirty="0"/>
              <a:t>UC (HEALing Communities Study) + Hamilton County Addiction Response Coalition partnership to engage the African American community to prevent overdoses</a:t>
            </a:r>
          </a:p>
        </p:txBody>
      </p:sp>
      <p:sp>
        <p:nvSpPr>
          <p:cNvPr id="16388" name="Rectangle 1">
            <a:extLst>
              <a:ext uri="{FF2B5EF4-FFF2-40B4-BE49-F238E27FC236}">
                <a16:creationId xmlns:a16="http://schemas.microsoft.com/office/drawing/2014/main" id="{93FB2500-B726-4EB9-9052-9C98C5458F91}"/>
              </a:ext>
            </a:extLst>
          </p:cNvPr>
          <p:cNvSpPr>
            <a:spLocks noChangeArrowheads="1"/>
          </p:cNvSpPr>
          <p:nvPr/>
        </p:nvSpPr>
        <p:spPr bwMode="auto">
          <a:xfrm>
            <a:off x="-72078" y="2782669"/>
            <a:ext cx="29499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ct val="0"/>
              </a:spcBef>
              <a:buFontTx/>
              <a:buNone/>
            </a:pPr>
            <a:r>
              <a:rPr lang="en-US" altLang="en-US" sz="1800" dirty="0"/>
              <a:t>Timothy Ingram, MS, RS</a:t>
            </a:r>
          </a:p>
          <a:p>
            <a:pPr algn="ctr">
              <a:spcBef>
                <a:spcPct val="0"/>
              </a:spcBef>
              <a:buFontTx/>
              <a:buNone/>
            </a:pPr>
            <a:r>
              <a:rPr lang="en-US" altLang="en-US" sz="1800" dirty="0"/>
              <a:t>University of Cincinnati</a:t>
            </a:r>
          </a:p>
        </p:txBody>
      </p:sp>
      <p:sp>
        <p:nvSpPr>
          <p:cNvPr id="16389" name="Rectangle 1">
            <a:extLst>
              <a:ext uri="{FF2B5EF4-FFF2-40B4-BE49-F238E27FC236}">
                <a16:creationId xmlns:a16="http://schemas.microsoft.com/office/drawing/2014/main" id="{E76DF82A-1D37-42C1-8A03-9012B2549465}"/>
              </a:ext>
            </a:extLst>
          </p:cNvPr>
          <p:cNvSpPr>
            <a:spLocks noChangeArrowheads="1"/>
          </p:cNvSpPr>
          <p:nvPr/>
        </p:nvSpPr>
        <p:spPr bwMode="auto">
          <a:xfrm>
            <a:off x="4495734" y="2782669"/>
            <a:ext cx="25260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ct val="0"/>
              </a:spcBef>
              <a:buFontTx/>
              <a:buNone/>
            </a:pPr>
            <a:r>
              <a:rPr lang="en-US" altLang="en-US" sz="1800" dirty="0"/>
              <a:t>Tina Ernst, Magistrate (Ret.) JD, BA</a:t>
            </a:r>
          </a:p>
        </p:txBody>
      </p:sp>
      <p:pic>
        <p:nvPicPr>
          <p:cNvPr id="7" name="Picture 6">
            <a:extLst>
              <a:ext uri="{FF2B5EF4-FFF2-40B4-BE49-F238E27FC236}">
                <a16:creationId xmlns:a16="http://schemas.microsoft.com/office/drawing/2014/main" id="{4BB3A85C-5BE6-4A50-8921-1A1C2809302E}"/>
              </a:ext>
            </a:extLst>
          </p:cNvPr>
          <p:cNvPicPr>
            <a:picLocks noChangeAspect="1" noChangeArrowheads="1"/>
          </p:cNvPicPr>
          <p:nvPr/>
        </p:nvPicPr>
        <p:blipFill rotWithShape="1">
          <a:blip r:embed="rId3"/>
          <a:srcRect l="6871" t="5450" r="4708" b="5450"/>
          <a:stretch/>
        </p:blipFill>
        <p:spPr bwMode="auto">
          <a:xfrm>
            <a:off x="2805768" y="2316027"/>
            <a:ext cx="1600200" cy="2002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8D5D04C4-B429-4D0B-85F2-2D0176C5EC18}"/>
              </a:ext>
            </a:extLst>
          </p:cNvPr>
          <p:cNvPicPr>
            <a:picLocks noChangeAspect="1"/>
          </p:cNvPicPr>
          <p:nvPr/>
        </p:nvPicPr>
        <p:blipFill>
          <a:blip r:embed="rId4"/>
          <a:srcRect/>
          <a:stretch/>
        </p:blipFill>
        <p:spPr>
          <a:xfrm>
            <a:off x="7004951" y="2317431"/>
            <a:ext cx="1595235" cy="1999661"/>
          </a:xfrm>
          <a:prstGeom prst="rect">
            <a:avLst/>
          </a:prstGeom>
        </p:spPr>
      </p:pic>
      <p:pic>
        <p:nvPicPr>
          <p:cNvPr id="4" name="Picture 3">
            <a:extLst>
              <a:ext uri="{FF2B5EF4-FFF2-40B4-BE49-F238E27FC236}">
                <a16:creationId xmlns:a16="http://schemas.microsoft.com/office/drawing/2014/main" id="{1BB2A837-9DAC-4E2E-8BFC-C900AC0EBEA4}"/>
              </a:ext>
            </a:extLst>
          </p:cNvPr>
          <p:cNvPicPr>
            <a:picLocks noChangeAspect="1"/>
          </p:cNvPicPr>
          <p:nvPr/>
        </p:nvPicPr>
        <p:blipFill>
          <a:blip r:embed="rId5"/>
          <a:srcRect/>
          <a:stretch/>
        </p:blipFill>
        <p:spPr>
          <a:xfrm>
            <a:off x="7004950" y="4540567"/>
            <a:ext cx="1595235" cy="1999661"/>
          </a:xfrm>
          <a:prstGeom prst="rect">
            <a:avLst/>
          </a:prstGeom>
        </p:spPr>
      </p:pic>
      <p:pic>
        <p:nvPicPr>
          <p:cNvPr id="5" name="Picture 4">
            <a:extLst>
              <a:ext uri="{FF2B5EF4-FFF2-40B4-BE49-F238E27FC236}">
                <a16:creationId xmlns:a16="http://schemas.microsoft.com/office/drawing/2014/main" id="{CBB5D621-83A8-4A6B-8968-B6C14B9E6A24}"/>
              </a:ext>
            </a:extLst>
          </p:cNvPr>
          <p:cNvPicPr>
            <a:picLocks noChangeAspect="1"/>
          </p:cNvPicPr>
          <p:nvPr/>
        </p:nvPicPr>
        <p:blipFill>
          <a:blip r:embed="rId6"/>
          <a:srcRect/>
          <a:stretch/>
        </p:blipFill>
        <p:spPr>
          <a:xfrm>
            <a:off x="2806657" y="4540567"/>
            <a:ext cx="1595234" cy="1999661"/>
          </a:xfrm>
          <a:prstGeom prst="rect">
            <a:avLst/>
          </a:prstGeom>
        </p:spPr>
      </p:pic>
      <p:sp>
        <p:nvSpPr>
          <p:cNvPr id="12" name="Rectangle 1">
            <a:extLst>
              <a:ext uri="{FF2B5EF4-FFF2-40B4-BE49-F238E27FC236}">
                <a16:creationId xmlns:a16="http://schemas.microsoft.com/office/drawing/2014/main" id="{B0657E00-A0D1-4ECB-BEA1-CD525B2246CC}"/>
              </a:ext>
            </a:extLst>
          </p:cNvPr>
          <p:cNvSpPr>
            <a:spLocks noChangeArrowheads="1"/>
          </p:cNvSpPr>
          <p:nvPr/>
        </p:nvSpPr>
        <p:spPr bwMode="auto">
          <a:xfrm>
            <a:off x="-41598" y="5106899"/>
            <a:ext cx="29499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ct val="0"/>
              </a:spcBef>
              <a:buFontTx/>
              <a:buNone/>
            </a:pPr>
            <a:r>
              <a:rPr lang="en-US" altLang="en-US" sz="1800" dirty="0"/>
              <a:t>Kamaria A. Tyehimba, PhD, LISW-S, LICDC-CS</a:t>
            </a:r>
          </a:p>
          <a:p>
            <a:pPr algn="ctr">
              <a:spcBef>
                <a:spcPct val="0"/>
              </a:spcBef>
              <a:buFontTx/>
              <a:buNone/>
            </a:pPr>
            <a:r>
              <a:rPr lang="en-US" altLang="en-US" sz="1800" dirty="0"/>
              <a:t>Talbert House</a:t>
            </a:r>
          </a:p>
        </p:txBody>
      </p:sp>
      <p:sp>
        <p:nvSpPr>
          <p:cNvPr id="13" name="Rectangle 1">
            <a:extLst>
              <a:ext uri="{FF2B5EF4-FFF2-40B4-BE49-F238E27FC236}">
                <a16:creationId xmlns:a16="http://schemas.microsoft.com/office/drawing/2014/main" id="{FF3679F6-35E3-406D-BF37-A6D8B3B8A143}"/>
              </a:ext>
            </a:extLst>
          </p:cNvPr>
          <p:cNvSpPr>
            <a:spLocks noChangeArrowheads="1"/>
          </p:cNvSpPr>
          <p:nvPr/>
        </p:nvSpPr>
        <p:spPr bwMode="auto">
          <a:xfrm>
            <a:off x="4299209" y="4968399"/>
            <a:ext cx="270574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ct val="0"/>
              </a:spcBef>
              <a:buFontTx/>
              <a:buNone/>
            </a:pPr>
            <a:r>
              <a:rPr lang="en-US" altLang="en-US" sz="1800" dirty="0"/>
              <a:t>Patricia Brown, MBA, MSSA, LISW-S, </a:t>
            </a:r>
          </a:p>
          <a:p>
            <a:pPr algn="ctr">
              <a:spcBef>
                <a:spcPct val="0"/>
              </a:spcBef>
              <a:buFontTx/>
              <a:buNone/>
            </a:pPr>
            <a:r>
              <a:rPr lang="en-US" altLang="en-US" sz="1800" dirty="0"/>
              <a:t>LICDC-CS</a:t>
            </a:r>
          </a:p>
          <a:p>
            <a:pPr algn="ctr">
              <a:spcBef>
                <a:spcPct val="0"/>
              </a:spcBef>
              <a:buFontTx/>
              <a:buNone/>
            </a:pPr>
            <a:r>
              <a:rPr lang="en-US" altLang="en-US" sz="1800" dirty="0"/>
              <a:t>The Crossroads Center</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99D3BF54-40CB-436C-8A23-B4B483C4C113}"/>
              </a:ext>
            </a:extLst>
          </p:cNvPr>
          <p:cNvSpPr>
            <a:spLocks noGrp="1" noChangeArrowheads="1"/>
          </p:cNvSpPr>
          <p:nvPr>
            <p:ph idx="1"/>
          </p:nvPr>
        </p:nvSpPr>
        <p:spPr>
          <a:xfrm>
            <a:off x="668337" y="1600200"/>
            <a:ext cx="7807325" cy="4876800"/>
          </a:xfrm>
        </p:spPr>
        <p:txBody>
          <a:bodyPr/>
          <a:lstStyle/>
          <a:p>
            <a:pPr>
              <a:lnSpc>
                <a:spcPct val="107000"/>
              </a:lnSpc>
              <a:spcBef>
                <a:spcPts val="0"/>
              </a:spcBef>
              <a:spcAft>
                <a:spcPts val="0"/>
              </a:spcAft>
            </a:pPr>
            <a:r>
              <a:rPr lang="en-US" sz="2200" dirty="0">
                <a:effectLst/>
                <a:ea typeface="Calibri" panose="020F0502020204030204" pitchFamily="34" charset="0"/>
              </a:rPr>
              <a:t>Learn how the HEALing Community Studies partnered with the Hamilton County Addiction Response Coalition-African American Engagement Workgroup (AAEW) to develop a community-based SUD team for outreach, engagement, and retention services in </a:t>
            </a:r>
            <a:r>
              <a:rPr lang="en-US" sz="2200" dirty="0">
                <a:ea typeface="Calibri" panose="020F0502020204030204" pitchFamily="34" charset="0"/>
              </a:rPr>
              <a:t>11</a:t>
            </a:r>
            <a:r>
              <a:rPr lang="en-US" sz="2200" dirty="0">
                <a:effectLst/>
                <a:ea typeface="Calibri" panose="020F0502020204030204" pitchFamily="34" charset="0"/>
              </a:rPr>
              <a:t> primary Black faith-based/church communities in Hamilton County.</a:t>
            </a:r>
          </a:p>
          <a:p>
            <a:pPr>
              <a:lnSpc>
                <a:spcPct val="107000"/>
              </a:lnSpc>
              <a:spcBef>
                <a:spcPts val="0"/>
              </a:spcBef>
              <a:spcAft>
                <a:spcPts val="0"/>
              </a:spcAft>
            </a:pPr>
            <a:endParaRPr lang="en-US" sz="1600" dirty="0">
              <a:effectLst/>
              <a:ea typeface="Calibri" panose="020F0502020204030204" pitchFamily="34" charset="0"/>
            </a:endParaRPr>
          </a:p>
          <a:p>
            <a:pPr>
              <a:lnSpc>
                <a:spcPct val="107000"/>
              </a:lnSpc>
              <a:spcBef>
                <a:spcPts val="0"/>
              </a:spcBef>
              <a:spcAft>
                <a:spcPts val="0"/>
              </a:spcAft>
            </a:pPr>
            <a:r>
              <a:rPr lang="en-US" sz="2200" dirty="0">
                <a:effectLst/>
                <a:ea typeface="Calibri" panose="020F0502020204030204" pitchFamily="34" charset="0"/>
              </a:rPr>
              <a:t>Learn about the successes and challenges of engaging the African American Community to prevent overdoses and linkage to MOUD.</a:t>
            </a:r>
          </a:p>
          <a:p>
            <a:pPr>
              <a:lnSpc>
                <a:spcPct val="107000"/>
              </a:lnSpc>
              <a:spcBef>
                <a:spcPts val="0"/>
              </a:spcBef>
              <a:spcAft>
                <a:spcPts val="0"/>
              </a:spcAft>
            </a:pPr>
            <a:endParaRPr lang="en-US" sz="1600" dirty="0">
              <a:effectLst/>
              <a:ea typeface="Calibri" panose="020F0502020204030204" pitchFamily="34" charset="0"/>
            </a:endParaRPr>
          </a:p>
          <a:p>
            <a:pPr>
              <a:lnSpc>
                <a:spcPct val="107000"/>
              </a:lnSpc>
              <a:spcBef>
                <a:spcPts val="0"/>
              </a:spcBef>
              <a:spcAft>
                <a:spcPts val="0"/>
              </a:spcAft>
            </a:pPr>
            <a:r>
              <a:rPr lang="en-US" sz="2200" dirty="0">
                <a:effectLst/>
                <a:ea typeface="Calibri" panose="020F0502020204030204" pitchFamily="34" charset="0"/>
              </a:rPr>
              <a:t>Learn about the stigma reduction and outreach efforts the AAEW provides. </a:t>
            </a:r>
          </a:p>
        </p:txBody>
      </p:sp>
      <p:sp>
        <p:nvSpPr>
          <p:cNvPr id="6" name="Rectangle 2">
            <a:extLst>
              <a:ext uri="{FF2B5EF4-FFF2-40B4-BE49-F238E27FC236}">
                <a16:creationId xmlns:a16="http://schemas.microsoft.com/office/drawing/2014/main" id="{C77DE289-A417-46C7-9773-1920ED25D4C7}"/>
              </a:ext>
            </a:extLst>
          </p:cNvPr>
          <p:cNvSpPr txBox="1">
            <a:spLocks noChangeArrowheads="1"/>
          </p:cNvSpPr>
          <p:nvPr/>
        </p:nvSpPr>
        <p:spPr>
          <a:xfrm>
            <a:off x="0" y="609600"/>
            <a:ext cx="9144000" cy="1143000"/>
          </a:xfrm>
          <a:prstGeom prst="rect">
            <a:avLst/>
          </a:prstGeom>
        </p:spPr>
        <p:txBody>
          <a:bodyPr anchor="ctr"/>
          <a:lstStyle>
            <a:lvl1pPr algn="l" rtl="0" eaLnBrk="0" fontAlgn="base" hangingPunct="0">
              <a:lnSpc>
                <a:spcPct val="70000"/>
              </a:lnSpc>
              <a:spcBef>
                <a:spcPct val="0"/>
              </a:spcBef>
              <a:spcAft>
                <a:spcPct val="0"/>
              </a:spcAft>
              <a:defRPr sz="4800" b="1">
                <a:solidFill>
                  <a:schemeClr val="tx2"/>
                </a:solidFill>
                <a:latin typeface="+mj-lt"/>
                <a:ea typeface="ＭＳ Ｐゴシック" pitchFamily="-110" charset="-128"/>
                <a:cs typeface="ＭＳ Ｐゴシック" pitchFamily="-110" charset="-128"/>
              </a:defRPr>
            </a:lvl1pPr>
            <a:lvl2pPr algn="l" rtl="0" eaLnBrk="0" fontAlgn="base" hangingPunct="0">
              <a:lnSpc>
                <a:spcPct val="70000"/>
              </a:lnSpc>
              <a:spcBef>
                <a:spcPct val="0"/>
              </a:spcBef>
              <a:spcAft>
                <a:spcPct val="0"/>
              </a:spcAft>
              <a:defRPr sz="4800" b="1">
                <a:solidFill>
                  <a:schemeClr val="tx2"/>
                </a:solidFill>
                <a:latin typeface="Garamond" pitchFamily="-110" charset="0"/>
                <a:ea typeface="ＭＳ Ｐゴシック" pitchFamily="-110" charset="-128"/>
                <a:cs typeface="ＭＳ Ｐゴシック" pitchFamily="-110" charset="-128"/>
              </a:defRPr>
            </a:lvl2pPr>
            <a:lvl3pPr algn="l" rtl="0" eaLnBrk="0" fontAlgn="base" hangingPunct="0">
              <a:lnSpc>
                <a:spcPct val="70000"/>
              </a:lnSpc>
              <a:spcBef>
                <a:spcPct val="0"/>
              </a:spcBef>
              <a:spcAft>
                <a:spcPct val="0"/>
              </a:spcAft>
              <a:defRPr sz="4800" b="1">
                <a:solidFill>
                  <a:schemeClr val="tx2"/>
                </a:solidFill>
                <a:latin typeface="Garamond" pitchFamily="-110" charset="0"/>
                <a:ea typeface="ＭＳ Ｐゴシック" pitchFamily="-110" charset="-128"/>
                <a:cs typeface="ＭＳ Ｐゴシック" pitchFamily="-110" charset="-128"/>
              </a:defRPr>
            </a:lvl3pPr>
            <a:lvl4pPr algn="l" rtl="0" eaLnBrk="0" fontAlgn="base" hangingPunct="0">
              <a:lnSpc>
                <a:spcPct val="70000"/>
              </a:lnSpc>
              <a:spcBef>
                <a:spcPct val="0"/>
              </a:spcBef>
              <a:spcAft>
                <a:spcPct val="0"/>
              </a:spcAft>
              <a:defRPr sz="4800" b="1">
                <a:solidFill>
                  <a:schemeClr val="tx2"/>
                </a:solidFill>
                <a:latin typeface="Garamond" pitchFamily="-110" charset="0"/>
                <a:ea typeface="ＭＳ Ｐゴシック" pitchFamily="-110" charset="-128"/>
                <a:cs typeface="ＭＳ Ｐゴシック" pitchFamily="-110" charset="-128"/>
              </a:defRPr>
            </a:lvl4pPr>
            <a:lvl5pPr algn="l" rtl="0" eaLnBrk="0" fontAlgn="base" hangingPunct="0">
              <a:lnSpc>
                <a:spcPct val="70000"/>
              </a:lnSpc>
              <a:spcBef>
                <a:spcPct val="0"/>
              </a:spcBef>
              <a:spcAft>
                <a:spcPct val="0"/>
              </a:spcAft>
              <a:defRPr sz="4800" b="1">
                <a:solidFill>
                  <a:schemeClr val="tx2"/>
                </a:solidFill>
                <a:latin typeface="Garamond" pitchFamily="-110" charset="0"/>
                <a:ea typeface="ＭＳ Ｐゴシック" pitchFamily="-110" charset="-128"/>
                <a:cs typeface="ＭＳ Ｐゴシック" pitchFamily="-110" charset="-128"/>
              </a:defRPr>
            </a:lvl5pPr>
            <a:lvl6pPr marL="457200" algn="l" rtl="0" fontAlgn="base">
              <a:lnSpc>
                <a:spcPct val="70000"/>
              </a:lnSpc>
              <a:spcBef>
                <a:spcPct val="0"/>
              </a:spcBef>
              <a:spcAft>
                <a:spcPct val="0"/>
              </a:spcAft>
              <a:defRPr sz="4800" b="1">
                <a:solidFill>
                  <a:schemeClr val="tx2"/>
                </a:solidFill>
                <a:latin typeface="Garamond" pitchFamily="-110" charset="0"/>
              </a:defRPr>
            </a:lvl6pPr>
            <a:lvl7pPr marL="914400" algn="l" rtl="0" fontAlgn="base">
              <a:lnSpc>
                <a:spcPct val="70000"/>
              </a:lnSpc>
              <a:spcBef>
                <a:spcPct val="0"/>
              </a:spcBef>
              <a:spcAft>
                <a:spcPct val="0"/>
              </a:spcAft>
              <a:defRPr sz="4800" b="1">
                <a:solidFill>
                  <a:schemeClr val="tx2"/>
                </a:solidFill>
                <a:latin typeface="Garamond" pitchFamily="-110" charset="0"/>
              </a:defRPr>
            </a:lvl7pPr>
            <a:lvl8pPr marL="1371600" algn="l" rtl="0" fontAlgn="base">
              <a:lnSpc>
                <a:spcPct val="70000"/>
              </a:lnSpc>
              <a:spcBef>
                <a:spcPct val="0"/>
              </a:spcBef>
              <a:spcAft>
                <a:spcPct val="0"/>
              </a:spcAft>
              <a:defRPr sz="4800" b="1">
                <a:solidFill>
                  <a:schemeClr val="tx2"/>
                </a:solidFill>
                <a:latin typeface="Garamond" pitchFamily="-110" charset="0"/>
              </a:defRPr>
            </a:lvl8pPr>
            <a:lvl9pPr marL="1828800" algn="l" rtl="0" fontAlgn="base">
              <a:lnSpc>
                <a:spcPct val="70000"/>
              </a:lnSpc>
              <a:spcBef>
                <a:spcPct val="0"/>
              </a:spcBef>
              <a:spcAft>
                <a:spcPct val="0"/>
              </a:spcAft>
              <a:defRPr sz="4800" b="1">
                <a:solidFill>
                  <a:schemeClr val="tx2"/>
                </a:solidFill>
                <a:latin typeface="Garamond" pitchFamily="-110" charset="0"/>
              </a:defRPr>
            </a:lvl9pPr>
          </a:lstStyle>
          <a:p>
            <a:pPr algn="ctr" eaLnBrk="1" hangingPunct="1">
              <a:defRPr/>
            </a:pPr>
            <a:r>
              <a:rPr lang="en-US" altLang="en-US" sz="3200" b="0" kern="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Learning Objectives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CE314B0-7B49-A16F-81D7-10D97DC50FCE}"/>
              </a:ext>
            </a:extLst>
          </p:cNvPr>
          <p:cNvSpPr>
            <a:spLocks noGrp="1"/>
          </p:cNvSpPr>
          <p:nvPr>
            <p:ph type="title"/>
          </p:nvPr>
        </p:nvSpPr>
        <p:spPr>
          <a:xfrm>
            <a:off x="457200" y="762000"/>
            <a:ext cx="8229600" cy="655638"/>
          </a:xfrm>
        </p:spPr>
        <p:txBody>
          <a:bodyPr/>
          <a:lstStyle/>
          <a:p>
            <a:r>
              <a:rPr lang="en-US" sz="3200" dirty="0">
                <a:ea typeface="Tahoma" panose="020B0604030504040204" pitchFamily="34" charset="0"/>
              </a:rPr>
              <a:t>Ohio: The Epicenter of the Opioid Crisis</a:t>
            </a:r>
            <a:endParaRPr lang="en-US" dirty="0"/>
          </a:p>
        </p:txBody>
      </p:sp>
      <p:pic>
        <p:nvPicPr>
          <p:cNvPr id="2" name="Picture 1">
            <a:extLst>
              <a:ext uri="{FF2B5EF4-FFF2-40B4-BE49-F238E27FC236}">
                <a16:creationId xmlns:a16="http://schemas.microsoft.com/office/drawing/2014/main" id="{DB331B35-52EC-79EC-5386-E02C02F72025}"/>
              </a:ext>
            </a:extLst>
          </p:cNvPr>
          <p:cNvPicPr>
            <a:picLocks noChangeAspect="1"/>
          </p:cNvPicPr>
          <p:nvPr/>
        </p:nvPicPr>
        <p:blipFill>
          <a:blip r:embed="rId3"/>
          <a:stretch>
            <a:fillRect/>
          </a:stretch>
        </p:blipFill>
        <p:spPr>
          <a:xfrm>
            <a:off x="-76200" y="1446213"/>
            <a:ext cx="8097810" cy="4724400"/>
          </a:xfrm>
          <a:prstGeom prst="rect">
            <a:avLst/>
          </a:prstGeom>
          <a:noFill/>
        </p:spPr>
      </p:pic>
    </p:spTree>
    <p:extLst>
      <p:ext uri="{BB962C8B-B14F-4D97-AF65-F5344CB8AC3E}">
        <p14:creationId xmlns:p14="http://schemas.microsoft.com/office/powerpoint/2010/main" val="3422314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C9F0BD-BC62-521A-3255-23CF902921C3}"/>
              </a:ext>
            </a:extLst>
          </p:cNvPr>
          <p:cNvPicPr>
            <a:picLocks noChangeAspect="1"/>
          </p:cNvPicPr>
          <p:nvPr/>
        </p:nvPicPr>
        <p:blipFill>
          <a:blip r:embed="rId3"/>
          <a:stretch>
            <a:fillRect/>
          </a:stretch>
        </p:blipFill>
        <p:spPr>
          <a:xfrm>
            <a:off x="0" y="1981200"/>
            <a:ext cx="9144000" cy="3952640"/>
          </a:xfrm>
          <a:prstGeom prst="rect">
            <a:avLst/>
          </a:prstGeom>
        </p:spPr>
      </p:pic>
    </p:spTree>
    <p:extLst>
      <p:ext uri="{BB962C8B-B14F-4D97-AF65-F5344CB8AC3E}">
        <p14:creationId xmlns:p14="http://schemas.microsoft.com/office/powerpoint/2010/main" val="232970554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FD3837DCDEFE44B5E2E77ABA929239" ma:contentTypeVersion="13" ma:contentTypeDescription="Create a new document." ma:contentTypeScope="" ma:versionID="52c2d8e43c1fb9eedaa4e4b44c135f92">
  <xsd:schema xmlns:xsd="http://www.w3.org/2001/XMLSchema" xmlns:xs="http://www.w3.org/2001/XMLSchema" xmlns:p="http://schemas.microsoft.com/office/2006/metadata/properties" xmlns:ns3="5deb6c97-c936-4308-81a8-b8a75559ecd6" xmlns:ns4="a032c742-003c-4072-a5d2-2b436e1cb932" targetNamespace="http://schemas.microsoft.com/office/2006/metadata/properties" ma:root="true" ma:fieldsID="f3b639ffcc679b0995d1cf2875a15561" ns3:_="" ns4:_="">
    <xsd:import namespace="5deb6c97-c936-4308-81a8-b8a75559ecd6"/>
    <xsd:import namespace="a032c742-003c-4072-a5d2-2b436e1cb93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LengthInSecond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eb6c97-c936-4308-81a8-b8a75559ec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032c742-003c-4072-a5d2-2b436e1cb93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3E898D7-248C-4CFA-A7F8-71A9A3C63061}">
  <ds:schemaRefs>
    <ds:schemaRef ds:uri="http://schemas.microsoft.com/sharepoint/v3/contenttype/forms"/>
  </ds:schemaRefs>
</ds:datastoreItem>
</file>

<file path=customXml/itemProps2.xml><?xml version="1.0" encoding="utf-8"?>
<ds:datastoreItem xmlns:ds="http://schemas.openxmlformats.org/officeDocument/2006/customXml" ds:itemID="{7E13BEDB-365F-488E-867A-FDC07709AA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eb6c97-c936-4308-81a8-b8a75559ecd6"/>
    <ds:schemaRef ds:uri="a032c742-003c-4072-a5d2-2b436e1cb9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D3F88B-B5BC-4879-A9B9-1DFD70740FB4}">
  <ds:schemaRefs>
    <ds:schemaRef ds:uri="http://www.w3.org/XML/1998/namespace"/>
    <ds:schemaRef ds:uri="http://schemas.openxmlformats.org/package/2006/metadata/core-properties"/>
    <ds:schemaRef ds:uri="http://schemas.microsoft.com/office/infopath/2007/PartnerControls"/>
    <ds:schemaRef ds:uri="5deb6c97-c936-4308-81a8-b8a75559ecd6"/>
    <ds:schemaRef ds:uri="http://purl.org/dc/dcmitype/"/>
    <ds:schemaRef ds:uri="http://purl.org/dc/elements/1.1/"/>
    <ds:schemaRef ds:uri="http://schemas.microsoft.com/office/2006/documentManagement/types"/>
    <ds:schemaRef ds:uri="a032c742-003c-4072-a5d2-2b436e1cb932"/>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1001</TotalTime>
  <Words>2410</Words>
  <Application>Microsoft Office PowerPoint</Application>
  <PresentationFormat>On-screen Show (4:3)</PresentationFormat>
  <Paragraphs>356</Paragraphs>
  <Slides>40</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arial</vt:lpstr>
      <vt:lpstr>Calibri</vt:lpstr>
      <vt:lpstr>Century Gothic</vt:lpstr>
      <vt:lpstr>Times New Roman</vt:lpstr>
      <vt:lpstr>Verdana</vt:lpstr>
      <vt:lpstr>Wingdings</vt:lpstr>
      <vt:lpstr>Default Design</vt:lpstr>
      <vt:lpstr>UC College of Medicine Center for Addiction Research (CAR)  Summer Speaker Series</vt:lpstr>
      <vt:lpstr>Center for Addiction Research (CAR)</vt:lpstr>
      <vt:lpstr>CAR Website</vt:lpstr>
      <vt:lpstr>The COM CAR Summer Speaker Series</vt:lpstr>
      <vt:lpstr>The COM CAR Summer Speaker Series</vt:lpstr>
      <vt:lpstr>UC (HEALing Communities Study) + Hamilton County Addiction Response Coalition partnership to engage the African American community to prevent overdoses</vt:lpstr>
      <vt:lpstr>PowerPoint Presentation</vt:lpstr>
      <vt:lpstr>Ohio: The Epicenter of the Opioid Crisis</vt:lpstr>
      <vt:lpstr>PowerPoint Presentation</vt:lpstr>
      <vt:lpstr>Helping End Addiction Long-term</vt:lpstr>
      <vt:lpstr>PowerPoint Presentation</vt:lpstr>
      <vt:lpstr>HEALing Communities Study </vt:lpstr>
      <vt:lpstr>HCS-- A Single Study Across 4 States</vt:lpstr>
      <vt:lpstr>Ohio: A Microcosm of America</vt:lpstr>
      <vt:lpstr>PowerPoint Presentation</vt:lpstr>
      <vt:lpstr>PowerPoint Presentation</vt:lpstr>
      <vt:lpstr>COLLABORATIVE PARTNERSHIP</vt:lpstr>
      <vt:lpstr>Hamilton County Addiction Response Coalition – Historical Perspective</vt:lpstr>
      <vt:lpstr>Hamilton County Addiction Response Coalition Engagement with HEALing Communities Study</vt:lpstr>
      <vt:lpstr>HC ARC Data-Driven Response to Overdose Death Rate Tripling Among Black Men 2015-2020</vt:lpstr>
      <vt:lpstr>Strategy Design &amp; Implementation Team</vt:lpstr>
      <vt:lpstr>PowerPoint Presentation</vt:lpstr>
      <vt:lpstr>History of African American  Engagement Workgroup</vt:lpstr>
      <vt:lpstr> Founding Members </vt:lpstr>
      <vt:lpstr>Mission Statement</vt:lpstr>
      <vt:lpstr>AAEW Structure </vt:lpstr>
      <vt:lpstr>Why Focus on the African American Community?</vt:lpstr>
      <vt:lpstr>Journey to Engaging the  African American Community</vt:lpstr>
      <vt:lpstr>Journey to Engaging the  African American Community</vt:lpstr>
      <vt:lpstr>AAEW partners with HEALing Communities for Harm Reduction </vt:lpstr>
      <vt:lpstr>PowerPoint Presentation</vt:lpstr>
      <vt:lpstr>Faith-Based Initiative </vt:lpstr>
      <vt:lpstr>Faith-Based Initiative </vt:lpstr>
      <vt:lpstr>Faith-Based Implementation </vt:lpstr>
      <vt:lpstr>What We Learned </vt:lpstr>
      <vt:lpstr>What We Learned </vt:lpstr>
      <vt:lpstr>PowerPoint Presentation</vt:lpstr>
      <vt:lpstr>Q&amp;A</vt:lpstr>
      <vt:lpstr>Thank you for joining us!</vt:lpstr>
      <vt:lpstr>Development of a Recombinant Humanized Anti-Cocaine Monoclonal Antibody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 College of Medicine Center for Addiction Research (CAR)  Summer Speaker Series</dc:title>
  <dc:creator>Zawacki, Rachel (zawackre)</dc:creator>
  <cp:lastModifiedBy>Rowe, Jennifer</cp:lastModifiedBy>
  <cp:revision>52</cp:revision>
  <cp:lastPrinted>2022-05-26T14:45:59Z</cp:lastPrinted>
  <dcterms:created xsi:type="dcterms:W3CDTF">2022-05-13T14:30:41Z</dcterms:created>
  <dcterms:modified xsi:type="dcterms:W3CDTF">2022-06-15T18:24:07Z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0x01010087FD3837DCDEFE44B5E2E77ABA929239</vt:lpwstr>
  </property>
</Properties>
</file>