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4"/>
  </p:notesMasterIdLst>
  <p:handoutMasterIdLst>
    <p:handoutMasterId r:id="rId25"/>
  </p:handoutMasterIdLst>
  <p:sldIdLst>
    <p:sldId id="303" r:id="rId5"/>
    <p:sldId id="304" r:id="rId6"/>
    <p:sldId id="301" r:id="rId7"/>
    <p:sldId id="302" r:id="rId8"/>
    <p:sldId id="296" r:id="rId9"/>
    <p:sldId id="299" r:id="rId10"/>
    <p:sldId id="328" r:id="rId11"/>
    <p:sldId id="326" r:id="rId12"/>
    <p:sldId id="327" r:id="rId13"/>
    <p:sldId id="332" r:id="rId14"/>
    <p:sldId id="329" r:id="rId15"/>
    <p:sldId id="330" r:id="rId16"/>
    <p:sldId id="331" r:id="rId17"/>
    <p:sldId id="287" r:id="rId18"/>
    <p:sldId id="288" r:id="rId19"/>
    <p:sldId id="290" r:id="rId20"/>
    <p:sldId id="293" r:id="rId21"/>
    <p:sldId id="294" r:id="rId22"/>
    <p:sldId id="30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0021"/>
    <a:srgbClr val="1297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494D58-7FDD-874D-9F54-B83613CBB8DC}" v="10" dt="2023-01-05T15:58:00.4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5280" autoAdjust="0"/>
  </p:normalViewPr>
  <p:slideViewPr>
    <p:cSldViewPr snapToGrid="0" snapToObjects="1">
      <p:cViewPr varScale="1">
        <p:scale>
          <a:sx n="116" d="100"/>
          <a:sy n="116" d="100"/>
        </p:scale>
        <p:origin x="216" y="3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90" d="100"/>
          <a:sy n="90" d="100"/>
        </p:scale>
        <p:origin x="263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1860" b="0" dirty="0"/>
              <a:t>2019 Enrollment</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tx>
            <c:strRef>
              <c:f>Sheet1!$B$1</c:f>
              <c:strCache>
                <c:ptCount val="1"/>
                <c:pt idx="0">
                  <c:v>2019 Enrollment</c:v>
                </c:pt>
              </c:strCache>
            </c:strRef>
          </c:tx>
          <c:dPt>
            <c:idx val="0"/>
            <c:bubble3D val="0"/>
            <c:spPr>
              <a:solidFill>
                <a:srgbClr val="D40021"/>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DD96-4C73-9E53-576857F11AB9}"/>
              </c:ext>
            </c:extLst>
          </c:dPt>
          <c:dPt>
            <c:idx val="1"/>
            <c:bubble3D val="0"/>
            <c:spPr>
              <a:solidFill>
                <a:schemeClr val="tx2"/>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DD96-4C73-9E53-576857F11AB9}"/>
              </c:ext>
            </c:extLst>
          </c:dPt>
          <c:dPt>
            <c:idx val="2"/>
            <c:bubble3D val="0"/>
            <c:spPr>
              <a:solidFill>
                <a:schemeClr val="bg2"/>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DD96-4C73-9E53-576857F11AB9}"/>
              </c:ext>
            </c:extLst>
          </c:dPt>
          <c:dPt>
            <c:idx val="3"/>
            <c:bubble3D val="0"/>
            <c:spPr>
              <a:solidFill>
                <a:schemeClr val="accent2"/>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7-DD96-4C73-9E53-576857F11AB9}"/>
              </c:ext>
            </c:extLst>
          </c:dPt>
          <c:dPt>
            <c:idx val="4"/>
            <c:bubble3D val="0"/>
            <c:spPr>
              <a:solidFill>
                <a:schemeClr val="tx1"/>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9-DD96-4C73-9E53-576857F11AB9}"/>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extLst>
                <c:ext xmlns:c16="http://schemas.microsoft.com/office/drawing/2014/chart" uri="{C3380CC4-5D6E-409C-BE32-E72D297353CC}">
                  <c16:uniqueId val="{00000001-DD96-4C73-9E53-576857F11AB9}"/>
                </c:ext>
              </c:extLst>
            </c:dLbl>
            <c:dLbl>
              <c:idx val="1"/>
              <c:tx>
                <c:rich>
                  <a:bodyPr/>
                  <a:lstStyle/>
                  <a:p>
                    <a:fld id="{B1F8F18C-40E1-4043-BDE5-849702253FDB}" type="CATEGORYNAME">
                      <a:rPr lang="en-US">
                        <a:solidFill>
                          <a:schemeClr val="bg1"/>
                        </a:solidFill>
                      </a:rPr>
                      <a:pPr/>
                      <a:t>[CATEGORY NAME]</a:t>
                    </a:fld>
                    <a:r>
                      <a:rPr lang="en-US" baseline="0" dirty="0"/>
                      <a:t>
</a:t>
                    </a:r>
                    <a:fld id="{5117888E-2B2B-4579-88EA-2307A7322A0D}" type="PERCENTAGE">
                      <a:rPr lang="en-US" baseline="0">
                        <a:solidFill>
                          <a:schemeClr val="bg1"/>
                        </a:solidFill>
                      </a:rPr>
                      <a:pPr/>
                      <a:t>[PERCENTAGE]</a:t>
                    </a:fld>
                    <a:endParaRPr lang="en-US" baseline="0" dirty="0"/>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D96-4C73-9E53-576857F11AB9}"/>
                </c:ext>
              </c:extLst>
            </c:dLbl>
            <c:dLbl>
              <c:idx val="4"/>
              <c:tx>
                <c:rich>
                  <a:bodyPr/>
                  <a:lstStyle/>
                  <a:p>
                    <a:fld id="{62987358-1A79-4076-A4B6-D2EF4D3471CA}" type="CATEGORYNAME">
                      <a:rPr lang="en-US">
                        <a:solidFill>
                          <a:schemeClr val="bg1"/>
                        </a:solidFill>
                      </a:rPr>
                      <a:pPr/>
                      <a:t>[CATEGORY NAME]</a:t>
                    </a:fld>
                    <a:r>
                      <a:rPr lang="en-US" baseline="0" dirty="0">
                        <a:solidFill>
                          <a:schemeClr val="bg1"/>
                        </a:solidFill>
                      </a:rPr>
                      <a:t>
</a:t>
                    </a:r>
                    <a:fld id="{0C454639-3B27-41A0-8581-165D56577163}" type="PERCENTAGE">
                      <a:rPr lang="en-US" baseline="0">
                        <a:solidFill>
                          <a:schemeClr val="bg1"/>
                        </a:solidFill>
                      </a:rPr>
                      <a:pPr/>
                      <a:t>[PERCENTAGE]</a:t>
                    </a:fld>
                    <a:endParaRPr lang="en-US" baseline="0" dirty="0">
                      <a:solidFill>
                        <a:schemeClr val="bg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D96-4C73-9E53-576857F11AB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Sheet1!$A$2:$A$6</c:f>
              <c:strCache>
                <c:ptCount val="5"/>
                <c:pt idx="0">
                  <c:v>1st Qtr</c:v>
                </c:pt>
                <c:pt idx="1">
                  <c:v>2nd Qtr</c:v>
                </c:pt>
                <c:pt idx="2">
                  <c:v>3rd Qtr</c:v>
                </c:pt>
                <c:pt idx="3">
                  <c:v>4th Qtr</c:v>
                </c:pt>
                <c:pt idx="4">
                  <c:v>Other</c:v>
                </c:pt>
              </c:strCache>
            </c:strRef>
          </c:cat>
          <c:val>
            <c:numRef>
              <c:f>Sheet1!$B$2:$B$6</c:f>
              <c:numCache>
                <c:formatCode>0%</c:formatCode>
                <c:ptCount val="5"/>
                <c:pt idx="0">
                  <c:v>0.6</c:v>
                </c:pt>
                <c:pt idx="1">
                  <c:v>0.12</c:v>
                </c:pt>
                <c:pt idx="2">
                  <c:v>0.1</c:v>
                </c:pt>
                <c:pt idx="3">
                  <c:v>0.08</c:v>
                </c:pt>
                <c:pt idx="4">
                  <c:v>0.1</c:v>
                </c:pt>
              </c:numCache>
            </c:numRef>
          </c:val>
          <c:extLst>
            <c:ext xmlns:c16="http://schemas.microsoft.com/office/drawing/2014/chart" uri="{C3380CC4-5D6E-409C-BE32-E72D297353CC}">
              <c16:uniqueId val="{0000000A-DD96-4C73-9E53-576857F11AB9}"/>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2019 Enrollment</c:v>
                </c:pt>
              </c:strCache>
            </c:strRef>
          </c:tx>
          <c:spPr>
            <a:ln w="28575" cap="rnd">
              <a:solidFill>
                <a:schemeClr val="accent1"/>
              </a:solidFill>
              <a:round/>
            </a:ln>
            <a:effectLst/>
          </c:spPr>
          <c:marker>
            <c:symbol val="none"/>
          </c:marker>
          <c:dPt>
            <c:idx val="0"/>
            <c:marker>
              <c:symbol val="none"/>
            </c:marker>
            <c:bubble3D val="0"/>
            <c:extLst>
              <c:ext xmlns:c16="http://schemas.microsoft.com/office/drawing/2014/chart" uri="{C3380CC4-5D6E-409C-BE32-E72D297353CC}">
                <c16:uniqueId val="{00000001-0842-4B93-AF69-C9F1EC174551}"/>
              </c:ext>
            </c:extLst>
          </c:dPt>
          <c:dPt>
            <c:idx val="1"/>
            <c:marker>
              <c:symbol val="none"/>
            </c:marker>
            <c:bubble3D val="0"/>
            <c:extLst>
              <c:ext xmlns:c16="http://schemas.microsoft.com/office/drawing/2014/chart" uri="{C3380CC4-5D6E-409C-BE32-E72D297353CC}">
                <c16:uniqueId val="{00000003-0842-4B93-AF69-C9F1EC174551}"/>
              </c:ext>
            </c:extLst>
          </c:dPt>
          <c:dPt>
            <c:idx val="2"/>
            <c:marker>
              <c:symbol val="none"/>
            </c:marker>
            <c:bubble3D val="0"/>
            <c:extLst>
              <c:ext xmlns:c16="http://schemas.microsoft.com/office/drawing/2014/chart" uri="{C3380CC4-5D6E-409C-BE32-E72D297353CC}">
                <c16:uniqueId val="{00000005-0842-4B93-AF69-C9F1EC174551}"/>
              </c:ext>
            </c:extLst>
          </c:dPt>
          <c:dPt>
            <c:idx val="3"/>
            <c:marker>
              <c:symbol val="none"/>
            </c:marker>
            <c:bubble3D val="0"/>
            <c:extLst>
              <c:ext xmlns:c16="http://schemas.microsoft.com/office/drawing/2014/chart" uri="{C3380CC4-5D6E-409C-BE32-E72D297353CC}">
                <c16:uniqueId val="{00000007-0842-4B93-AF69-C9F1EC174551}"/>
              </c:ext>
            </c:extLst>
          </c:dPt>
          <c:dPt>
            <c:idx val="4"/>
            <c:marker>
              <c:symbol val="none"/>
            </c:marker>
            <c:bubble3D val="0"/>
            <c:extLst>
              <c:ext xmlns:c16="http://schemas.microsoft.com/office/drawing/2014/chart" uri="{C3380CC4-5D6E-409C-BE32-E72D297353CC}">
                <c16:uniqueId val="{00000009-0842-4B93-AF69-C9F1EC174551}"/>
              </c:ext>
            </c:extLst>
          </c:dPt>
          <c:dLbls>
            <c:dLbl>
              <c:idx val="1"/>
              <c:layout>
                <c:manualLayout>
                  <c:x val="-5.42635559549125E-3"/>
                  <c:y val="-3.9024761979680099E-2"/>
                </c:manualLayout>
              </c:layout>
              <c:tx>
                <c:rich>
                  <a:bodyPr/>
                  <a:lstStyle/>
                  <a:p>
                    <a:fld id="{D288C3A5-E5B1-4416-886C-2B1477391F3E}" type="VALUE">
                      <a:rPr lang="en-US" baseline="0" smtClean="0">
                        <a:solidFill>
                          <a:schemeClr val="tx2"/>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842-4B93-AF69-C9F1EC174551}"/>
                </c:ext>
              </c:extLst>
            </c:dLbl>
            <c:dLbl>
              <c:idx val="2"/>
              <c:layout>
                <c:manualLayout>
                  <c:x val="0"/>
                  <c:y val="-3.38214603823895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842-4B93-AF69-C9F1EC174551}"/>
                </c:ext>
              </c:extLst>
            </c:dLbl>
            <c:dLbl>
              <c:idx val="3"/>
              <c:layout>
                <c:manualLayout>
                  <c:x val="-1.8087851984970801E-2"/>
                  <c:y val="-3.121980958374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842-4B93-AF69-C9F1EC174551}"/>
                </c:ext>
              </c:extLst>
            </c:dLbl>
            <c:dLbl>
              <c:idx val="4"/>
              <c:tx>
                <c:rich>
                  <a:bodyPr/>
                  <a:lstStyle/>
                  <a:p>
                    <a:fld id="{65BA688D-2A30-4EC4-9B66-82F9095E8CC2}" type="VALUE">
                      <a:rPr lang="en-US" smtClean="0">
                        <a:solidFill>
                          <a:schemeClr val="tx2"/>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842-4B93-AF69-C9F1EC1745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1st Qtr</c:v>
                </c:pt>
                <c:pt idx="1">
                  <c:v>2nd Qtr</c:v>
                </c:pt>
                <c:pt idx="2">
                  <c:v>3rd Qtr</c:v>
                </c:pt>
                <c:pt idx="3">
                  <c:v>4th Qtr</c:v>
                </c:pt>
                <c:pt idx="4">
                  <c:v>Other</c:v>
                </c:pt>
              </c:strCache>
            </c:strRef>
          </c:cat>
          <c:val>
            <c:numRef>
              <c:f>Sheet1!$B$2:$B$6</c:f>
              <c:numCache>
                <c:formatCode>0%</c:formatCode>
                <c:ptCount val="5"/>
                <c:pt idx="0">
                  <c:v>0.6</c:v>
                </c:pt>
                <c:pt idx="1">
                  <c:v>0.12</c:v>
                </c:pt>
                <c:pt idx="2">
                  <c:v>0.1</c:v>
                </c:pt>
                <c:pt idx="3">
                  <c:v>0.08</c:v>
                </c:pt>
                <c:pt idx="4">
                  <c:v>0.1</c:v>
                </c:pt>
              </c:numCache>
            </c:numRef>
          </c:val>
          <c:smooth val="0"/>
          <c:extLst>
            <c:ext xmlns:c16="http://schemas.microsoft.com/office/drawing/2014/chart" uri="{C3380CC4-5D6E-409C-BE32-E72D297353CC}">
              <c16:uniqueId val="{0000000A-0842-4B93-AF69-C9F1EC174551}"/>
            </c:ext>
          </c:extLst>
        </c:ser>
        <c:dLbls>
          <c:showLegendKey val="0"/>
          <c:showVal val="0"/>
          <c:showCatName val="0"/>
          <c:showSerName val="0"/>
          <c:showPercent val="0"/>
          <c:showBubbleSize val="0"/>
        </c:dLbls>
        <c:smooth val="0"/>
        <c:axId val="-2142880056"/>
        <c:axId val="-2143135384"/>
      </c:lineChart>
      <c:catAx>
        <c:axId val="-2142880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3135384"/>
        <c:crosses val="autoZero"/>
        <c:auto val="1"/>
        <c:lblAlgn val="ctr"/>
        <c:lblOffset val="100"/>
        <c:noMultiLvlLbl val="0"/>
      </c:catAx>
      <c:valAx>
        <c:axId val="-2143135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2880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2019 Enrollment</c:v>
                </c:pt>
              </c:strCache>
            </c:strRef>
          </c:tx>
          <c:spPr>
            <a:solidFill>
              <a:schemeClr val="accent1"/>
            </a:solidFill>
            <a:ln w="19050">
              <a:solidFill>
                <a:schemeClr val="lt1"/>
              </a:solidFill>
            </a:ln>
            <a:effectLst/>
          </c:spPr>
          <c:invertIfNegative val="0"/>
          <c:dPt>
            <c:idx val="0"/>
            <c:invertIfNegative val="0"/>
            <c:bubble3D val="0"/>
            <c:spPr>
              <a:solidFill>
                <a:srgbClr val="D40021"/>
              </a:solidFill>
              <a:ln w="19050">
                <a:solidFill>
                  <a:schemeClr val="lt1"/>
                </a:solidFill>
              </a:ln>
              <a:effectLst/>
            </c:spPr>
            <c:extLst>
              <c:ext xmlns:c16="http://schemas.microsoft.com/office/drawing/2014/chart" uri="{C3380CC4-5D6E-409C-BE32-E72D297353CC}">
                <c16:uniqueId val="{00000001-1AA0-4B99-8A20-B72224FFAA89}"/>
              </c:ext>
            </c:extLst>
          </c:dPt>
          <c:dPt>
            <c:idx val="1"/>
            <c:invertIfNegative val="0"/>
            <c:bubble3D val="0"/>
            <c:spPr>
              <a:solidFill>
                <a:schemeClr val="tx2"/>
              </a:solidFill>
              <a:ln w="19050">
                <a:solidFill>
                  <a:schemeClr val="lt1"/>
                </a:solidFill>
              </a:ln>
              <a:effectLst/>
            </c:spPr>
            <c:extLst>
              <c:ext xmlns:c16="http://schemas.microsoft.com/office/drawing/2014/chart" uri="{C3380CC4-5D6E-409C-BE32-E72D297353CC}">
                <c16:uniqueId val="{00000003-1AA0-4B99-8A20-B72224FFAA89}"/>
              </c:ext>
            </c:extLst>
          </c:dPt>
          <c:dPt>
            <c:idx val="2"/>
            <c:invertIfNegative val="0"/>
            <c:bubble3D val="0"/>
            <c:spPr>
              <a:solidFill>
                <a:schemeClr val="bg2"/>
              </a:solidFill>
              <a:ln w="19050">
                <a:solidFill>
                  <a:schemeClr val="lt1"/>
                </a:solidFill>
              </a:ln>
              <a:effectLst/>
            </c:spPr>
            <c:extLst>
              <c:ext xmlns:c16="http://schemas.microsoft.com/office/drawing/2014/chart" uri="{C3380CC4-5D6E-409C-BE32-E72D297353CC}">
                <c16:uniqueId val="{00000005-1AA0-4B99-8A20-B72224FFAA89}"/>
              </c:ext>
            </c:extLst>
          </c:dPt>
          <c:dPt>
            <c:idx val="3"/>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7-1AA0-4B99-8A20-B72224FFAA89}"/>
              </c:ext>
            </c:extLst>
          </c:dPt>
          <c:dPt>
            <c:idx val="4"/>
            <c:invertIfNegative val="0"/>
            <c:bubble3D val="0"/>
            <c:spPr>
              <a:solidFill>
                <a:schemeClr val="tx1"/>
              </a:solidFill>
              <a:ln w="19050">
                <a:solidFill>
                  <a:schemeClr val="lt1"/>
                </a:solidFill>
              </a:ln>
              <a:effectLst/>
            </c:spPr>
            <c:extLst>
              <c:ext xmlns:c16="http://schemas.microsoft.com/office/drawing/2014/chart" uri="{C3380CC4-5D6E-409C-BE32-E72D297353CC}">
                <c16:uniqueId val="{00000009-1AA0-4B99-8A20-B72224FFAA89}"/>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1AA0-4B99-8A20-B72224FFAA89}"/>
                </c:ext>
              </c:extLst>
            </c:dLbl>
            <c:dLbl>
              <c:idx val="4"/>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9-1AA0-4B99-8A20-B72224FFAA8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1st Qtr</c:v>
                </c:pt>
                <c:pt idx="1">
                  <c:v>2nd Qtr</c:v>
                </c:pt>
                <c:pt idx="2">
                  <c:v>3rd Qtr</c:v>
                </c:pt>
                <c:pt idx="3">
                  <c:v>4th Qtr</c:v>
                </c:pt>
                <c:pt idx="4">
                  <c:v>Other</c:v>
                </c:pt>
              </c:strCache>
            </c:strRef>
          </c:cat>
          <c:val>
            <c:numRef>
              <c:f>Sheet1!$B$2:$B$6</c:f>
              <c:numCache>
                <c:formatCode>0%</c:formatCode>
                <c:ptCount val="5"/>
                <c:pt idx="0">
                  <c:v>0.6</c:v>
                </c:pt>
                <c:pt idx="1">
                  <c:v>0.12</c:v>
                </c:pt>
                <c:pt idx="2">
                  <c:v>0.1</c:v>
                </c:pt>
                <c:pt idx="3">
                  <c:v>0.08</c:v>
                </c:pt>
                <c:pt idx="4">
                  <c:v>0.1</c:v>
                </c:pt>
              </c:numCache>
            </c:numRef>
          </c:val>
          <c:extLst>
            <c:ext xmlns:c16="http://schemas.microsoft.com/office/drawing/2014/chart" uri="{C3380CC4-5D6E-409C-BE32-E72D297353CC}">
              <c16:uniqueId val="{0000000A-1AA0-4B99-8A20-B72224FFAA89}"/>
            </c:ext>
          </c:extLst>
        </c:ser>
        <c:dLbls>
          <c:showLegendKey val="0"/>
          <c:showVal val="0"/>
          <c:showCatName val="0"/>
          <c:showSerName val="0"/>
          <c:showPercent val="0"/>
          <c:showBubbleSize val="0"/>
        </c:dLbls>
        <c:gapWidth val="150"/>
        <c:axId val="-2146248776"/>
        <c:axId val="-2129653528"/>
      </c:barChart>
      <c:catAx>
        <c:axId val="-21462487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29653528"/>
        <c:crosses val="autoZero"/>
        <c:auto val="1"/>
        <c:lblAlgn val="ctr"/>
        <c:lblOffset val="100"/>
        <c:noMultiLvlLbl val="0"/>
      </c:catAx>
      <c:valAx>
        <c:axId val="-2129653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6248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2019 Enrollment</c:v>
                </c:pt>
              </c:strCache>
            </c:strRef>
          </c:tx>
          <c:spPr>
            <a:solidFill>
              <a:schemeClr val="accent1"/>
            </a:solidFill>
            <a:ln>
              <a:noFill/>
            </a:ln>
            <a:effectLst/>
          </c:spPr>
          <c:invertIfNegative val="0"/>
          <c:dPt>
            <c:idx val="0"/>
            <c:invertIfNegative val="0"/>
            <c:bubble3D val="0"/>
            <c:spPr>
              <a:solidFill>
                <a:srgbClr val="D40021"/>
              </a:solidFill>
              <a:ln>
                <a:noFill/>
              </a:ln>
              <a:effectLst/>
            </c:spPr>
            <c:extLst>
              <c:ext xmlns:c16="http://schemas.microsoft.com/office/drawing/2014/chart" uri="{C3380CC4-5D6E-409C-BE32-E72D297353CC}">
                <c16:uniqueId val="{00000001-D4CF-4FFC-A1D5-AE34EB8A7D7F}"/>
              </c:ext>
            </c:extLst>
          </c:dPt>
          <c:dPt>
            <c:idx val="1"/>
            <c:invertIfNegative val="0"/>
            <c:bubble3D val="0"/>
            <c:spPr>
              <a:solidFill>
                <a:schemeClr val="tx2"/>
              </a:solidFill>
              <a:ln>
                <a:noFill/>
              </a:ln>
              <a:effectLst/>
            </c:spPr>
            <c:extLst>
              <c:ext xmlns:c16="http://schemas.microsoft.com/office/drawing/2014/chart" uri="{C3380CC4-5D6E-409C-BE32-E72D297353CC}">
                <c16:uniqueId val="{00000003-D4CF-4FFC-A1D5-AE34EB8A7D7F}"/>
              </c:ext>
            </c:extLst>
          </c:dPt>
          <c:dPt>
            <c:idx val="2"/>
            <c:invertIfNegative val="0"/>
            <c:bubble3D val="0"/>
            <c:spPr>
              <a:solidFill>
                <a:schemeClr val="bg2"/>
              </a:solidFill>
              <a:ln>
                <a:noFill/>
              </a:ln>
              <a:effectLst/>
            </c:spPr>
            <c:extLst>
              <c:ext xmlns:c16="http://schemas.microsoft.com/office/drawing/2014/chart" uri="{C3380CC4-5D6E-409C-BE32-E72D297353CC}">
                <c16:uniqueId val="{00000005-D4CF-4FFC-A1D5-AE34EB8A7D7F}"/>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D4CF-4FFC-A1D5-AE34EB8A7D7F}"/>
              </c:ext>
            </c:extLst>
          </c:dPt>
          <c:dPt>
            <c:idx val="4"/>
            <c:invertIfNegative val="0"/>
            <c:bubble3D val="0"/>
            <c:spPr>
              <a:solidFill>
                <a:schemeClr val="tx1"/>
              </a:solidFill>
              <a:ln>
                <a:noFill/>
              </a:ln>
              <a:effectLst/>
            </c:spPr>
            <c:extLst>
              <c:ext xmlns:c16="http://schemas.microsoft.com/office/drawing/2014/chart" uri="{C3380CC4-5D6E-409C-BE32-E72D297353CC}">
                <c16:uniqueId val="{00000009-D4CF-4FFC-A1D5-AE34EB8A7D7F}"/>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D4CF-4FFC-A1D5-AE34EB8A7D7F}"/>
                </c:ext>
              </c:extLst>
            </c:dLbl>
            <c:dLbl>
              <c:idx val="1"/>
              <c:tx>
                <c:rich>
                  <a:bodyPr/>
                  <a:lstStyle/>
                  <a:p>
                    <a:fld id="{D288C3A5-E5B1-4416-886C-2B1477391F3E}" type="VALUE">
                      <a:rPr lang="en-US" baseline="0" smtClean="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4CF-4FFC-A1D5-AE34EB8A7D7F}"/>
                </c:ext>
              </c:extLst>
            </c:dLbl>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5-D4CF-4FFC-A1D5-AE34EB8A7D7F}"/>
                </c:ext>
              </c:extLst>
            </c:dLbl>
            <c:dLbl>
              <c:idx val="3"/>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7-D4CF-4FFC-A1D5-AE34EB8A7D7F}"/>
                </c:ext>
              </c:extLst>
            </c:dLbl>
            <c:dLbl>
              <c:idx val="4"/>
              <c:tx>
                <c:rich>
                  <a:bodyPr/>
                  <a:lstStyle/>
                  <a:p>
                    <a:fld id="{65BA688D-2A30-4EC4-9B66-82F9095E8CC2}" type="VALUE">
                      <a:rPr lang="en-US" smtClean="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4CF-4FFC-A1D5-AE34EB8A7D7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1st Qtr</c:v>
                </c:pt>
                <c:pt idx="1">
                  <c:v>2nd Qtr</c:v>
                </c:pt>
                <c:pt idx="2">
                  <c:v>3rd Qtr</c:v>
                </c:pt>
                <c:pt idx="3">
                  <c:v>4th Qtr</c:v>
                </c:pt>
                <c:pt idx="4">
                  <c:v>Other</c:v>
                </c:pt>
              </c:strCache>
            </c:strRef>
          </c:cat>
          <c:val>
            <c:numRef>
              <c:f>Sheet1!$B$2:$B$6</c:f>
              <c:numCache>
                <c:formatCode>0%</c:formatCode>
                <c:ptCount val="5"/>
                <c:pt idx="0">
                  <c:v>0.6</c:v>
                </c:pt>
                <c:pt idx="1">
                  <c:v>0.12</c:v>
                </c:pt>
                <c:pt idx="2">
                  <c:v>0.1</c:v>
                </c:pt>
                <c:pt idx="3">
                  <c:v>0.08</c:v>
                </c:pt>
                <c:pt idx="4">
                  <c:v>0.1</c:v>
                </c:pt>
              </c:numCache>
            </c:numRef>
          </c:val>
          <c:extLst>
            <c:ext xmlns:c16="http://schemas.microsoft.com/office/drawing/2014/chart" uri="{C3380CC4-5D6E-409C-BE32-E72D297353CC}">
              <c16:uniqueId val="{0000000A-D4CF-4FFC-A1D5-AE34EB8A7D7F}"/>
            </c:ext>
          </c:extLst>
        </c:ser>
        <c:dLbls>
          <c:showLegendKey val="0"/>
          <c:showVal val="0"/>
          <c:showCatName val="0"/>
          <c:showSerName val="0"/>
          <c:showPercent val="0"/>
          <c:showBubbleSize val="0"/>
        </c:dLbls>
        <c:gapWidth val="182"/>
        <c:axId val="-2116103496"/>
        <c:axId val="-2127008120"/>
      </c:barChart>
      <c:catAx>
        <c:axId val="-2116103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008120"/>
        <c:crosses val="autoZero"/>
        <c:auto val="1"/>
        <c:lblAlgn val="ctr"/>
        <c:lblOffset val="100"/>
        <c:noMultiLvlLbl val="0"/>
      </c:catAx>
      <c:valAx>
        <c:axId val="-21270081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6103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Sheet1!$B$1</c:f>
              <c:strCache>
                <c:ptCount val="1"/>
                <c:pt idx="0">
                  <c:v>2019 Enrollment</c:v>
                </c:pt>
              </c:strCache>
            </c:strRef>
          </c:tx>
          <c:spPr>
            <a:solidFill>
              <a:schemeClr val="accent1"/>
            </a:solidFill>
            <a:ln>
              <a:noFill/>
            </a:ln>
            <a:effectLst/>
          </c:spPr>
          <c:dPt>
            <c:idx val="0"/>
            <c:bubble3D val="0"/>
            <c:extLst>
              <c:ext xmlns:c16="http://schemas.microsoft.com/office/drawing/2014/chart" uri="{C3380CC4-5D6E-409C-BE32-E72D297353CC}">
                <c16:uniqueId val="{00000000-BDF8-4C86-8F35-8EFCE99D1CAB}"/>
              </c:ext>
            </c:extLst>
          </c:dPt>
          <c:dPt>
            <c:idx val="1"/>
            <c:bubble3D val="0"/>
            <c:extLst>
              <c:ext xmlns:c16="http://schemas.microsoft.com/office/drawing/2014/chart" uri="{C3380CC4-5D6E-409C-BE32-E72D297353CC}">
                <c16:uniqueId val="{00000001-BDF8-4C86-8F35-8EFCE99D1CAB}"/>
              </c:ext>
            </c:extLst>
          </c:dPt>
          <c:dPt>
            <c:idx val="2"/>
            <c:bubble3D val="0"/>
            <c:extLst>
              <c:ext xmlns:c16="http://schemas.microsoft.com/office/drawing/2014/chart" uri="{C3380CC4-5D6E-409C-BE32-E72D297353CC}">
                <c16:uniqueId val="{00000002-BDF8-4C86-8F35-8EFCE99D1CAB}"/>
              </c:ext>
            </c:extLst>
          </c:dPt>
          <c:dPt>
            <c:idx val="3"/>
            <c:bubble3D val="0"/>
            <c:extLst>
              <c:ext xmlns:c16="http://schemas.microsoft.com/office/drawing/2014/chart" uri="{C3380CC4-5D6E-409C-BE32-E72D297353CC}">
                <c16:uniqueId val="{00000003-BDF8-4C86-8F35-8EFCE99D1CAB}"/>
              </c:ext>
            </c:extLst>
          </c:dPt>
          <c:dPt>
            <c:idx val="4"/>
            <c:bubble3D val="0"/>
            <c:extLst>
              <c:ext xmlns:c16="http://schemas.microsoft.com/office/drawing/2014/chart" uri="{C3380CC4-5D6E-409C-BE32-E72D297353CC}">
                <c16:uniqueId val="{00000004-BDF8-4C86-8F35-8EFCE99D1CAB}"/>
              </c:ext>
            </c:extLst>
          </c:dPt>
          <c:dLbls>
            <c:dLbl>
              <c:idx val="0"/>
              <c:layout>
                <c:manualLayout>
                  <c:x val="3.5463869507480802E-2"/>
                  <c:y val="-9.5392760631685403E-17"/>
                </c:manualLayout>
              </c:layout>
              <c:tx>
                <c:rich>
                  <a:bodyPr/>
                  <a:lstStyle/>
                  <a:p>
                    <a:fld id="{565D79E1-8508-4777-A91B-F1C9201F4584}"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DF8-4C86-8F35-8EFCE99D1CAB}"/>
                </c:ext>
              </c:extLst>
            </c:dLbl>
            <c:dLbl>
              <c:idx val="1"/>
              <c:tx>
                <c:rich>
                  <a:bodyPr/>
                  <a:lstStyle/>
                  <a:p>
                    <a:fld id="{D288C3A5-E5B1-4416-886C-2B1477391F3E}" type="VALUE">
                      <a:rPr lang="en-US" baseline="0" smtClean="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DF8-4C86-8F35-8EFCE99D1CAB}"/>
                </c:ext>
              </c:extLst>
            </c:dLbl>
            <c:dLbl>
              <c:idx val="4"/>
              <c:layout>
                <c:manualLayout>
                  <c:x val="-3.9010256458229101E-2"/>
                  <c:y val="-9.5392760631685403E-17"/>
                </c:manualLayout>
              </c:layout>
              <c:tx>
                <c:rich>
                  <a:bodyPr/>
                  <a:lstStyle/>
                  <a:p>
                    <a:fld id="{65BA688D-2A30-4EC4-9B66-82F9095E8CC2}" type="VALUE">
                      <a:rPr lang="en-US" smtClean="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DF8-4C86-8F35-8EFCE99D1CA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bg1"/>
                      </a:solidFill>
                      <a:round/>
                    </a:ln>
                    <a:effectLst/>
                  </c:spPr>
                </c15:leaderLines>
              </c:ext>
            </c:extLst>
          </c:dLbls>
          <c:cat>
            <c:strRef>
              <c:f>Sheet1!$A$2:$A$6</c:f>
              <c:strCache>
                <c:ptCount val="5"/>
                <c:pt idx="0">
                  <c:v>1st Qtr</c:v>
                </c:pt>
                <c:pt idx="1">
                  <c:v>2nd Qtr</c:v>
                </c:pt>
                <c:pt idx="2">
                  <c:v>3rd Qtr</c:v>
                </c:pt>
                <c:pt idx="3">
                  <c:v>4th Qtr</c:v>
                </c:pt>
                <c:pt idx="4">
                  <c:v>Other</c:v>
                </c:pt>
              </c:strCache>
            </c:strRef>
          </c:cat>
          <c:val>
            <c:numRef>
              <c:f>Sheet1!$B$2:$B$6</c:f>
              <c:numCache>
                <c:formatCode>0%</c:formatCode>
                <c:ptCount val="5"/>
                <c:pt idx="0">
                  <c:v>0.6</c:v>
                </c:pt>
                <c:pt idx="1">
                  <c:v>0.12</c:v>
                </c:pt>
                <c:pt idx="2">
                  <c:v>0.1</c:v>
                </c:pt>
                <c:pt idx="3">
                  <c:v>0.08</c:v>
                </c:pt>
                <c:pt idx="4">
                  <c:v>0.1</c:v>
                </c:pt>
              </c:numCache>
            </c:numRef>
          </c:val>
          <c:extLst>
            <c:ext xmlns:c16="http://schemas.microsoft.com/office/drawing/2014/chart" uri="{C3380CC4-5D6E-409C-BE32-E72D297353CC}">
              <c16:uniqueId val="{00000005-BDF8-4C86-8F35-8EFCE99D1CAB}"/>
            </c:ext>
          </c:extLst>
        </c:ser>
        <c:dLbls>
          <c:showLegendKey val="0"/>
          <c:showVal val="0"/>
          <c:showCatName val="0"/>
          <c:showSerName val="0"/>
          <c:showPercent val="0"/>
          <c:showBubbleSize val="0"/>
        </c:dLbls>
        <c:axId val="-2145450872"/>
        <c:axId val="-2127948360"/>
      </c:areaChart>
      <c:catAx>
        <c:axId val="-21454508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948360"/>
        <c:crosses val="autoZero"/>
        <c:auto val="1"/>
        <c:lblAlgn val="ctr"/>
        <c:lblOffset val="100"/>
        <c:noMultiLvlLbl val="0"/>
      </c:catAx>
      <c:valAx>
        <c:axId val="-21279483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54508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2019 Enrollment</c:v>
                </c:pt>
              </c:strCache>
            </c:strRef>
          </c:tx>
          <c:spPr>
            <a:ln w="28575" cap="rnd">
              <a:solidFill>
                <a:schemeClr val="accent1"/>
              </a:solidFill>
              <a:round/>
            </a:ln>
            <a:effectLst/>
          </c:spPr>
          <c:marker>
            <c:symbol val="none"/>
          </c:marker>
          <c:dPt>
            <c:idx val="0"/>
            <c:marker>
              <c:symbol val="none"/>
            </c:marker>
            <c:bubble3D val="0"/>
            <c:extLst>
              <c:ext xmlns:c16="http://schemas.microsoft.com/office/drawing/2014/chart" uri="{C3380CC4-5D6E-409C-BE32-E72D297353CC}">
                <c16:uniqueId val="{00000001-7A2F-49AC-BC3D-C3CDB900322C}"/>
              </c:ext>
            </c:extLst>
          </c:dPt>
          <c:dPt>
            <c:idx val="1"/>
            <c:marker>
              <c:symbol val="none"/>
            </c:marker>
            <c:bubble3D val="0"/>
            <c:extLst>
              <c:ext xmlns:c16="http://schemas.microsoft.com/office/drawing/2014/chart" uri="{C3380CC4-5D6E-409C-BE32-E72D297353CC}">
                <c16:uniqueId val="{00000003-7A2F-49AC-BC3D-C3CDB900322C}"/>
              </c:ext>
            </c:extLst>
          </c:dPt>
          <c:dPt>
            <c:idx val="2"/>
            <c:marker>
              <c:symbol val="none"/>
            </c:marker>
            <c:bubble3D val="0"/>
            <c:extLst>
              <c:ext xmlns:c16="http://schemas.microsoft.com/office/drawing/2014/chart" uri="{C3380CC4-5D6E-409C-BE32-E72D297353CC}">
                <c16:uniqueId val="{00000005-7A2F-49AC-BC3D-C3CDB900322C}"/>
              </c:ext>
            </c:extLst>
          </c:dPt>
          <c:dPt>
            <c:idx val="3"/>
            <c:marker>
              <c:symbol val="none"/>
            </c:marker>
            <c:bubble3D val="0"/>
            <c:extLst>
              <c:ext xmlns:c16="http://schemas.microsoft.com/office/drawing/2014/chart" uri="{C3380CC4-5D6E-409C-BE32-E72D297353CC}">
                <c16:uniqueId val="{00000007-7A2F-49AC-BC3D-C3CDB900322C}"/>
              </c:ext>
            </c:extLst>
          </c:dPt>
          <c:dPt>
            <c:idx val="4"/>
            <c:marker>
              <c:symbol val="none"/>
            </c:marker>
            <c:bubble3D val="0"/>
            <c:extLst>
              <c:ext xmlns:c16="http://schemas.microsoft.com/office/drawing/2014/chart" uri="{C3380CC4-5D6E-409C-BE32-E72D297353CC}">
                <c16:uniqueId val="{00000009-7A2F-49AC-BC3D-C3CDB900322C}"/>
              </c:ext>
            </c:extLst>
          </c:dPt>
          <c:dLbls>
            <c:dLbl>
              <c:idx val="1"/>
              <c:layout>
                <c:manualLayout>
                  <c:x val="-5.42635559549125E-3"/>
                  <c:y val="-3.9024761979680099E-2"/>
                </c:manualLayout>
              </c:layout>
              <c:tx>
                <c:rich>
                  <a:bodyPr/>
                  <a:lstStyle/>
                  <a:p>
                    <a:fld id="{D288C3A5-E5B1-4416-886C-2B1477391F3E}" type="VALUE">
                      <a:rPr lang="en-US" baseline="0" smtClean="0">
                        <a:solidFill>
                          <a:schemeClr val="tx2"/>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A2F-49AC-BC3D-C3CDB900322C}"/>
                </c:ext>
              </c:extLst>
            </c:dLbl>
            <c:dLbl>
              <c:idx val="2"/>
              <c:layout>
                <c:manualLayout>
                  <c:x val="0"/>
                  <c:y val="-3.38214603823895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A2F-49AC-BC3D-C3CDB900322C}"/>
                </c:ext>
              </c:extLst>
            </c:dLbl>
            <c:dLbl>
              <c:idx val="3"/>
              <c:layout>
                <c:manualLayout>
                  <c:x val="-1.8087851984970801E-2"/>
                  <c:y val="-3.121980958374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A2F-49AC-BC3D-C3CDB900322C}"/>
                </c:ext>
              </c:extLst>
            </c:dLbl>
            <c:dLbl>
              <c:idx val="4"/>
              <c:tx>
                <c:rich>
                  <a:bodyPr/>
                  <a:lstStyle/>
                  <a:p>
                    <a:fld id="{65BA688D-2A30-4EC4-9B66-82F9095E8CC2}" type="VALUE">
                      <a:rPr lang="en-US" smtClean="0">
                        <a:solidFill>
                          <a:schemeClr val="tx2"/>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A2F-49AC-BC3D-C3CDB900322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1st Qtr</c:v>
                </c:pt>
                <c:pt idx="1">
                  <c:v>2nd Qtr</c:v>
                </c:pt>
                <c:pt idx="2">
                  <c:v>3rd Qtr</c:v>
                </c:pt>
                <c:pt idx="3">
                  <c:v>4th Qtr</c:v>
                </c:pt>
                <c:pt idx="4">
                  <c:v>Other</c:v>
                </c:pt>
              </c:strCache>
            </c:strRef>
          </c:cat>
          <c:val>
            <c:numRef>
              <c:f>Sheet1!$B$2:$B$6</c:f>
              <c:numCache>
                <c:formatCode>0%</c:formatCode>
                <c:ptCount val="5"/>
                <c:pt idx="0">
                  <c:v>0.6</c:v>
                </c:pt>
                <c:pt idx="1">
                  <c:v>0.12</c:v>
                </c:pt>
                <c:pt idx="2">
                  <c:v>0.1</c:v>
                </c:pt>
                <c:pt idx="3">
                  <c:v>0.08</c:v>
                </c:pt>
                <c:pt idx="4">
                  <c:v>0.1</c:v>
                </c:pt>
              </c:numCache>
            </c:numRef>
          </c:val>
          <c:smooth val="0"/>
          <c:extLst>
            <c:ext xmlns:c16="http://schemas.microsoft.com/office/drawing/2014/chart" uri="{C3380CC4-5D6E-409C-BE32-E72D297353CC}">
              <c16:uniqueId val="{0000000A-7A2F-49AC-BC3D-C3CDB900322C}"/>
            </c:ext>
          </c:extLst>
        </c:ser>
        <c:dLbls>
          <c:showLegendKey val="0"/>
          <c:showVal val="0"/>
          <c:showCatName val="0"/>
          <c:showSerName val="0"/>
          <c:showPercent val="0"/>
          <c:showBubbleSize val="0"/>
        </c:dLbls>
        <c:smooth val="0"/>
        <c:axId val="-2125720360"/>
        <c:axId val="-2116500744"/>
      </c:lineChart>
      <c:catAx>
        <c:axId val="-2125720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6500744"/>
        <c:crosses val="autoZero"/>
        <c:auto val="1"/>
        <c:lblAlgn val="ctr"/>
        <c:lblOffset val="100"/>
        <c:noMultiLvlLbl val="0"/>
      </c:catAx>
      <c:valAx>
        <c:axId val="-2116500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5720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1860" b="0" dirty="0"/>
              <a:t>2019 Enrollment</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tx>
            <c:strRef>
              <c:f>Sheet1!$B$1</c:f>
              <c:strCache>
                <c:ptCount val="1"/>
                <c:pt idx="0">
                  <c:v>2019 Enrollment</c:v>
                </c:pt>
              </c:strCache>
            </c:strRef>
          </c:tx>
          <c:dPt>
            <c:idx val="0"/>
            <c:bubble3D val="0"/>
            <c:spPr>
              <a:solidFill>
                <a:srgbClr val="D40021"/>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352B-447B-82A5-EB8DB926319F}"/>
              </c:ext>
            </c:extLst>
          </c:dPt>
          <c:dPt>
            <c:idx val="1"/>
            <c:bubble3D val="0"/>
            <c:spPr>
              <a:solidFill>
                <a:schemeClr val="tx2"/>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4-352B-447B-82A5-EB8DB926319F}"/>
              </c:ext>
            </c:extLst>
          </c:dPt>
          <c:dPt>
            <c:idx val="2"/>
            <c:bubble3D val="0"/>
            <c:spPr>
              <a:solidFill>
                <a:schemeClr val="bg2"/>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352B-447B-82A5-EB8DB926319F}"/>
              </c:ext>
            </c:extLst>
          </c:dPt>
          <c:dPt>
            <c:idx val="3"/>
            <c:bubble3D val="0"/>
            <c:spPr>
              <a:solidFill>
                <a:schemeClr val="accent2"/>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2-352B-447B-82A5-EB8DB926319F}"/>
              </c:ext>
            </c:extLst>
          </c:dPt>
          <c:dPt>
            <c:idx val="4"/>
            <c:bubble3D val="0"/>
            <c:spPr>
              <a:solidFill>
                <a:schemeClr val="tx1"/>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8-9D09-4402-AE28-E8B8CE59CAE0}"/>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extLst>
                <c:ext xmlns:c16="http://schemas.microsoft.com/office/drawing/2014/chart" uri="{C3380CC4-5D6E-409C-BE32-E72D297353CC}">
                  <c16:uniqueId val="{00000003-352B-447B-82A5-EB8DB926319F}"/>
                </c:ext>
              </c:extLst>
            </c:dLbl>
            <c:dLbl>
              <c:idx val="1"/>
              <c:tx>
                <c:rich>
                  <a:bodyPr/>
                  <a:lstStyle/>
                  <a:p>
                    <a:fld id="{B1F8F18C-40E1-4043-BDE5-849702253FDB}" type="CATEGORYNAME">
                      <a:rPr lang="en-US">
                        <a:solidFill>
                          <a:schemeClr val="bg1"/>
                        </a:solidFill>
                      </a:rPr>
                      <a:pPr/>
                      <a:t>[CATEGORY NAME]</a:t>
                    </a:fld>
                    <a:r>
                      <a:rPr lang="en-US" baseline="0" dirty="0"/>
                      <a:t>
</a:t>
                    </a:r>
                    <a:fld id="{5117888E-2B2B-4579-88EA-2307A7322A0D}" type="PERCENTAGE">
                      <a:rPr lang="en-US" baseline="0">
                        <a:solidFill>
                          <a:schemeClr val="bg1"/>
                        </a:solidFill>
                      </a:rPr>
                      <a:pPr/>
                      <a:t>[PERCENTAGE]</a:t>
                    </a:fld>
                    <a:endParaRPr lang="en-US" baseline="0" dirty="0"/>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352B-447B-82A5-EB8DB926319F}"/>
                </c:ext>
              </c:extLst>
            </c:dLbl>
            <c:dLbl>
              <c:idx val="4"/>
              <c:tx>
                <c:rich>
                  <a:bodyPr/>
                  <a:lstStyle/>
                  <a:p>
                    <a:fld id="{62987358-1A79-4076-A4B6-D2EF4D3471CA}" type="CATEGORYNAME">
                      <a:rPr lang="en-US">
                        <a:solidFill>
                          <a:schemeClr val="bg1"/>
                        </a:solidFill>
                      </a:rPr>
                      <a:pPr/>
                      <a:t>[CATEGORY NAME]</a:t>
                    </a:fld>
                    <a:r>
                      <a:rPr lang="en-US" baseline="0" dirty="0">
                        <a:solidFill>
                          <a:schemeClr val="bg1"/>
                        </a:solidFill>
                      </a:rPr>
                      <a:t>
</a:t>
                    </a:r>
                    <a:fld id="{0C454639-3B27-41A0-8581-165D56577163}" type="PERCENTAGE">
                      <a:rPr lang="en-US" baseline="0">
                        <a:solidFill>
                          <a:schemeClr val="bg1"/>
                        </a:solidFill>
                      </a:rPr>
                      <a:pPr/>
                      <a:t>[PERCENTAGE]</a:t>
                    </a:fld>
                    <a:endParaRPr lang="en-US" baseline="0" dirty="0">
                      <a:solidFill>
                        <a:schemeClr val="bg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9D09-4402-AE28-E8B8CE59CAE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Sheet1!$A$2:$A$6</c:f>
              <c:strCache>
                <c:ptCount val="5"/>
                <c:pt idx="0">
                  <c:v>1st Qtr</c:v>
                </c:pt>
                <c:pt idx="1">
                  <c:v>2nd Qtr</c:v>
                </c:pt>
                <c:pt idx="2">
                  <c:v>3rd Qtr</c:v>
                </c:pt>
                <c:pt idx="3">
                  <c:v>4th Qtr</c:v>
                </c:pt>
                <c:pt idx="4">
                  <c:v>Other</c:v>
                </c:pt>
              </c:strCache>
            </c:strRef>
          </c:cat>
          <c:val>
            <c:numRef>
              <c:f>Sheet1!$B$2:$B$6</c:f>
              <c:numCache>
                <c:formatCode>0%</c:formatCode>
                <c:ptCount val="5"/>
                <c:pt idx="0">
                  <c:v>0.6</c:v>
                </c:pt>
                <c:pt idx="1">
                  <c:v>0.12</c:v>
                </c:pt>
                <c:pt idx="2">
                  <c:v>0.1</c:v>
                </c:pt>
                <c:pt idx="3">
                  <c:v>0.08</c:v>
                </c:pt>
                <c:pt idx="4">
                  <c:v>0.1</c:v>
                </c:pt>
              </c:numCache>
            </c:numRef>
          </c:val>
          <c:extLst>
            <c:ext xmlns:c16="http://schemas.microsoft.com/office/drawing/2014/chart" uri="{C3380CC4-5D6E-409C-BE32-E72D297353CC}">
              <c16:uniqueId val="{00000000-352B-447B-82A5-EB8DB926319F}"/>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2019 Enrollment</c:v>
                </c:pt>
              </c:strCache>
            </c:strRef>
          </c:tx>
          <c:spPr>
            <a:solidFill>
              <a:schemeClr val="accent1"/>
            </a:solidFill>
            <a:ln w="19050">
              <a:solidFill>
                <a:schemeClr val="lt1"/>
              </a:solidFill>
            </a:ln>
            <a:effectLst/>
          </c:spPr>
          <c:invertIfNegative val="0"/>
          <c:dPt>
            <c:idx val="0"/>
            <c:invertIfNegative val="0"/>
            <c:bubble3D val="0"/>
            <c:spPr>
              <a:solidFill>
                <a:srgbClr val="D40021"/>
              </a:solidFill>
              <a:ln w="19050">
                <a:solidFill>
                  <a:schemeClr val="lt1"/>
                </a:solidFill>
              </a:ln>
              <a:effectLst/>
            </c:spPr>
            <c:extLst>
              <c:ext xmlns:c16="http://schemas.microsoft.com/office/drawing/2014/chart" uri="{C3380CC4-5D6E-409C-BE32-E72D297353CC}">
                <c16:uniqueId val="{00000003-352B-447B-82A5-EB8DB926319F}"/>
              </c:ext>
            </c:extLst>
          </c:dPt>
          <c:dPt>
            <c:idx val="1"/>
            <c:invertIfNegative val="0"/>
            <c:bubble3D val="0"/>
            <c:spPr>
              <a:solidFill>
                <a:schemeClr val="tx2"/>
              </a:solidFill>
              <a:ln w="19050">
                <a:solidFill>
                  <a:schemeClr val="lt1"/>
                </a:solidFill>
              </a:ln>
              <a:effectLst/>
            </c:spPr>
            <c:extLst>
              <c:ext xmlns:c16="http://schemas.microsoft.com/office/drawing/2014/chart" uri="{C3380CC4-5D6E-409C-BE32-E72D297353CC}">
                <c16:uniqueId val="{00000004-352B-447B-82A5-EB8DB926319F}"/>
              </c:ext>
            </c:extLst>
          </c:dPt>
          <c:dPt>
            <c:idx val="2"/>
            <c:invertIfNegative val="0"/>
            <c:bubble3D val="0"/>
            <c:spPr>
              <a:solidFill>
                <a:schemeClr val="bg2"/>
              </a:solidFill>
              <a:ln w="19050">
                <a:solidFill>
                  <a:schemeClr val="lt1"/>
                </a:solidFill>
              </a:ln>
              <a:effectLst/>
            </c:spPr>
            <c:extLst>
              <c:ext xmlns:c16="http://schemas.microsoft.com/office/drawing/2014/chart" uri="{C3380CC4-5D6E-409C-BE32-E72D297353CC}">
                <c16:uniqueId val="{00000001-352B-447B-82A5-EB8DB926319F}"/>
              </c:ext>
            </c:extLst>
          </c:dPt>
          <c:dPt>
            <c:idx val="3"/>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2-352B-447B-82A5-EB8DB926319F}"/>
              </c:ext>
            </c:extLst>
          </c:dPt>
          <c:dPt>
            <c:idx val="4"/>
            <c:invertIfNegative val="0"/>
            <c:bubble3D val="0"/>
            <c:spPr>
              <a:solidFill>
                <a:schemeClr val="tx1"/>
              </a:solidFill>
              <a:ln w="19050">
                <a:solidFill>
                  <a:schemeClr val="lt1"/>
                </a:solidFill>
              </a:ln>
              <a:effectLst/>
            </c:spPr>
            <c:extLst>
              <c:ext xmlns:c16="http://schemas.microsoft.com/office/drawing/2014/chart" uri="{C3380CC4-5D6E-409C-BE32-E72D297353CC}">
                <c16:uniqueId val="{00000008-D6EA-4BA0-871C-7135BE28979A}"/>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352B-447B-82A5-EB8DB926319F}"/>
                </c:ext>
              </c:extLst>
            </c:dLbl>
            <c:dLbl>
              <c:idx val="4"/>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8-D6EA-4BA0-871C-7135BE28979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1st Qtr</c:v>
                </c:pt>
                <c:pt idx="1">
                  <c:v>2nd Qtr</c:v>
                </c:pt>
                <c:pt idx="2">
                  <c:v>3rd Qtr</c:v>
                </c:pt>
                <c:pt idx="3">
                  <c:v>4th Qtr</c:v>
                </c:pt>
                <c:pt idx="4">
                  <c:v>Other</c:v>
                </c:pt>
              </c:strCache>
            </c:strRef>
          </c:cat>
          <c:val>
            <c:numRef>
              <c:f>Sheet1!$B$2:$B$6</c:f>
              <c:numCache>
                <c:formatCode>0%</c:formatCode>
                <c:ptCount val="5"/>
                <c:pt idx="0">
                  <c:v>0.6</c:v>
                </c:pt>
                <c:pt idx="1">
                  <c:v>0.12</c:v>
                </c:pt>
                <c:pt idx="2">
                  <c:v>0.1</c:v>
                </c:pt>
                <c:pt idx="3">
                  <c:v>0.08</c:v>
                </c:pt>
                <c:pt idx="4">
                  <c:v>0.1</c:v>
                </c:pt>
              </c:numCache>
            </c:numRef>
          </c:val>
          <c:extLst>
            <c:ext xmlns:c16="http://schemas.microsoft.com/office/drawing/2014/chart" uri="{C3380CC4-5D6E-409C-BE32-E72D297353CC}">
              <c16:uniqueId val="{00000000-352B-447B-82A5-EB8DB926319F}"/>
            </c:ext>
          </c:extLst>
        </c:ser>
        <c:dLbls>
          <c:showLegendKey val="0"/>
          <c:showVal val="0"/>
          <c:showCatName val="0"/>
          <c:showSerName val="0"/>
          <c:showPercent val="0"/>
          <c:showBubbleSize val="0"/>
        </c:dLbls>
        <c:gapWidth val="150"/>
        <c:axId val="-2086646312"/>
        <c:axId val="-2086660136"/>
      </c:barChart>
      <c:catAx>
        <c:axId val="-20866463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86660136"/>
        <c:crosses val="autoZero"/>
        <c:auto val="1"/>
        <c:lblAlgn val="ctr"/>
        <c:lblOffset val="100"/>
        <c:noMultiLvlLbl val="0"/>
      </c:catAx>
      <c:valAx>
        <c:axId val="-20866601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6646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2019 Enrollment</c:v>
                </c:pt>
              </c:strCache>
            </c:strRef>
          </c:tx>
          <c:spPr>
            <a:solidFill>
              <a:schemeClr val="accent1"/>
            </a:solidFill>
            <a:ln>
              <a:noFill/>
            </a:ln>
            <a:effectLst/>
          </c:spPr>
          <c:invertIfNegative val="0"/>
          <c:dPt>
            <c:idx val="0"/>
            <c:invertIfNegative val="0"/>
            <c:bubble3D val="0"/>
            <c:spPr>
              <a:solidFill>
                <a:srgbClr val="D40021"/>
              </a:solidFill>
              <a:ln>
                <a:noFill/>
              </a:ln>
              <a:effectLst/>
            </c:spPr>
            <c:extLst>
              <c:ext xmlns:c16="http://schemas.microsoft.com/office/drawing/2014/chart" uri="{C3380CC4-5D6E-409C-BE32-E72D297353CC}">
                <c16:uniqueId val="{00000001-0842-4B93-AF69-C9F1EC174551}"/>
              </c:ext>
            </c:extLst>
          </c:dPt>
          <c:dPt>
            <c:idx val="1"/>
            <c:invertIfNegative val="0"/>
            <c:bubble3D val="0"/>
            <c:spPr>
              <a:solidFill>
                <a:schemeClr val="tx2"/>
              </a:solidFill>
              <a:ln>
                <a:noFill/>
              </a:ln>
              <a:effectLst/>
            </c:spPr>
            <c:extLst>
              <c:ext xmlns:c16="http://schemas.microsoft.com/office/drawing/2014/chart" uri="{C3380CC4-5D6E-409C-BE32-E72D297353CC}">
                <c16:uniqueId val="{00000003-0842-4B93-AF69-C9F1EC174551}"/>
              </c:ext>
            </c:extLst>
          </c:dPt>
          <c:dPt>
            <c:idx val="2"/>
            <c:invertIfNegative val="0"/>
            <c:bubble3D val="0"/>
            <c:spPr>
              <a:solidFill>
                <a:schemeClr val="bg2"/>
              </a:solidFill>
              <a:ln>
                <a:noFill/>
              </a:ln>
              <a:effectLst/>
            </c:spPr>
            <c:extLst>
              <c:ext xmlns:c16="http://schemas.microsoft.com/office/drawing/2014/chart" uri="{C3380CC4-5D6E-409C-BE32-E72D297353CC}">
                <c16:uniqueId val="{00000005-0842-4B93-AF69-C9F1EC174551}"/>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0842-4B93-AF69-C9F1EC174551}"/>
              </c:ext>
            </c:extLst>
          </c:dPt>
          <c:dPt>
            <c:idx val="4"/>
            <c:invertIfNegative val="0"/>
            <c:bubble3D val="0"/>
            <c:spPr>
              <a:solidFill>
                <a:schemeClr val="tx1"/>
              </a:solidFill>
              <a:ln>
                <a:noFill/>
              </a:ln>
              <a:effectLst/>
            </c:spPr>
            <c:extLst>
              <c:ext xmlns:c16="http://schemas.microsoft.com/office/drawing/2014/chart" uri="{C3380CC4-5D6E-409C-BE32-E72D297353CC}">
                <c16:uniqueId val="{00000009-0842-4B93-AF69-C9F1EC174551}"/>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0842-4B93-AF69-C9F1EC174551}"/>
                </c:ext>
              </c:extLst>
            </c:dLbl>
            <c:dLbl>
              <c:idx val="1"/>
              <c:tx>
                <c:rich>
                  <a:bodyPr/>
                  <a:lstStyle/>
                  <a:p>
                    <a:fld id="{D288C3A5-E5B1-4416-886C-2B1477391F3E}" type="VALUE">
                      <a:rPr lang="en-US" baseline="0" smtClean="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842-4B93-AF69-C9F1EC174551}"/>
                </c:ext>
              </c:extLst>
            </c:dLbl>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5-0842-4B93-AF69-C9F1EC174551}"/>
                </c:ext>
              </c:extLst>
            </c:dLbl>
            <c:dLbl>
              <c:idx val="3"/>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7-0842-4B93-AF69-C9F1EC174551}"/>
                </c:ext>
              </c:extLst>
            </c:dLbl>
            <c:dLbl>
              <c:idx val="4"/>
              <c:tx>
                <c:rich>
                  <a:bodyPr/>
                  <a:lstStyle/>
                  <a:p>
                    <a:fld id="{65BA688D-2A30-4EC4-9B66-82F9095E8CC2}" type="VALUE">
                      <a:rPr lang="en-US" smtClean="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842-4B93-AF69-C9F1EC1745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1st Qtr</c:v>
                </c:pt>
                <c:pt idx="1">
                  <c:v>2nd Qtr</c:v>
                </c:pt>
                <c:pt idx="2">
                  <c:v>3rd Qtr</c:v>
                </c:pt>
                <c:pt idx="3">
                  <c:v>4th Qtr</c:v>
                </c:pt>
                <c:pt idx="4">
                  <c:v>Other</c:v>
                </c:pt>
              </c:strCache>
            </c:strRef>
          </c:cat>
          <c:val>
            <c:numRef>
              <c:f>Sheet1!$B$2:$B$6</c:f>
              <c:numCache>
                <c:formatCode>0%</c:formatCode>
                <c:ptCount val="5"/>
                <c:pt idx="0">
                  <c:v>0.6</c:v>
                </c:pt>
                <c:pt idx="1">
                  <c:v>0.12</c:v>
                </c:pt>
                <c:pt idx="2">
                  <c:v>0.1</c:v>
                </c:pt>
                <c:pt idx="3">
                  <c:v>0.08</c:v>
                </c:pt>
                <c:pt idx="4">
                  <c:v>0.1</c:v>
                </c:pt>
              </c:numCache>
            </c:numRef>
          </c:val>
          <c:extLst>
            <c:ext xmlns:c16="http://schemas.microsoft.com/office/drawing/2014/chart" uri="{C3380CC4-5D6E-409C-BE32-E72D297353CC}">
              <c16:uniqueId val="{0000000A-0842-4B93-AF69-C9F1EC174551}"/>
            </c:ext>
          </c:extLst>
        </c:ser>
        <c:dLbls>
          <c:showLegendKey val="0"/>
          <c:showVal val="0"/>
          <c:showCatName val="0"/>
          <c:showSerName val="0"/>
          <c:showPercent val="0"/>
          <c:showBubbleSize val="0"/>
        </c:dLbls>
        <c:gapWidth val="182"/>
        <c:axId val="-2143243432"/>
        <c:axId val="-2142343560"/>
      </c:barChart>
      <c:catAx>
        <c:axId val="-2143243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2343560"/>
        <c:crosses val="autoZero"/>
        <c:auto val="1"/>
        <c:lblAlgn val="ctr"/>
        <c:lblOffset val="100"/>
        <c:noMultiLvlLbl val="0"/>
      </c:catAx>
      <c:valAx>
        <c:axId val="-21423435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3243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Sheet1!$B$1</c:f>
              <c:strCache>
                <c:ptCount val="1"/>
                <c:pt idx="0">
                  <c:v>2019 Enrollment</c:v>
                </c:pt>
              </c:strCache>
            </c:strRef>
          </c:tx>
          <c:spPr>
            <a:solidFill>
              <a:schemeClr val="accent1"/>
            </a:solidFill>
            <a:ln>
              <a:noFill/>
            </a:ln>
            <a:effectLst/>
          </c:spPr>
          <c:dPt>
            <c:idx val="0"/>
            <c:bubble3D val="0"/>
            <c:extLst>
              <c:ext xmlns:c16="http://schemas.microsoft.com/office/drawing/2014/chart" uri="{C3380CC4-5D6E-409C-BE32-E72D297353CC}">
                <c16:uniqueId val="{00000001-0842-4B93-AF69-C9F1EC174551}"/>
              </c:ext>
            </c:extLst>
          </c:dPt>
          <c:dPt>
            <c:idx val="1"/>
            <c:bubble3D val="0"/>
            <c:extLst>
              <c:ext xmlns:c16="http://schemas.microsoft.com/office/drawing/2014/chart" uri="{C3380CC4-5D6E-409C-BE32-E72D297353CC}">
                <c16:uniqueId val="{00000003-0842-4B93-AF69-C9F1EC174551}"/>
              </c:ext>
            </c:extLst>
          </c:dPt>
          <c:dPt>
            <c:idx val="2"/>
            <c:bubble3D val="0"/>
            <c:extLst>
              <c:ext xmlns:c16="http://schemas.microsoft.com/office/drawing/2014/chart" uri="{C3380CC4-5D6E-409C-BE32-E72D297353CC}">
                <c16:uniqueId val="{00000005-0842-4B93-AF69-C9F1EC174551}"/>
              </c:ext>
            </c:extLst>
          </c:dPt>
          <c:dPt>
            <c:idx val="3"/>
            <c:bubble3D val="0"/>
            <c:extLst>
              <c:ext xmlns:c16="http://schemas.microsoft.com/office/drawing/2014/chart" uri="{C3380CC4-5D6E-409C-BE32-E72D297353CC}">
                <c16:uniqueId val="{00000007-0842-4B93-AF69-C9F1EC174551}"/>
              </c:ext>
            </c:extLst>
          </c:dPt>
          <c:dPt>
            <c:idx val="4"/>
            <c:bubble3D val="0"/>
            <c:extLst>
              <c:ext xmlns:c16="http://schemas.microsoft.com/office/drawing/2014/chart" uri="{C3380CC4-5D6E-409C-BE32-E72D297353CC}">
                <c16:uniqueId val="{00000009-0842-4B93-AF69-C9F1EC174551}"/>
              </c:ext>
            </c:extLst>
          </c:dPt>
          <c:dLbls>
            <c:dLbl>
              <c:idx val="0"/>
              <c:layout>
                <c:manualLayout>
                  <c:x val="3.5463869507480802E-2"/>
                  <c:y val="-9.5392760631685403E-17"/>
                </c:manualLayout>
              </c:layout>
              <c:tx>
                <c:rich>
                  <a:bodyPr/>
                  <a:lstStyle/>
                  <a:p>
                    <a:fld id="{565D79E1-8508-4777-A91B-F1C9201F4584}"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842-4B93-AF69-C9F1EC174551}"/>
                </c:ext>
              </c:extLst>
            </c:dLbl>
            <c:dLbl>
              <c:idx val="1"/>
              <c:tx>
                <c:rich>
                  <a:bodyPr/>
                  <a:lstStyle/>
                  <a:p>
                    <a:fld id="{D288C3A5-E5B1-4416-886C-2B1477391F3E}" type="VALUE">
                      <a:rPr lang="en-US" baseline="0" smtClean="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842-4B93-AF69-C9F1EC174551}"/>
                </c:ext>
              </c:extLst>
            </c:dLbl>
            <c:dLbl>
              <c:idx val="4"/>
              <c:layout>
                <c:manualLayout>
                  <c:x val="-3.9010256458229101E-2"/>
                  <c:y val="-9.5392760631685403E-17"/>
                </c:manualLayout>
              </c:layout>
              <c:tx>
                <c:rich>
                  <a:bodyPr/>
                  <a:lstStyle/>
                  <a:p>
                    <a:fld id="{65BA688D-2A30-4EC4-9B66-82F9095E8CC2}" type="VALUE">
                      <a:rPr lang="en-US" smtClean="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842-4B93-AF69-C9F1EC1745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bg1"/>
                      </a:solidFill>
                      <a:round/>
                    </a:ln>
                    <a:effectLst/>
                  </c:spPr>
                </c15:leaderLines>
              </c:ext>
            </c:extLst>
          </c:dLbls>
          <c:cat>
            <c:strRef>
              <c:f>Sheet1!$A$2:$A$6</c:f>
              <c:strCache>
                <c:ptCount val="5"/>
                <c:pt idx="0">
                  <c:v>1st Qtr</c:v>
                </c:pt>
                <c:pt idx="1">
                  <c:v>2nd Qtr</c:v>
                </c:pt>
                <c:pt idx="2">
                  <c:v>3rd Qtr</c:v>
                </c:pt>
                <c:pt idx="3">
                  <c:v>4th Qtr</c:v>
                </c:pt>
                <c:pt idx="4">
                  <c:v>Other</c:v>
                </c:pt>
              </c:strCache>
            </c:strRef>
          </c:cat>
          <c:val>
            <c:numRef>
              <c:f>Sheet1!$B$2:$B$6</c:f>
              <c:numCache>
                <c:formatCode>0%</c:formatCode>
                <c:ptCount val="5"/>
                <c:pt idx="0">
                  <c:v>0.6</c:v>
                </c:pt>
                <c:pt idx="1">
                  <c:v>0.12</c:v>
                </c:pt>
                <c:pt idx="2">
                  <c:v>0.1</c:v>
                </c:pt>
                <c:pt idx="3">
                  <c:v>0.08</c:v>
                </c:pt>
                <c:pt idx="4">
                  <c:v>0.1</c:v>
                </c:pt>
              </c:numCache>
            </c:numRef>
          </c:val>
          <c:extLst>
            <c:ext xmlns:c16="http://schemas.microsoft.com/office/drawing/2014/chart" uri="{C3380CC4-5D6E-409C-BE32-E72D297353CC}">
              <c16:uniqueId val="{0000000A-0842-4B93-AF69-C9F1EC174551}"/>
            </c:ext>
          </c:extLst>
        </c:ser>
        <c:dLbls>
          <c:showLegendKey val="0"/>
          <c:showVal val="0"/>
          <c:showCatName val="0"/>
          <c:showSerName val="0"/>
          <c:showPercent val="0"/>
          <c:showBubbleSize val="0"/>
        </c:dLbls>
        <c:axId val="-2142911432"/>
        <c:axId val="-2143113416"/>
      </c:areaChart>
      <c:catAx>
        <c:axId val="-21429114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3113416"/>
        <c:crosses val="autoZero"/>
        <c:auto val="1"/>
        <c:lblAlgn val="ctr"/>
        <c:lblOffset val="100"/>
        <c:noMultiLvlLbl val="0"/>
      </c:catAx>
      <c:valAx>
        <c:axId val="-2143113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291143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6651A2-DE3F-6747-BEC5-FCC28217B3A3}" type="datetimeFigureOut">
              <a:rPr lang="en-US" smtClean="0"/>
              <a:t>11/21/23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A9EF98-7F8E-274B-9A14-615737278927}" type="slidenum">
              <a:rPr lang="en-US" smtClean="0"/>
              <a:t>‹#›</a:t>
            </a:fld>
            <a:endParaRPr lang="en-US" dirty="0"/>
          </a:p>
        </p:txBody>
      </p:sp>
    </p:spTree>
    <p:extLst>
      <p:ext uri="{BB962C8B-B14F-4D97-AF65-F5344CB8AC3E}">
        <p14:creationId xmlns:p14="http://schemas.microsoft.com/office/powerpoint/2010/main" val="1168116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A78E2-7DD3-4835-B5AA-5129FDFE62DA}" type="datetimeFigureOut">
              <a:rPr lang="en-US" smtClean="0"/>
              <a:t>11/21/23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640C40-2EAF-4D13-893D-F415DF81FDF2}" type="slidenum">
              <a:rPr lang="en-US" smtClean="0"/>
              <a:t>‹#›</a:t>
            </a:fld>
            <a:endParaRPr lang="en-US" dirty="0"/>
          </a:p>
        </p:txBody>
      </p:sp>
    </p:spTree>
    <p:extLst>
      <p:ext uri="{BB962C8B-B14F-4D97-AF65-F5344CB8AC3E}">
        <p14:creationId xmlns:p14="http://schemas.microsoft.com/office/powerpoint/2010/main" val="1365591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640C40-2EAF-4D13-893D-F415DF81FDF2}" type="slidenum">
              <a:rPr lang="en-US" smtClean="0"/>
              <a:t>4</a:t>
            </a:fld>
            <a:endParaRPr lang="en-US" dirty="0"/>
          </a:p>
        </p:txBody>
      </p:sp>
    </p:spTree>
    <p:extLst>
      <p:ext uri="{BB962C8B-B14F-4D97-AF65-F5344CB8AC3E}">
        <p14:creationId xmlns:p14="http://schemas.microsoft.com/office/powerpoint/2010/main" val="410347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640C40-2EAF-4D13-893D-F415DF81FDF2}" type="slidenum">
              <a:rPr lang="en-US" smtClean="0"/>
              <a:t>6</a:t>
            </a:fld>
            <a:endParaRPr lang="en-US"/>
          </a:p>
        </p:txBody>
      </p:sp>
    </p:spTree>
    <p:extLst>
      <p:ext uri="{BB962C8B-B14F-4D97-AF65-F5344CB8AC3E}">
        <p14:creationId xmlns:p14="http://schemas.microsoft.com/office/powerpoint/2010/main" val="27477009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Cover Option 1">
    <p:spTree>
      <p:nvGrpSpPr>
        <p:cNvPr id="1" name=""/>
        <p:cNvGrpSpPr/>
        <p:nvPr/>
      </p:nvGrpSpPr>
      <p:grpSpPr>
        <a:xfrm>
          <a:off x="0" y="0"/>
          <a:ext cx="0" cy="0"/>
          <a:chOff x="0" y="0"/>
          <a:chExt cx="0" cy="0"/>
        </a:xfrm>
      </p:grpSpPr>
      <p:sp>
        <p:nvSpPr>
          <p:cNvPr id="14" name="Freeform 13">
            <a:extLst>
              <a:ext uri="{FF2B5EF4-FFF2-40B4-BE49-F238E27FC236}">
                <a16:creationId xmlns:a16="http://schemas.microsoft.com/office/drawing/2014/main" id="{4429BA13-D8D6-8851-C0F5-0A66BF02035F}"/>
              </a:ext>
            </a:extLst>
          </p:cNvPr>
          <p:cNvSpPr>
            <a:spLocks/>
          </p:cNvSpPr>
          <p:nvPr userDrawn="1"/>
        </p:nvSpPr>
        <p:spPr>
          <a:xfrm>
            <a:off x="6404752" y="-38765"/>
            <a:ext cx="5787249" cy="6896764"/>
          </a:xfrm>
          <a:custGeom>
            <a:avLst/>
            <a:gdLst>
              <a:gd name="connsiteX0" fmla="*/ 1724191 w 5787249"/>
              <a:gd name="connsiteY0" fmla="*/ 0 h 6896764"/>
              <a:gd name="connsiteX1" fmla="*/ 5787249 w 5787249"/>
              <a:gd name="connsiteY1" fmla="*/ 0 h 6896764"/>
              <a:gd name="connsiteX2" fmla="*/ 5787249 w 5787249"/>
              <a:gd name="connsiteY2" fmla="*/ 6896764 h 6896764"/>
              <a:gd name="connsiteX3" fmla="*/ 0 w 5787249"/>
              <a:gd name="connsiteY3" fmla="*/ 6896764 h 6896764"/>
            </a:gdLst>
            <a:ahLst/>
            <a:cxnLst>
              <a:cxn ang="0">
                <a:pos x="connsiteX0" y="connsiteY0"/>
              </a:cxn>
              <a:cxn ang="0">
                <a:pos x="connsiteX1" y="connsiteY1"/>
              </a:cxn>
              <a:cxn ang="0">
                <a:pos x="connsiteX2" y="connsiteY2"/>
              </a:cxn>
              <a:cxn ang="0">
                <a:pos x="connsiteX3" y="connsiteY3"/>
              </a:cxn>
            </a:cxnLst>
            <a:rect l="l" t="t" r="r" b="b"/>
            <a:pathLst>
              <a:path w="5787249" h="6896764">
                <a:moveTo>
                  <a:pt x="1724191" y="0"/>
                </a:moveTo>
                <a:lnTo>
                  <a:pt x="5787249" y="0"/>
                </a:lnTo>
                <a:lnTo>
                  <a:pt x="5787249" y="6896764"/>
                </a:lnTo>
                <a:lnTo>
                  <a:pt x="0" y="6896764"/>
                </a:lnTo>
                <a:close/>
              </a:path>
            </a:pathLst>
          </a:cu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p>
        </p:txBody>
      </p:sp>
      <p:pic>
        <p:nvPicPr>
          <p:cNvPr id="3" name="Picture 2">
            <a:extLst>
              <a:ext uri="{FF2B5EF4-FFF2-40B4-BE49-F238E27FC236}">
                <a16:creationId xmlns:a16="http://schemas.microsoft.com/office/drawing/2014/main" id="{480B919C-1392-B5BD-65D8-D96AAFC4BB8C}"/>
              </a:ext>
            </a:extLst>
          </p:cNvPr>
          <p:cNvPicPr>
            <a:picLocks noChangeAspect="1"/>
          </p:cNvPicPr>
          <p:nvPr userDrawn="1"/>
        </p:nvPicPr>
        <p:blipFill>
          <a:blip r:embed="rId2"/>
          <a:stretch>
            <a:fillRect/>
          </a:stretch>
        </p:blipFill>
        <p:spPr>
          <a:xfrm>
            <a:off x="1411473" y="2581133"/>
            <a:ext cx="4069761" cy="1695734"/>
          </a:xfrm>
          <a:prstGeom prst="rect">
            <a:avLst/>
          </a:prstGeom>
        </p:spPr>
      </p:pic>
    </p:spTree>
    <p:extLst>
      <p:ext uri="{BB962C8B-B14F-4D97-AF65-F5344CB8AC3E}">
        <p14:creationId xmlns:p14="http://schemas.microsoft.com/office/powerpoint/2010/main" val="1087733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Content 6">
    <p:spTree>
      <p:nvGrpSpPr>
        <p:cNvPr id="1" name=""/>
        <p:cNvGrpSpPr/>
        <p:nvPr/>
      </p:nvGrpSpPr>
      <p:grpSpPr>
        <a:xfrm>
          <a:off x="0" y="0"/>
          <a:ext cx="0" cy="0"/>
          <a:chOff x="0" y="0"/>
          <a:chExt cx="0" cy="0"/>
        </a:xfrm>
      </p:grpSpPr>
      <p:sp>
        <p:nvSpPr>
          <p:cNvPr id="12" name="Rectangle 11"/>
          <p:cNvSpPr/>
          <p:nvPr userDrawn="1"/>
        </p:nvSpPr>
        <p:spPr>
          <a:xfrm>
            <a:off x="-8466" y="0"/>
            <a:ext cx="12200468"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3" name="Subtitle 2"/>
          <p:cNvSpPr txBox="1">
            <a:spLocks/>
          </p:cNvSpPr>
          <p:nvPr userDrawn="1"/>
        </p:nvSpPr>
        <p:spPr>
          <a:xfrm>
            <a:off x="747640" y="446854"/>
            <a:ext cx="4523304" cy="367368"/>
          </a:xfrm>
          <a:prstGeom prst="rect">
            <a:avLst/>
          </a:prstGeom>
          <a:ln>
            <a:noFill/>
          </a:ln>
        </p:spPr>
        <p:txBody>
          <a:bodyPr vert="horz" lIns="91440" tIns="45720" rIns="91440" bIns="45720" rtlCol="0">
            <a:noAutofit/>
          </a:bodyPr>
          <a:lstStyle>
            <a:lvl1pPr marL="0" indent="0" algn="l" defTabSz="457200" rtl="0" eaLnBrk="1" latinLnBrk="0" hangingPunct="1">
              <a:spcBef>
                <a:spcPct val="20000"/>
              </a:spcBef>
              <a:buFont typeface="Arial"/>
              <a:buNone/>
              <a:defRPr sz="1500" kern="800" spc="200" baseline="0">
                <a:solidFill>
                  <a:schemeClr val="bg1"/>
                </a:solidFill>
                <a:latin typeface="Myriad Pro"/>
                <a:ea typeface="+mn-ea"/>
                <a:cs typeface="Myriad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500" b="0" i="0" dirty="0">
                <a:latin typeface="Verdana"/>
                <a:cs typeface="Verdana"/>
              </a:rPr>
              <a:t>SECTION</a:t>
            </a:r>
          </a:p>
        </p:txBody>
      </p:sp>
      <p:sp>
        <p:nvSpPr>
          <p:cNvPr id="14"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2" name="Content Placeholder 2">
            <a:extLst>
              <a:ext uri="{FF2B5EF4-FFF2-40B4-BE49-F238E27FC236}">
                <a16:creationId xmlns:a16="http://schemas.microsoft.com/office/drawing/2014/main" id="{8613C167-A7E2-50B1-2F61-81CB106156A5}"/>
              </a:ext>
            </a:extLst>
          </p:cNvPr>
          <p:cNvSpPr>
            <a:spLocks noGrp="1"/>
          </p:cNvSpPr>
          <p:nvPr>
            <p:ph idx="1" hasCustomPrompt="1"/>
          </p:nvPr>
        </p:nvSpPr>
        <p:spPr>
          <a:xfrm>
            <a:off x="821269" y="1273841"/>
            <a:ext cx="3209755" cy="372754"/>
          </a:xfrm>
          <a:prstGeom prst="rect">
            <a:avLst/>
          </a:prstGeom>
        </p:spPr>
        <p:txBody>
          <a:bodyPr>
            <a:normAutofit/>
          </a:bodyPr>
          <a:lstStyle>
            <a:lvl1pPr marL="0" indent="0" algn="l">
              <a:buNone/>
              <a:defRPr sz="1800" b="0" i="0">
                <a:solidFill>
                  <a:schemeClr val="tx1"/>
                </a:solidFill>
                <a:latin typeface="Verdana"/>
                <a:cs typeface="Verdana"/>
              </a:defRPr>
            </a:lvl1pPr>
            <a:lvl2pPr marL="0" indent="0" algn="l">
              <a:buSzPct val="70000"/>
              <a:buFontTx/>
              <a:buNone/>
              <a:defRPr sz="1200">
                <a:latin typeface="Verdana"/>
                <a:cs typeface="Verdana"/>
              </a:defRPr>
            </a:lvl2pPr>
            <a:lvl3pPr marL="171446" indent="-171446" algn="l">
              <a:buSzPct val="75000"/>
              <a:buFont typeface="Arial"/>
              <a:buChar char="•"/>
              <a:defRPr sz="1200">
                <a:latin typeface="Verdana"/>
                <a:cs typeface="Verdana"/>
              </a:defRPr>
            </a:lvl3pPr>
            <a:lvl4pPr marL="171446" indent="-171446" algn="l">
              <a:buSzPct val="75000"/>
              <a:buFont typeface="Arial"/>
              <a:buChar char="•"/>
              <a:defRPr sz="1200">
                <a:latin typeface="Verdana"/>
                <a:cs typeface="Verdana"/>
              </a:defRPr>
            </a:lvl4pPr>
            <a:lvl5pPr marL="171446" indent="-171446" algn="l">
              <a:buSzPct val="75000"/>
              <a:buFont typeface="Arial"/>
              <a:buChar char="•"/>
              <a:defRPr sz="1200">
                <a:latin typeface="Verdana"/>
                <a:cs typeface="Verdana"/>
              </a:defRPr>
            </a:lvl5pPr>
          </a:lstStyle>
          <a:p>
            <a:pPr lvl="0"/>
            <a:r>
              <a:rPr lang="en-US" dirty="0"/>
              <a:t>COLUMN HEADER</a:t>
            </a:r>
          </a:p>
        </p:txBody>
      </p:sp>
      <p:sp>
        <p:nvSpPr>
          <p:cNvPr id="4" name="Content Placeholder 2">
            <a:extLst>
              <a:ext uri="{FF2B5EF4-FFF2-40B4-BE49-F238E27FC236}">
                <a16:creationId xmlns:a16="http://schemas.microsoft.com/office/drawing/2014/main" id="{6F6A6873-5D35-E06A-8725-A713AAA2B871}"/>
              </a:ext>
            </a:extLst>
          </p:cNvPr>
          <p:cNvSpPr>
            <a:spLocks noGrp="1"/>
          </p:cNvSpPr>
          <p:nvPr>
            <p:ph idx="11" hasCustomPrompt="1"/>
          </p:nvPr>
        </p:nvSpPr>
        <p:spPr>
          <a:xfrm>
            <a:off x="4229637" y="1273841"/>
            <a:ext cx="3209755" cy="372754"/>
          </a:xfrm>
          <a:prstGeom prst="rect">
            <a:avLst/>
          </a:prstGeom>
        </p:spPr>
        <p:txBody>
          <a:bodyPr>
            <a:normAutofit/>
          </a:bodyPr>
          <a:lstStyle>
            <a:lvl1pPr marL="0" indent="0" algn="l">
              <a:buNone/>
              <a:defRPr lang="en-US" sz="1800" b="0" i="0" kern="1200" dirty="0">
                <a:solidFill>
                  <a:schemeClr val="tx1"/>
                </a:solidFill>
                <a:latin typeface="Verdana"/>
                <a:ea typeface="+mn-ea"/>
                <a:cs typeface="Verdana"/>
              </a:defRPr>
            </a:lvl1pPr>
            <a:lvl2pPr marL="0" indent="0" algn="l">
              <a:buSzPct val="70000"/>
              <a:buFontTx/>
              <a:buNone/>
              <a:defRPr sz="1200">
                <a:latin typeface="Verdana"/>
                <a:cs typeface="Verdana"/>
              </a:defRPr>
            </a:lvl2pPr>
            <a:lvl3pPr marL="171446" indent="-171446" algn="l">
              <a:buSzPct val="75000"/>
              <a:buFont typeface="Arial"/>
              <a:buChar char="•"/>
              <a:defRPr sz="1200">
                <a:latin typeface="Verdana"/>
                <a:cs typeface="Verdana"/>
              </a:defRPr>
            </a:lvl3pPr>
            <a:lvl4pPr marL="171446" indent="-171446" algn="l">
              <a:buSzPct val="75000"/>
              <a:buFont typeface="Arial"/>
              <a:buChar char="•"/>
              <a:defRPr sz="1200">
                <a:latin typeface="Verdana"/>
                <a:cs typeface="Verdana"/>
              </a:defRPr>
            </a:lvl4pPr>
            <a:lvl5pPr marL="171446" indent="-171446" algn="l">
              <a:buSzPct val="75000"/>
              <a:buFont typeface="Arial"/>
              <a:buChar char="•"/>
              <a:defRPr sz="1200">
                <a:latin typeface="Verdana"/>
                <a:cs typeface="Verdana"/>
              </a:defRPr>
            </a:lvl5pPr>
          </a:lstStyle>
          <a:p>
            <a:pPr marL="0" lvl="0" indent="0" algn="l" defTabSz="457189" rtl="0" eaLnBrk="1" latinLnBrk="0" hangingPunct="1">
              <a:spcBef>
                <a:spcPct val="20000"/>
              </a:spcBef>
              <a:buFont typeface="Arial"/>
              <a:buNone/>
            </a:pPr>
            <a:r>
              <a:rPr lang="en-US" dirty="0"/>
              <a:t>COLUMN HEADER</a:t>
            </a:r>
          </a:p>
        </p:txBody>
      </p:sp>
      <p:sp>
        <p:nvSpPr>
          <p:cNvPr id="5" name="Content Placeholder 2">
            <a:extLst>
              <a:ext uri="{FF2B5EF4-FFF2-40B4-BE49-F238E27FC236}">
                <a16:creationId xmlns:a16="http://schemas.microsoft.com/office/drawing/2014/main" id="{486B6546-815E-FE4C-19AF-A6BD001F9E3A}"/>
              </a:ext>
            </a:extLst>
          </p:cNvPr>
          <p:cNvSpPr>
            <a:spLocks noGrp="1"/>
          </p:cNvSpPr>
          <p:nvPr>
            <p:ph idx="12" hasCustomPrompt="1"/>
          </p:nvPr>
        </p:nvSpPr>
        <p:spPr>
          <a:xfrm>
            <a:off x="7631669" y="1273841"/>
            <a:ext cx="3209755" cy="372754"/>
          </a:xfrm>
          <a:prstGeom prst="rect">
            <a:avLst/>
          </a:prstGeom>
        </p:spPr>
        <p:txBody>
          <a:bodyPr>
            <a:normAutofit/>
          </a:bodyPr>
          <a:lstStyle>
            <a:lvl1pPr marL="0" indent="0" algn="l">
              <a:buNone/>
              <a:defRPr lang="en-US" sz="1800" b="0" i="0" kern="1200" dirty="0">
                <a:solidFill>
                  <a:schemeClr val="tx1"/>
                </a:solidFill>
                <a:latin typeface="Verdana"/>
                <a:ea typeface="+mn-ea"/>
                <a:cs typeface="Verdana"/>
              </a:defRPr>
            </a:lvl1pPr>
            <a:lvl2pPr marL="0" indent="0" algn="l">
              <a:buSzPct val="70000"/>
              <a:buFontTx/>
              <a:buNone/>
              <a:defRPr sz="1200">
                <a:latin typeface="Verdana"/>
                <a:cs typeface="Verdana"/>
              </a:defRPr>
            </a:lvl2pPr>
            <a:lvl3pPr marL="171446" indent="-171446" algn="l">
              <a:buSzPct val="75000"/>
              <a:buFont typeface="Arial"/>
              <a:buChar char="•"/>
              <a:defRPr sz="1200">
                <a:latin typeface="Verdana"/>
                <a:cs typeface="Verdana"/>
              </a:defRPr>
            </a:lvl3pPr>
            <a:lvl4pPr marL="171446" indent="-171446" algn="l">
              <a:buSzPct val="75000"/>
              <a:buFont typeface="Arial"/>
              <a:buChar char="•"/>
              <a:defRPr sz="1200">
                <a:latin typeface="Verdana"/>
                <a:cs typeface="Verdana"/>
              </a:defRPr>
            </a:lvl4pPr>
            <a:lvl5pPr marL="171446" indent="-171446" algn="l">
              <a:buSzPct val="75000"/>
              <a:buFont typeface="Arial"/>
              <a:buChar char="•"/>
              <a:defRPr sz="1200">
                <a:latin typeface="Verdana"/>
                <a:cs typeface="Verdana"/>
              </a:defRPr>
            </a:lvl5pPr>
          </a:lstStyle>
          <a:p>
            <a:pPr marL="0" lvl="0" indent="0" algn="l" defTabSz="457189" rtl="0" eaLnBrk="1" latinLnBrk="0" hangingPunct="1">
              <a:spcBef>
                <a:spcPct val="20000"/>
              </a:spcBef>
              <a:buFont typeface="Arial"/>
              <a:buNone/>
            </a:pPr>
            <a:r>
              <a:rPr lang="en-US" dirty="0"/>
              <a:t>COLUMN HEADER</a:t>
            </a:r>
          </a:p>
        </p:txBody>
      </p:sp>
      <p:sp>
        <p:nvSpPr>
          <p:cNvPr id="6" name="Text Placeholder 2">
            <a:extLst>
              <a:ext uri="{FF2B5EF4-FFF2-40B4-BE49-F238E27FC236}">
                <a16:creationId xmlns:a16="http://schemas.microsoft.com/office/drawing/2014/main" id="{5912A985-1495-E238-F707-04D9EAF8D062}"/>
              </a:ext>
            </a:extLst>
          </p:cNvPr>
          <p:cNvSpPr>
            <a:spLocks noGrp="1"/>
          </p:cNvSpPr>
          <p:nvPr>
            <p:ph type="body" sz="quarter" idx="13" hasCustomPrompt="1"/>
          </p:nvPr>
        </p:nvSpPr>
        <p:spPr>
          <a:xfrm>
            <a:off x="821269" y="1856742"/>
            <a:ext cx="3209755" cy="4056378"/>
          </a:xfrm>
          <a:prstGeom prst="rect">
            <a:avLst/>
          </a:prstGeom>
        </p:spPr>
        <p:txBody>
          <a:bodyPr/>
          <a:lstStyle>
            <a:lvl1pPr marL="342891" indent="-342891">
              <a:buFont typeface="Arial" panose="020B0604020202020204" pitchFamily="34" charset="0"/>
              <a:buChar char="•"/>
              <a:defRPr sz="18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a:extLst>
              <a:ext uri="{FF2B5EF4-FFF2-40B4-BE49-F238E27FC236}">
                <a16:creationId xmlns:a16="http://schemas.microsoft.com/office/drawing/2014/main" id="{49323DF8-4531-D304-B7B4-A940E069B62F}"/>
              </a:ext>
            </a:extLst>
          </p:cNvPr>
          <p:cNvSpPr>
            <a:spLocks noGrp="1"/>
          </p:cNvSpPr>
          <p:nvPr>
            <p:ph type="body" sz="quarter" idx="14" hasCustomPrompt="1"/>
          </p:nvPr>
        </p:nvSpPr>
        <p:spPr>
          <a:xfrm>
            <a:off x="4229637" y="1856742"/>
            <a:ext cx="3209755" cy="4056378"/>
          </a:xfrm>
          <a:prstGeom prst="rect">
            <a:avLst/>
          </a:prstGeom>
        </p:spPr>
        <p:txBody>
          <a:bodyPr/>
          <a:lstStyle>
            <a:lvl1pPr marL="342891" indent="-342891">
              <a:buFont typeface="Arial" panose="020B0604020202020204" pitchFamily="34" charset="0"/>
              <a:buChar char="•"/>
              <a:defRPr sz="18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a:extLst>
              <a:ext uri="{FF2B5EF4-FFF2-40B4-BE49-F238E27FC236}">
                <a16:creationId xmlns:a16="http://schemas.microsoft.com/office/drawing/2014/main" id="{A4EFB66C-68BD-508D-F1C8-D039B1105CF1}"/>
              </a:ext>
            </a:extLst>
          </p:cNvPr>
          <p:cNvSpPr>
            <a:spLocks noGrp="1"/>
          </p:cNvSpPr>
          <p:nvPr>
            <p:ph type="body" sz="quarter" idx="15" hasCustomPrompt="1"/>
          </p:nvPr>
        </p:nvSpPr>
        <p:spPr>
          <a:xfrm>
            <a:off x="7631669" y="1856742"/>
            <a:ext cx="3209755" cy="4056378"/>
          </a:xfrm>
          <a:prstGeom prst="rect">
            <a:avLst/>
          </a:prstGeom>
        </p:spPr>
        <p:txBody>
          <a:bodyPr/>
          <a:lstStyle>
            <a:lvl1pPr marL="342891" indent="-342891">
              <a:buFont typeface="Arial" panose="020B0604020202020204" pitchFamily="34" charset="0"/>
              <a:buChar char="•"/>
              <a:defRPr sz="18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736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356356"/>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8" name="Rectangle 7"/>
          <p:cNvSpPr/>
          <p:nvPr userDrawn="1"/>
        </p:nvSpPr>
        <p:spPr>
          <a:xfrm>
            <a:off x="-8466" y="0"/>
            <a:ext cx="12200468"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2" name="Text Placeholder 2">
            <a:extLst>
              <a:ext uri="{FF2B5EF4-FFF2-40B4-BE49-F238E27FC236}">
                <a16:creationId xmlns:a16="http://schemas.microsoft.com/office/drawing/2014/main" id="{525ED095-73EC-4B5E-9397-70631774E793}"/>
              </a:ext>
            </a:extLst>
          </p:cNvPr>
          <p:cNvSpPr>
            <a:spLocks noGrp="1"/>
          </p:cNvSpPr>
          <p:nvPr>
            <p:ph type="body" sz="quarter" idx="11" hasCustomPrompt="1"/>
          </p:nvPr>
        </p:nvSpPr>
        <p:spPr>
          <a:xfrm>
            <a:off x="747715" y="183516"/>
            <a:ext cx="5592127" cy="639445"/>
          </a:xfrm>
          <a:prstGeom prst="rect">
            <a:avLst/>
          </a:prstGeom>
        </p:spPr>
        <p:txBody>
          <a:bodyPr/>
          <a:lstStyle>
            <a:lvl1pPr marL="0" indent="0">
              <a:buNone/>
              <a:defRPr sz="3000">
                <a:solidFill>
                  <a:schemeClr val="bg1"/>
                </a:solidFill>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Header</a:t>
            </a:r>
          </a:p>
        </p:txBody>
      </p:sp>
    </p:spTree>
    <p:extLst>
      <p:ext uri="{BB962C8B-B14F-4D97-AF65-F5344CB8AC3E}">
        <p14:creationId xmlns:p14="http://schemas.microsoft.com/office/powerpoint/2010/main" val="3534795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amp; Red Header">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356356"/>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8" name="Rectangle 7"/>
          <p:cNvSpPr/>
          <p:nvPr userDrawn="1"/>
        </p:nvSpPr>
        <p:spPr>
          <a:xfrm>
            <a:off x="-8466" y="0"/>
            <a:ext cx="12200468"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916699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1">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5" name="Content Placeholder 2">
            <a:extLst>
              <a:ext uri="{FF2B5EF4-FFF2-40B4-BE49-F238E27FC236}">
                <a16:creationId xmlns:a16="http://schemas.microsoft.com/office/drawing/2014/main" id="{7E7CB5B5-4024-4DDA-8181-13A1A7F3C8F6}"/>
              </a:ext>
            </a:extLst>
          </p:cNvPr>
          <p:cNvSpPr>
            <a:spLocks noGrp="1"/>
          </p:cNvSpPr>
          <p:nvPr>
            <p:ph idx="1" hasCustomPrompt="1"/>
          </p:nvPr>
        </p:nvSpPr>
        <p:spPr>
          <a:xfrm>
            <a:off x="747640" y="1187291"/>
            <a:ext cx="5197656" cy="372754"/>
          </a:xfrm>
        </p:spPr>
        <p:txBody>
          <a:bodyPr>
            <a:noAutofit/>
          </a:bodyPr>
          <a:lstStyle>
            <a:lvl1pPr marL="0" indent="0" algn="l">
              <a:buNone/>
              <a:defRPr sz="2400" b="0" i="0" spc="300">
                <a:solidFill>
                  <a:schemeClr val="tx1"/>
                </a:solidFill>
                <a:latin typeface="Verdana"/>
                <a:cs typeface="Verdana"/>
              </a:defRPr>
            </a:lvl1pPr>
            <a:lvl2pPr marL="0" indent="0" algn="l">
              <a:buSzPct val="70000"/>
              <a:buFontTx/>
              <a:buNone/>
              <a:defRPr sz="1200">
                <a:latin typeface="Verdana"/>
                <a:cs typeface="Verdana"/>
              </a:defRPr>
            </a:lvl2pPr>
            <a:lvl3pPr marL="171450" indent="-171450" algn="l">
              <a:buSzPct val="75000"/>
              <a:buFont typeface="Arial"/>
              <a:buChar char="•"/>
              <a:defRPr sz="1200">
                <a:latin typeface="Verdana"/>
                <a:cs typeface="Verdana"/>
              </a:defRPr>
            </a:lvl3pPr>
            <a:lvl4pPr marL="171450" indent="-171450" algn="l">
              <a:buSzPct val="75000"/>
              <a:buFont typeface="Arial"/>
              <a:buChar char="•"/>
              <a:defRPr sz="1200">
                <a:latin typeface="Verdana"/>
                <a:cs typeface="Verdana"/>
              </a:defRPr>
            </a:lvl4pPr>
            <a:lvl5pPr marL="171450" indent="-171450" algn="l">
              <a:buSzPct val="75000"/>
              <a:buFont typeface="Arial"/>
              <a:buChar char="•"/>
              <a:defRPr sz="1200">
                <a:latin typeface="Verdana"/>
                <a:cs typeface="Verdana"/>
              </a:defRPr>
            </a:lvl5pPr>
          </a:lstStyle>
          <a:p>
            <a:pPr lvl="0"/>
            <a:r>
              <a:rPr lang="en-US" dirty="0"/>
              <a:t>CHART 1</a:t>
            </a:r>
          </a:p>
        </p:txBody>
      </p:sp>
      <p:graphicFrame>
        <p:nvGraphicFramePr>
          <p:cNvPr id="6" name="Chart 5">
            <a:extLst>
              <a:ext uri="{FF2B5EF4-FFF2-40B4-BE49-F238E27FC236}">
                <a16:creationId xmlns:a16="http://schemas.microsoft.com/office/drawing/2014/main" id="{9234DF88-95A6-41BC-9968-D5CA1D7A0E7F}"/>
              </a:ext>
            </a:extLst>
          </p:cNvPr>
          <p:cNvGraphicFramePr/>
          <p:nvPr userDrawn="1">
            <p:extLst>
              <p:ext uri="{D42A27DB-BD31-4B8C-83A1-F6EECF244321}">
                <p14:modId xmlns:p14="http://schemas.microsoft.com/office/powerpoint/2010/main" val="2126652592"/>
              </p:ext>
            </p:extLst>
          </p:nvPr>
        </p:nvGraphicFramePr>
        <p:xfrm>
          <a:off x="1264439" y="1570179"/>
          <a:ext cx="9361716" cy="488151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D1AA08BA-1F78-4D09-902F-AAC0FDAB9361}"/>
              </a:ext>
            </a:extLst>
          </p:cNvPr>
          <p:cNvSpPr/>
          <p:nvPr userDrawn="1"/>
        </p:nvSpPr>
        <p:spPr>
          <a:xfrm>
            <a:off x="0" y="0"/>
            <a:ext cx="12228819"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00781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2">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5" name="Content Placeholder 2">
            <a:extLst>
              <a:ext uri="{FF2B5EF4-FFF2-40B4-BE49-F238E27FC236}">
                <a16:creationId xmlns:a16="http://schemas.microsoft.com/office/drawing/2014/main" id="{8058D2F8-C227-4946-8E03-AE9AC4763384}"/>
              </a:ext>
            </a:extLst>
          </p:cNvPr>
          <p:cNvSpPr>
            <a:spLocks noGrp="1"/>
          </p:cNvSpPr>
          <p:nvPr>
            <p:ph idx="1" hasCustomPrompt="1"/>
          </p:nvPr>
        </p:nvSpPr>
        <p:spPr>
          <a:xfrm>
            <a:off x="747640" y="1187291"/>
            <a:ext cx="5197656" cy="372754"/>
          </a:xfrm>
        </p:spPr>
        <p:txBody>
          <a:bodyPr>
            <a:noAutofit/>
          </a:bodyPr>
          <a:lstStyle>
            <a:lvl1pPr marL="0" indent="0" algn="l">
              <a:buNone/>
              <a:defRPr sz="2400" b="0" i="0" spc="300">
                <a:solidFill>
                  <a:schemeClr val="tx1"/>
                </a:solidFill>
                <a:latin typeface="Verdana"/>
                <a:cs typeface="Verdana"/>
              </a:defRPr>
            </a:lvl1pPr>
            <a:lvl2pPr marL="0" indent="0" algn="l">
              <a:buSzPct val="70000"/>
              <a:buFontTx/>
              <a:buNone/>
              <a:defRPr sz="1200">
                <a:latin typeface="Verdana"/>
                <a:cs typeface="Verdana"/>
              </a:defRPr>
            </a:lvl2pPr>
            <a:lvl3pPr marL="171450" indent="-171450" algn="l">
              <a:buSzPct val="75000"/>
              <a:buFont typeface="Arial"/>
              <a:buChar char="•"/>
              <a:defRPr sz="1200">
                <a:latin typeface="Verdana"/>
                <a:cs typeface="Verdana"/>
              </a:defRPr>
            </a:lvl3pPr>
            <a:lvl4pPr marL="171450" indent="-171450" algn="l">
              <a:buSzPct val="75000"/>
              <a:buFont typeface="Arial"/>
              <a:buChar char="•"/>
              <a:defRPr sz="1200">
                <a:latin typeface="Verdana"/>
                <a:cs typeface="Verdana"/>
              </a:defRPr>
            </a:lvl4pPr>
            <a:lvl5pPr marL="171450" indent="-171450" algn="l">
              <a:buSzPct val="75000"/>
              <a:buFont typeface="Arial"/>
              <a:buChar char="•"/>
              <a:defRPr sz="1200">
                <a:latin typeface="Verdana"/>
                <a:cs typeface="Verdana"/>
              </a:defRPr>
            </a:lvl5pPr>
          </a:lstStyle>
          <a:p>
            <a:pPr lvl="0"/>
            <a:r>
              <a:rPr lang="en-US" dirty="0"/>
              <a:t>CHART 2</a:t>
            </a:r>
          </a:p>
        </p:txBody>
      </p:sp>
      <p:graphicFrame>
        <p:nvGraphicFramePr>
          <p:cNvPr id="6" name="Chart 5">
            <a:extLst>
              <a:ext uri="{FF2B5EF4-FFF2-40B4-BE49-F238E27FC236}">
                <a16:creationId xmlns:a16="http://schemas.microsoft.com/office/drawing/2014/main" id="{7499AE63-A00B-427D-98D8-264E05DCF612}"/>
              </a:ext>
            </a:extLst>
          </p:cNvPr>
          <p:cNvGraphicFramePr/>
          <p:nvPr userDrawn="1">
            <p:extLst>
              <p:ext uri="{D42A27DB-BD31-4B8C-83A1-F6EECF244321}">
                <p14:modId xmlns:p14="http://schemas.microsoft.com/office/powerpoint/2010/main" val="2904247566"/>
              </p:ext>
            </p:extLst>
          </p:nvPr>
        </p:nvGraphicFramePr>
        <p:xfrm>
          <a:off x="1264439" y="1570179"/>
          <a:ext cx="9361716" cy="4881516"/>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D1AA08BA-1F78-4D09-902F-AAC0FDAB9361}"/>
              </a:ext>
            </a:extLst>
          </p:cNvPr>
          <p:cNvSpPr/>
          <p:nvPr userDrawn="1"/>
        </p:nvSpPr>
        <p:spPr>
          <a:xfrm>
            <a:off x="0" y="0"/>
            <a:ext cx="12228819"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143791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3">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5" name="Content Placeholder 2">
            <a:extLst>
              <a:ext uri="{FF2B5EF4-FFF2-40B4-BE49-F238E27FC236}">
                <a16:creationId xmlns:a16="http://schemas.microsoft.com/office/drawing/2014/main" id="{5A5C7D8C-3A24-4310-A5EE-1C295D1DE489}"/>
              </a:ext>
            </a:extLst>
          </p:cNvPr>
          <p:cNvSpPr>
            <a:spLocks noGrp="1"/>
          </p:cNvSpPr>
          <p:nvPr>
            <p:ph idx="1" hasCustomPrompt="1"/>
          </p:nvPr>
        </p:nvSpPr>
        <p:spPr>
          <a:xfrm>
            <a:off x="747640" y="1187291"/>
            <a:ext cx="5197656" cy="372754"/>
          </a:xfrm>
        </p:spPr>
        <p:txBody>
          <a:bodyPr>
            <a:noAutofit/>
          </a:bodyPr>
          <a:lstStyle>
            <a:lvl1pPr marL="0" indent="0" algn="l">
              <a:buNone/>
              <a:defRPr sz="2400" b="0" i="0" spc="300">
                <a:solidFill>
                  <a:schemeClr val="tx1"/>
                </a:solidFill>
                <a:latin typeface="Verdana"/>
                <a:cs typeface="Verdana"/>
              </a:defRPr>
            </a:lvl1pPr>
            <a:lvl2pPr marL="0" indent="0" algn="l">
              <a:buSzPct val="70000"/>
              <a:buFontTx/>
              <a:buNone/>
              <a:defRPr sz="1200">
                <a:latin typeface="Verdana"/>
                <a:cs typeface="Verdana"/>
              </a:defRPr>
            </a:lvl2pPr>
            <a:lvl3pPr marL="171450" indent="-171450" algn="l">
              <a:buSzPct val="75000"/>
              <a:buFont typeface="Arial"/>
              <a:buChar char="•"/>
              <a:defRPr sz="1200">
                <a:latin typeface="Verdana"/>
                <a:cs typeface="Verdana"/>
              </a:defRPr>
            </a:lvl3pPr>
            <a:lvl4pPr marL="171450" indent="-171450" algn="l">
              <a:buSzPct val="75000"/>
              <a:buFont typeface="Arial"/>
              <a:buChar char="•"/>
              <a:defRPr sz="1200">
                <a:latin typeface="Verdana"/>
                <a:cs typeface="Verdana"/>
              </a:defRPr>
            </a:lvl4pPr>
            <a:lvl5pPr marL="171450" indent="-171450" algn="l">
              <a:buSzPct val="75000"/>
              <a:buFont typeface="Arial"/>
              <a:buChar char="•"/>
              <a:defRPr sz="1200">
                <a:latin typeface="Verdana"/>
                <a:cs typeface="Verdana"/>
              </a:defRPr>
            </a:lvl5pPr>
          </a:lstStyle>
          <a:p>
            <a:pPr lvl="0"/>
            <a:r>
              <a:rPr lang="en-US" dirty="0"/>
              <a:t>CHART 3</a:t>
            </a:r>
          </a:p>
        </p:txBody>
      </p:sp>
      <p:graphicFrame>
        <p:nvGraphicFramePr>
          <p:cNvPr id="6" name="Chart 5">
            <a:extLst>
              <a:ext uri="{FF2B5EF4-FFF2-40B4-BE49-F238E27FC236}">
                <a16:creationId xmlns:a16="http://schemas.microsoft.com/office/drawing/2014/main" id="{1873F5AD-5F21-4F6A-A8AD-3C3A6F974FDD}"/>
              </a:ext>
            </a:extLst>
          </p:cNvPr>
          <p:cNvGraphicFramePr/>
          <p:nvPr userDrawn="1">
            <p:extLst>
              <p:ext uri="{D42A27DB-BD31-4B8C-83A1-F6EECF244321}">
                <p14:modId xmlns:p14="http://schemas.microsoft.com/office/powerpoint/2010/main" val="4063415809"/>
              </p:ext>
            </p:extLst>
          </p:nvPr>
        </p:nvGraphicFramePr>
        <p:xfrm>
          <a:off x="1264439" y="1570179"/>
          <a:ext cx="9361716" cy="4881516"/>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D1AA08BA-1F78-4D09-902F-AAC0FDAB9361}"/>
              </a:ext>
            </a:extLst>
          </p:cNvPr>
          <p:cNvSpPr/>
          <p:nvPr userDrawn="1"/>
        </p:nvSpPr>
        <p:spPr>
          <a:xfrm>
            <a:off x="0" y="0"/>
            <a:ext cx="12228819"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491490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4">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5" name="Content Placeholder 2">
            <a:extLst>
              <a:ext uri="{FF2B5EF4-FFF2-40B4-BE49-F238E27FC236}">
                <a16:creationId xmlns:a16="http://schemas.microsoft.com/office/drawing/2014/main" id="{5E45B008-C6C5-4A65-8D0C-E17452199AF3}"/>
              </a:ext>
            </a:extLst>
          </p:cNvPr>
          <p:cNvSpPr>
            <a:spLocks noGrp="1"/>
          </p:cNvSpPr>
          <p:nvPr>
            <p:ph idx="1" hasCustomPrompt="1"/>
          </p:nvPr>
        </p:nvSpPr>
        <p:spPr>
          <a:xfrm>
            <a:off x="747640" y="1187291"/>
            <a:ext cx="5197656" cy="372754"/>
          </a:xfrm>
        </p:spPr>
        <p:txBody>
          <a:bodyPr>
            <a:noAutofit/>
          </a:bodyPr>
          <a:lstStyle>
            <a:lvl1pPr marL="0" indent="0" algn="l">
              <a:buNone/>
              <a:defRPr sz="2400" b="0" i="0" spc="300">
                <a:solidFill>
                  <a:schemeClr val="tx1"/>
                </a:solidFill>
                <a:latin typeface="Verdana"/>
                <a:cs typeface="Verdana"/>
              </a:defRPr>
            </a:lvl1pPr>
            <a:lvl2pPr marL="0" indent="0" algn="l">
              <a:buSzPct val="70000"/>
              <a:buFontTx/>
              <a:buNone/>
              <a:defRPr sz="1200">
                <a:latin typeface="Verdana"/>
                <a:cs typeface="Verdana"/>
              </a:defRPr>
            </a:lvl2pPr>
            <a:lvl3pPr marL="171450" indent="-171450" algn="l">
              <a:buSzPct val="75000"/>
              <a:buFont typeface="Arial"/>
              <a:buChar char="•"/>
              <a:defRPr sz="1200">
                <a:latin typeface="Verdana"/>
                <a:cs typeface="Verdana"/>
              </a:defRPr>
            </a:lvl3pPr>
            <a:lvl4pPr marL="171450" indent="-171450" algn="l">
              <a:buSzPct val="75000"/>
              <a:buFont typeface="Arial"/>
              <a:buChar char="•"/>
              <a:defRPr sz="1200">
                <a:latin typeface="Verdana"/>
                <a:cs typeface="Verdana"/>
              </a:defRPr>
            </a:lvl4pPr>
            <a:lvl5pPr marL="171450" indent="-171450" algn="l">
              <a:buSzPct val="75000"/>
              <a:buFont typeface="Arial"/>
              <a:buChar char="•"/>
              <a:defRPr sz="1200">
                <a:latin typeface="Verdana"/>
                <a:cs typeface="Verdana"/>
              </a:defRPr>
            </a:lvl5pPr>
          </a:lstStyle>
          <a:p>
            <a:pPr lvl="0"/>
            <a:r>
              <a:rPr lang="en-US" dirty="0"/>
              <a:t>CHART 4</a:t>
            </a:r>
          </a:p>
        </p:txBody>
      </p:sp>
      <p:graphicFrame>
        <p:nvGraphicFramePr>
          <p:cNvPr id="6" name="Chart 5">
            <a:extLst>
              <a:ext uri="{FF2B5EF4-FFF2-40B4-BE49-F238E27FC236}">
                <a16:creationId xmlns:a16="http://schemas.microsoft.com/office/drawing/2014/main" id="{7ECCAD35-D54F-45A4-9992-A4D3D99440E9}"/>
              </a:ext>
            </a:extLst>
          </p:cNvPr>
          <p:cNvGraphicFramePr/>
          <p:nvPr userDrawn="1">
            <p:extLst>
              <p:ext uri="{D42A27DB-BD31-4B8C-83A1-F6EECF244321}">
                <p14:modId xmlns:p14="http://schemas.microsoft.com/office/powerpoint/2010/main" val="3086334470"/>
              </p:ext>
            </p:extLst>
          </p:nvPr>
        </p:nvGraphicFramePr>
        <p:xfrm>
          <a:off x="1170489" y="1692812"/>
          <a:ext cx="9549625" cy="4881516"/>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D1AA08BA-1F78-4D09-902F-AAC0FDAB9361}"/>
              </a:ext>
            </a:extLst>
          </p:cNvPr>
          <p:cNvSpPr/>
          <p:nvPr userDrawn="1"/>
        </p:nvSpPr>
        <p:spPr>
          <a:xfrm>
            <a:off x="0" y="0"/>
            <a:ext cx="12228819"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231657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t 5">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graphicFrame>
        <p:nvGraphicFramePr>
          <p:cNvPr id="6" name="Chart 5">
            <a:extLst>
              <a:ext uri="{FF2B5EF4-FFF2-40B4-BE49-F238E27FC236}">
                <a16:creationId xmlns:a16="http://schemas.microsoft.com/office/drawing/2014/main" id="{09709C0E-4127-45F5-85CD-116C20251D5B}"/>
              </a:ext>
            </a:extLst>
          </p:cNvPr>
          <p:cNvGraphicFramePr/>
          <p:nvPr userDrawn="1">
            <p:extLst>
              <p:ext uri="{D42A27DB-BD31-4B8C-83A1-F6EECF244321}">
                <p14:modId xmlns:p14="http://schemas.microsoft.com/office/powerpoint/2010/main" val="2583426634"/>
              </p:ext>
            </p:extLst>
          </p:nvPr>
        </p:nvGraphicFramePr>
        <p:xfrm>
          <a:off x="1532499" y="1657397"/>
          <a:ext cx="9361716" cy="4881516"/>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a:extLst>
              <a:ext uri="{FF2B5EF4-FFF2-40B4-BE49-F238E27FC236}">
                <a16:creationId xmlns:a16="http://schemas.microsoft.com/office/drawing/2014/main" id="{0E461439-33A7-4804-941F-0267937DE180}"/>
              </a:ext>
            </a:extLst>
          </p:cNvPr>
          <p:cNvSpPr>
            <a:spLocks noGrp="1"/>
          </p:cNvSpPr>
          <p:nvPr>
            <p:ph idx="1" hasCustomPrompt="1"/>
          </p:nvPr>
        </p:nvSpPr>
        <p:spPr>
          <a:xfrm>
            <a:off x="747640" y="1187291"/>
            <a:ext cx="5197656" cy="372754"/>
          </a:xfrm>
        </p:spPr>
        <p:txBody>
          <a:bodyPr>
            <a:noAutofit/>
          </a:bodyPr>
          <a:lstStyle>
            <a:lvl1pPr marL="0" indent="0" algn="l">
              <a:buNone/>
              <a:defRPr sz="2400" b="0" i="0" spc="300">
                <a:solidFill>
                  <a:schemeClr val="tx1"/>
                </a:solidFill>
                <a:latin typeface="Verdana"/>
                <a:cs typeface="Verdana"/>
              </a:defRPr>
            </a:lvl1pPr>
            <a:lvl2pPr marL="0" indent="0" algn="l">
              <a:buSzPct val="70000"/>
              <a:buFontTx/>
              <a:buNone/>
              <a:defRPr sz="1200">
                <a:latin typeface="Verdana"/>
                <a:cs typeface="Verdana"/>
              </a:defRPr>
            </a:lvl2pPr>
            <a:lvl3pPr marL="171450" indent="-171450" algn="l">
              <a:buSzPct val="75000"/>
              <a:buFont typeface="Arial"/>
              <a:buChar char="•"/>
              <a:defRPr sz="1200">
                <a:latin typeface="Verdana"/>
                <a:cs typeface="Verdana"/>
              </a:defRPr>
            </a:lvl3pPr>
            <a:lvl4pPr marL="171450" indent="-171450" algn="l">
              <a:buSzPct val="75000"/>
              <a:buFont typeface="Arial"/>
              <a:buChar char="•"/>
              <a:defRPr sz="1200">
                <a:latin typeface="Verdana"/>
                <a:cs typeface="Verdana"/>
              </a:defRPr>
            </a:lvl4pPr>
            <a:lvl5pPr marL="171450" indent="-171450" algn="l">
              <a:buSzPct val="75000"/>
              <a:buFont typeface="Arial"/>
              <a:buChar char="•"/>
              <a:defRPr sz="1200">
                <a:latin typeface="Verdana"/>
                <a:cs typeface="Verdana"/>
              </a:defRPr>
            </a:lvl5pPr>
          </a:lstStyle>
          <a:p>
            <a:pPr lvl="0"/>
            <a:r>
              <a:rPr lang="en-US" dirty="0"/>
              <a:t>CHART 5</a:t>
            </a:r>
          </a:p>
        </p:txBody>
      </p:sp>
      <p:sp>
        <p:nvSpPr>
          <p:cNvPr id="8" name="Rectangle 7">
            <a:extLst>
              <a:ext uri="{FF2B5EF4-FFF2-40B4-BE49-F238E27FC236}">
                <a16:creationId xmlns:a16="http://schemas.microsoft.com/office/drawing/2014/main" id="{D1AA08BA-1F78-4D09-902F-AAC0FDAB9361}"/>
              </a:ext>
            </a:extLst>
          </p:cNvPr>
          <p:cNvSpPr/>
          <p:nvPr userDrawn="1"/>
        </p:nvSpPr>
        <p:spPr>
          <a:xfrm>
            <a:off x="0" y="0"/>
            <a:ext cx="12228819"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786608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hank you page">
    <p:spTree>
      <p:nvGrpSpPr>
        <p:cNvPr id="1" name=""/>
        <p:cNvGrpSpPr/>
        <p:nvPr/>
      </p:nvGrpSpPr>
      <p:grpSpPr>
        <a:xfrm>
          <a:off x="0" y="0"/>
          <a:ext cx="0" cy="0"/>
          <a:chOff x="0" y="0"/>
          <a:chExt cx="0" cy="0"/>
        </a:xfrm>
      </p:grpSpPr>
      <p:sp>
        <p:nvSpPr>
          <p:cNvPr id="14" name="Freeform 13">
            <a:extLst>
              <a:ext uri="{FF2B5EF4-FFF2-40B4-BE49-F238E27FC236}">
                <a16:creationId xmlns:a16="http://schemas.microsoft.com/office/drawing/2014/main" id="{4429BA13-D8D6-8851-C0F5-0A66BF02035F}"/>
              </a:ext>
            </a:extLst>
          </p:cNvPr>
          <p:cNvSpPr>
            <a:spLocks/>
          </p:cNvSpPr>
          <p:nvPr userDrawn="1"/>
        </p:nvSpPr>
        <p:spPr>
          <a:xfrm>
            <a:off x="6404752" y="-38765"/>
            <a:ext cx="5787249" cy="6896764"/>
          </a:xfrm>
          <a:custGeom>
            <a:avLst/>
            <a:gdLst>
              <a:gd name="connsiteX0" fmla="*/ 1724191 w 5787249"/>
              <a:gd name="connsiteY0" fmla="*/ 0 h 6896764"/>
              <a:gd name="connsiteX1" fmla="*/ 5787249 w 5787249"/>
              <a:gd name="connsiteY1" fmla="*/ 0 h 6896764"/>
              <a:gd name="connsiteX2" fmla="*/ 5787249 w 5787249"/>
              <a:gd name="connsiteY2" fmla="*/ 6896764 h 6896764"/>
              <a:gd name="connsiteX3" fmla="*/ 0 w 5787249"/>
              <a:gd name="connsiteY3" fmla="*/ 6896764 h 6896764"/>
            </a:gdLst>
            <a:ahLst/>
            <a:cxnLst>
              <a:cxn ang="0">
                <a:pos x="connsiteX0" y="connsiteY0"/>
              </a:cxn>
              <a:cxn ang="0">
                <a:pos x="connsiteX1" y="connsiteY1"/>
              </a:cxn>
              <a:cxn ang="0">
                <a:pos x="connsiteX2" y="connsiteY2"/>
              </a:cxn>
              <a:cxn ang="0">
                <a:pos x="connsiteX3" y="connsiteY3"/>
              </a:cxn>
            </a:cxnLst>
            <a:rect l="l" t="t" r="r" b="b"/>
            <a:pathLst>
              <a:path w="5787249" h="6896764">
                <a:moveTo>
                  <a:pt x="1724191" y="0"/>
                </a:moveTo>
                <a:lnTo>
                  <a:pt x="5787249" y="0"/>
                </a:lnTo>
                <a:lnTo>
                  <a:pt x="5787249" y="6896764"/>
                </a:lnTo>
                <a:lnTo>
                  <a:pt x="0" y="6896764"/>
                </a:lnTo>
                <a:close/>
              </a:path>
            </a:pathLst>
          </a:cu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p>
        </p:txBody>
      </p:sp>
      <p:pic>
        <p:nvPicPr>
          <p:cNvPr id="3" name="Picture 2">
            <a:extLst>
              <a:ext uri="{FF2B5EF4-FFF2-40B4-BE49-F238E27FC236}">
                <a16:creationId xmlns:a16="http://schemas.microsoft.com/office/drawing/2014/main" id="{621AADAA-2EA1-1341-8433-B9824BA2DEF8}"/>
              </a:ext>
            </a:extLst>
          </p:cNvPr>
          <p:cNvPicPr>
            <a:picLocks noChangeAspect="1"/>
          </p:cNvPicPr>
          <p:nvPr userDrawn="1"/>
        </p:nvPicPr>
        <p:blipFill>
          <a:blip r:embed="rId2"/>
          <a:stretch>
            <a:fillRect/>
          </a:stretch>
        </p:blipFill>
        <p:spPr>
          <a:xfrm>
            <a:off x="1411473" y="2581133"/>
            <a:ext cx="4069761" cy="1695734"/>
          </a:xfrm>
          <a:prstGeom prst="rect">
            <a:avLst/>
          </a:prstGeom>
        </p:spPr>
      </p:pic>
    </p:spTree>
    <p:extLst>
      <p:ext uri="{BB962C8B-B14F-4D97-AF65-F5344CB8AC3E}">
        <p14:creationId xmlns:p14="http://schemas.microsoft.com/office/powerpoint/2010/main" val="285262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ver Option 2">
    <p:spTree>
      <p:nvGrpSpPr>
        <p:cNvPr id="1" name=""/>
        <p:cNvGrpSpPr/>
        <p:nvPr/>
      </p:nvGrpSpPr>
      <p:grpSpPr>
        <a:xfrm>
          <a:off x="0" y="0"/>
          <a:ext cx="0" cy="0"/>
          <a:chOff x="0" y="0"/>
          <a:chExt cx="0" cy="0"/>
        </a:xfrm>
      </p:grpSpPr>
      <p:sp>
        <p:nvSpPr>
          <p:cNvPr id="4" name="Rectangle 3"/>
          <p:cNvSpPr/>
          <p:nvPr userDrawn="1"/>
        </p:nvSpPr>
        <p:spPr>
          <a:xfrm>
            <a:off x="2" y="1"/>
            <a:ext cx="12191999" cy="6857999"/>
          </a:xfrm>
          <a:prstGeom prst="rect">
            <a:avLst/>
          </a:prstGeom>
          <a:solidFill>
            <a:srgbClr val="D40021"/>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ln>
                <a:solidFill>
                  <a:schemeClr val="tx1"/>
                </a:solidFill>
              </a:ln>
              <a:noFill/>
              <a:effectLst/>
            </a:endParaRPr>
          </a:p>
        </p:txBody>
      </p:sp>
      <p:sp>
        <p:nvSpPr>
          <p:cNvPr id="17" name="Freeform 16">
            <a:extLst>
              <a:ext uri="{FF2B5EF4-FFF2-40B4-BE49-F238E27FC236}">
                <a16:creationId xmlns:a16="http://schemas.microsoft.com/office/drawing/2014/main" id="{7815349C-6A27-0574-7C5A-2023761FD0A8}"/>
              </a:ext>
            </a:extLst>
          </p:cNvPr>
          <p:cNvSpPr/>
          <p:nvPr userDrawn="1"/>
        </p:nvSpPr>
        <p:spPr>
          <a:xfrm rot="16200000">
            <a:off x="5006580" y="-327417"/>
            <a:ext cx="2318037" cy="12052797"/>
          </a:xfrm>
          <a:custGeom>
            <a:avLst/>
            <a:gdLst>
              <a:gd name="connsiteX0" fmla="*/ 2318037 w 2318037"/>
              <a:gd name="connsiteY0" fmla="*/ 12052797 h 12052797"/>
              <a:gd name="connsiteX1" fmla="*/ 0 w 2318037"/>
              <a:gd name="connsiteY1" fmla="*/ 12052797 h 12052797"/>
              <a:gd name="connsiteX2" fmla="*/ 0 w 2318037"/>
              <a:gd name="connsiteY2" fmla="*/ 0 h 12052797"/>
            </a:gdLst>
            <a:ahLst/>
            <a:cxnLst>
              <a:cxn ang="0">
                <a:pos x="connsiteX0" y="connsiteY0"/>
              </a:cxn>
              <a:cxn ang="0">
                <a:pos x="connsiteX1" y="connsiteY1"/>
              </a:cxn>
              <a:cxn ang="0">
                <a:pos x="connsiteX2" y="connsiteY2"/>
              </a:cxn>
            </a:cxnLst>
            <a:rect l="l" t="t" r="r" b="b"/>
            <a:pathLst>
              <a:path w="2318037" h="12052797">
                <a:moveTo>
                  <a:pt x="2318037" y="12052797"/>
                </a:moveTo>
                <a:lnTo>
                  <a:pt x="0" y="12052797"/>
                </a:lnTo>
                <a:lnTo>
                  <a:pt x="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p>
        </p:txBody>
      </p:sp>
      <p:sp>
        <p:nvSpPr>
          <p:cNvPr id="3" name="Rectangle 2">
            <a:extLst>
              <a:ext uri="{FF2B5EF4-FFF2-40B4-BE49-F238E27FC236}">
                <a16:creationId xmlns:a16="http://schemas.microsoft.com/office/drawing/2014/main" id="{BFABD755-2D95-6B49-11E8-C758495D6F66}"/>
              </a:ext>
            </a:extLst>
          </p:cNvPr>
          <p:cNvSpPr/>
          <p:nvPr userDrawn="1"/>
        </p:nvSpPr>
        <p:spPr>
          <a:xfrm>
            <a:off x="0" y="3429000"/>
            <a:ext cx="12191998" cy="342899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C1D73DB-EDB2-63F5-7205-4FB7E409F625}"/>
              </a:ext>
            </a:extLst>
          </p:cNvPr>
          <p:cNvSpPr/>
          <p:nvPr userDrawn="1"/>
        </p:nvSpPr>
        <p:spPr>
          <a:xfrm>
            <a:off x="1" y="555482"/>
            <a:ext cx="12191999" cy="630251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ln>
                <a:solidFill>
                  <a:schemeClr val="tx1"/>
                </a:solidFill>
              </a:ln>
              <a:noFill/>
              <a:effectLst/>
            </a:endParaRPr>
          </a:p>
        </p:txBody>
      </p:sp>
      <p:pic>
        <p:nvPicPr>
          <p:cNvPr id="6" name="Picture 5">
            <a:extLst>
              <a:ext uri="{FF2B5EF4-FFF2-40B4-BE49-F238E27FC236}">
                <a16:creationId xmlns:a16="http://schemas.microsoft.com/office/drawing/2014/main" id="{BCA427D6-AB4B-9720-7E2C-A68EC12F3FE9}"/>
              </a:ext>
            </a:extLst>
          </p:cNvPr>
          <p:cNvPicPr>
            <a:picLocks noChangeAspect="1"/>
          </p:cNvPicPr>
          <p:nvPr userDrawn="1"/>
        </p:nvPicPr>
        <p:blipFill>
          <a:blip r:embed="rId2"/>
          <a:stretch>
            <a:fillRect/>
          </a:stretch>
        </p:blipFill>
        <p:spPr>
          <a:xfrm>
            <a:off x="8981531" y="5411674"/>
            <a:ext cx="2872292" cy="1196789"/>
          </a:xfrm>
          <a:prstGeom prst="rect">
            <a:avLst/>
          </a:prstGeom>
        </p:spPr>
      </p:pic>
    </p:spTree>
    <p:extLst>
      <p:ext uri="{BB962C8B-B14F-4D97-AF65-F5344CB8AC3E}">
        <p14:creationId xmlns:p14="http://schemas.microsoft.com/office/powerpoint/2010/main" val="17068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1">
    <p:spTree>
      <p:nvGrpSpPr>
        <p:cNvPr id="1" name=""/>
        <p:cNvGrpSpPr/>
        <p:nvPr/>
      </p:nvGrpSpPr>
      <p:grpSpPr>
        <a:xfrm>
          <a:off x="0" y="0"/>
          <a:ext cx="0" cy="0"/>
          <a:chOff x="0" y="0"/>
          <a:chExt cx="0" cy="0"/>
        </a:xfrm>
      </p:grpSpPr>
      <p:sp>
        <p:nvSpPr>
          <p:cNvPr id="8" name="Rectangle 7"/>
          <p:cNvSpPr/>
          <p:nvPr userDrawn="1"/>
        </p:nvSpPr>
        <p:spPr>
          <a:xfrm>
            <a:off x="6" y="4"/>
            <a:ext cx="12191999" cy="3630909"/>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Rectangle 10"/>
          <p:cNvSpPr/>
          <p:nvPr userDrawn="1"/>
        </p:nvSpPr>
        <p:spPr>
          <a:xfrm>
            <a:off x="6" y="5480878"/>
            <a:ext cx="12191999" cy="1477214"/>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0" y="3518154"/>
            <a:ext cx="11164936" cy="23808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Freeform 4">
            <a:extLst>
              <a:ext uri="{FF2B5EF4-FFF2-40B4-BE49-F238E27FC236}">
                <a16:creationId xmlns:a16="http://schemas.microsoft.com/office/drawing/2014/main" id="{99A32525-8058-A170-C686-563994D4B55E}"/>
              </a:ext>
            </a:extLst>
          </p:cNvPr>
          <p:cNvSpPr/>
          <p:nvPr userDrawn="1"/>
        </p:nvSpPr>
        <p:spPr>
          <a:xfrm>
            <a:off x="6984540" y="3518146"/>
            <a:ext cx="5207460" cy="2380876"/>
          </a:xfrm>
          <a:custGeom>
            <a:avLst/>
            <a:gdLst>
              <a:gd name="connsiteX0" fmla="*/ 595219 w 5207460"/>
              <a:gd name="connsiteY0" fmla="*/ 0 h 2380876"/>
              <a:gd name="connsiteX1" fmla="*/ 5207460 w 5207460"/>
              <a:gd name="connsiteY1" fmla="*/ 0 h 2380876"/>
              <a:gd name="connsiteX2" fmla="*/ 5207460 w 5207460"/>
              <a:gd name="connsiteY2" fmla="*/ 2380876 h 2380876"/>
              <a:gd name="connsiteX3" fmla="*/ 0 w 5207460"/>
              <a:gd name="connsiteY3" fmla="*/ 2380876 h 2380876"/>
            </a:gdLst>
            <a:ahLst/>
            <a:cxnLst>
              <a:cxn ang="0">
                <a:pos x="connsiteX0" y="connsiteY0"/>
              </a:cxn>
              <a:cxn ang="0">
                <a:pos x="connsiteX1" y="connsiteY1"/>
              </a:cxn>
              <a:cxn ang="0">
                <a:pos x="connsiteX2" y="connsiteY2"/>
              </a:cxn>
              <a:cxn ang="0">
                <a:pos x="connsiteX3" y="connsiteY3"/>
              </a:cxn>
            </a:cxnLst>
            <a:rect l="l" t="t" r="r" b="b"/>
            <a:pathLst>
              <a:path w="5207460" h="2380876">
                <a:moveTo>
                  <a:pt x="595219" y="0"/>
                </a:moveTo>
                <a:lnTo>
                  <a:pt x="5207460" y="0"/>
                </a:lnTo>
                <a:lnTo>
                  <a:pt x="5207460" y="2380876"/>
                </a:lnTo>
                <a:lnTo>
                  <a:pt x="0" y="2380876"/>
                </a:ln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p>
        </p:txBody>
      </p:sp>
      <p:sp>
        <p:nvSpPr>
          <p:cNvPr id="7"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b="0" i="0">
                <a:solidFill>
                  <a:schemeClr val="bg1"/>
                </a:solidFill>
                <a:latin typeface="Myriad Pro"/>
                <a:cs typeface="Myriad Pro"/>
              </a:defRPr>
            </a:lvl1pPr>
          </a:lstStyle>
          <a:p>
            <a:fld id="{2066355A-084C-D24E-9AD2-7E4FC41EA627}" type="slidenum">
              <a:rPr lang="en-US" smtClean="0"/>
              <a:pPr/>
              <a:t>‹#›</a:t>
            </a:fld>
            <a:endParaRPr lang="en-US" dirty="0"/>
          </a:p>
        </p:txBody>
      </p:sp>
      <p:sp>
        <p:nvSpPr>
          <p:cNvPr id="12" name="Subtitle 2"/>
          <p:cNvSpPr>
            <a:spLocks noGrp="1"/>
          </p:cNvSpPr>
          <p:nvPr>
            <p:ph type="subTitle" idx="1" hasCustomPrompt="1"/>
          </p:nvPr>
        </p:nvSpPr>
        <p:spPr>
          <a:xfrm>
            <a:off x="8453874" y="4512699"/>
            <a:ext cx="3384092" cy="367368"/>
          </a:xfrm>
          <a:ln>
            <a:noFill/>
          </a:ln>
        </p:spPr>
        <p:txBody>
          <a:bodyPr>
            <a:noAutofit/>
          </a:bodyPr>
          <a:lstStyle>
            <a:lvl1pPr marL="0" indent="0" algn="l">
              <a:buNone/>
              <a:defRPr sz="1400" b="1" i="0" kern="800" spc="200" baseline="0">
                <a:solidFill>
                  <a:srgbClr val="D40021"/>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DIVIDER SLIDE</a:t>
            </a:r>
          </a:p>
        </p:txBody>
      </p:sp>
      <p:pic>
        <p:nvPicPr>
          <p:cNvPr id="3" name="Picture 2">
            <a:extLst>
              <a:ext uri="{FF2B5EF4-FFF2-40B4-BE49-F238E27FC236}">
                <a16:creationId xmlns:a16="http://schemas.microsoft.com/office/drawing/2014/main" id="{366D6B14-A3FE-9D22-0E1E-5C98E85136E7}"/>
              </a:ext>
            </a:extLst>
          </p:cNvPr>
          <p:cNvPicPr>
            <a:picLocks noChangeAspect="1"/>
          </p:cNvPicPr>
          <p:nvPr userDrawn="1"/>
        </p:nvPicPr>
        <p:blipFill>
          <a:blip r:embed="rId2"/>
          <a:stretch>
            <a:fillRect/>
          </a:stretch>
        </p:blipFill>
        <p:spPr>
          <a:xfrm>
            <a:off x="1027064" y="4113330"/>
            <a:ext cx="2857216" cy="1190507"/>
          </a:xfrm>
          <a:prstGeom prst="rect">
            <a:avLst/>
          </a:prstGeom>
        </p:spPr>
      </p:pic>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9" name="Rectangle 8"/>
          <p:cNvSpPr/>
          <p:nvPr userDrawn="1"/>
        </p:nvSpPr>
        <p:spPr>
          <a:xfrm>
            <a:off x="3" y="0"/>
            <a:ext cx="12191999" cy="6858000"/>
          </a:xfrm>
          <a:prstGeom prst="rect">
            <a:avLst/>
          </a:prstGeom>
          <a:solidFill>
            <a:schemeClr val="tx1"/>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ln>
                <a:solidFill>
                  <a:schemeClr val="tx1"/>
                </a:solidFill>
              </a:ln>
              <a:noFill/>
              <a:effectLst/>
            </a:endParaRPr>
          </a:p>
        </p:txBody>
      </p:sp>
      <p:sp>
        <p:nvSpPr>
          <p:cNvPr id="10" name="Rectangle 9"/>
          <p:cNvSpPr/>
          <p:nvPr userDrawn="1"/>
        </p:nvSpPr>
        <p:spPr>
          <a:xfrm>
            <a:off x="0" y="3518154"/>
            <a:ext cx="11164936" cy="23808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reeform 3">
            <a:extLst>
              <a:ext uri="{FF2B5EF4-FFF2-40B4-BE49-F238E27FC236}">
                <a16:creationId xmlns:a16="http://schemas.microsoft.com/office/drawing/2014/main" id="{453F59AC-C274-7413-922D-6810FF750E24}"/>
              </a:ext>
            </a:extLst>
          </p:cNvPr>
          <p:cNvSpPr/>
          <p:nvPr userDrawn="1"/>
        </p:nvSpPr>
        <p:spPr>
          <a:xfrm>
            <a:off x="6984540" y="3518146"/>
            <a:ext cx="5207460" cy="2380876"/>
          </a:xfrm>
          <a:custGeom>
            <a:avLst/>
            <a:gdLst>
              <a:gd name="connsiteX0" fmla="*/ 595219 w 5207460"/>
              <a:gd name="connsiteY0" fmla="*/ 0 h 2380876"/>
              <a:gd name="connsiteX1" fmla="*/ 5207460 w 5207460"/>
              <a:gd name="connsiteY1" fmla="*/ 0 h 2380876"/>
              <a:gd name="connsiteX2" fmla="*/ 5207460 w 5207460"/>
              <a:gd name="connsiteY2" fmla="*/ 2380876 h 2380876"/>
              <a:gd name="connsiteX3" fmla="*/ 0 w 5207460"/>
              <a:gd name="connsiteY3" fmla="*/ 2380876 h 2380876"/>
            </a:gdLst>
            <a:ahLst/>
            <a:cxnLst>
              <a:cxn ang="0">
                <a:pos x="connsiteX0" y="connsiteY0"/>
              </a:cxn>
              <a:cxn ang="0">
                <a:pos x="connsiteX1" y="connsiteY1"/>
              </a:cxn>
              <a:cxn ang="0">
                <a:pos x="connsiteX2" y="connsiteY2"/>
              </a:cxn>
              <a:cxn ang="0">
                <a:pos x="connsiteX3" y="connsiteY3"/>
              </a:cxn>
            </a:cxnLst>
            <a:rect l="l" t="t" r="r" b="b"/>
            <a:pathLst>
              <a:path w="5207460" h="2380876">
                <a:moveTo>
                  <a:pt x="595219" y="0"/>
                </a:moveTo>
                <a:lnTo>
                  <a:pt x="5207460" y="0"/>
                </a:lnTo>
                <a:lnTo>
                  <a:pt x="5207460" y="2380876"/>
                </a:lnTo>
                <a:lnTo>
                  <a:pt x="0" y="2380876"/>
                </a:lnTo>
                <a:close/>
              </a:path>
            </a:pathLst>
          </a:cu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p>
        </p:txBody>
      </p:sp>
      <p:sp>
        <p:nvSpPr>
          <p:cNvPr id="7"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b="0" i="0">
                <a:solidFill>
                  <a:schemeClr val="bg1"/>
                </a:solidFill>
                <a:latin typeface="Myriad Pro"/>
                <a:cs typeface="Myriad Pro"/>
              </a:defRPr>
            </a:lvl1pPr>
          </a:lstStyle>
          <a:p>
            <a:fld id="{2066355A-084C-D24E-9AD2-7E4FC41EA627}" type="slidenum">
              <a:rPr lang="en-US" smtClean="0"/>
              <a:pPr/>
              <a:t>‹#›</a:t>
            </a:fld>
            <a:endParaRPr lang="en-US" dirty="0"/>
          </a:p>
        </p:txBody>
      </p:sp>
      <p:sp>
        <p:nvSpPr>
          <p:cNvPr id="5" name="Subtitle 2">
            <a:extLst>
              <a:ext uri="{FF2B5EF4-FFF2-40B4-BE49-F238E27FC236}">
                <a16:creationId xmlns:a16="http://schemas.microsoft.com/office/drawing/2014/main" id="{7F50BC3D-83BD-0FFF-3226-C99C86404EB8}"/>
              </a:ext>
            </a:extLst>
          </p:cNvPr>
          <p:cNvSpPr>
            <a:spLocks noGrp="1"/>
          </p:cNvSpPr>
          <p:nvPr>
            <p:ph type="subTitle" idx="1" hasCustomPrompt="1"/>
          </p:nvPr>
        </p:nvSpPr>
        <p:spPr>
          <a:xfrm>
            <a:off x="8453874" y="4512699"/>
            <a:ext cx="3384092" cy="367368"/>
          </a:xfrm>
          <a:ln>
            <a:noFill/>
          </a:ln>
        </p:spPr>
        <p:txBody>
          <a:bodyPr>
            <a:noAutofit/>
          </a:bodyPr>
          <a:lstStyle>
            <a:lvl1pPr marL="0" indent="0" algn="l">
              <a:buNone/>
              <a:defRPr sz="1400" b="1" i="0" kern="800" spc="200" baseline="0">
                <a:solidFill>
                  <a:schemeClr val="bg1"/>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DIVIDER SLIDE</a:t>
            </a:r>
          </a:p>
        </p:txBody>
      </p:sp>
      <p:pic>
        <p:nvPicPr>
          <p:cNvPr id="3" name="Picture 2">
            <a:extLst>
              <a:ext uri="{FF2B5EF4-FFF2-40B4-BE49-F238E27FC236}">
                <a16:creationId xmlns:a16="http://schemas.microsoft.com/office/drawing/2014/main" id="{743E6858-BA14-FB03-E7B4-FDCAAB405797}"/>
              </a:ext>
            </a:extLst>
          </p:cNvPr>
          <p:cNvPicPr>
            <a:picLocks noChangeAspect="1"/>
          </p:cNvPicPr>
          <p:nvPr userDrawn="1"/>
        </p:nvPicPr>
        <p:blipFill>
          <a:blip r:embed="rId2"/>
          <a:stretch>
            <a:fillRect/>
          </a:stretch>
        </p:blipFill>
        <p:spPr>
          <a:xfrm>
            <a:off x="1027064" y="4113330"/>
            <a:ext cx="2857216" cy="1190507"/>
          </a:xfrm>
          <a:prstGeom prst="rect">
            <a:avLst/>
          </a:prstGeom>
        </p:spPr>
      </p:pic>
    </p:spTree>
    <p:extLst>
      <p:ext uri="{BB962C8B-B14F-4D97-AF65-F5344CB8AC3E}">
        <p14:creationId xmlns:p14="http://schemas.microsoft.com/office/powerpoint/2010/main" val="1608299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1">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356356"/>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8" name="Rectangle 7"/>
          <p:cNvSpPr/>
          <p:nvPr userDrawn="1"/>
        </p:nvSpPr>
        <p:spPr>
          <a:xfrm>
            <a:off x="-8466" y="0"/>
            <a:ext cx="12200468"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Text Placeholder 2">
            <a:extLst>
              <a:ext uri="{FF2B5EF4-FFF2-40B4-BE49-F238E27FC236}">
                <a16:creationId xmlns:a16="http://schemas.microsoft.com/office/drawing/2014/main" id="{F1C009A7-171E-4376-97B5-C6B906A1B6A7}"/>
              </a:ext>
            </a:extLst>
          </p:cNvPr>
          <p:cNvSpPr>
            <a:spLocks noGrp="1"/>
          </p:cNvSpPr>
          <p:nvPr>
            <p:ph type="body" sz="quarter" idx="13" hasCustomPrompt="1"/>
          </p:nvPr>
        </p:nvSpPr>
        <p:spPr>
          <a:xfrm>
            <a:off x="747642" y="1308102"/>
            <a:ext cx="11058772" cy="4528818"/>
          </a:xfrm>
          <a:prstGeom prst="rect">
            <a:avLst/>
          </a:prstGeom>
        </p:spPr>
        <p:txBody>
          <a:bodyPr/>
          <a:lstStyle>
            <a:lvl1pPr marL="342891" indent="-342891">
              <a:buFont typeface="Arial" panose="020B0604020202020204" pitchFamily="34" charset="0"/>
              <a:buChar char="•"/>
              <a:defRPr sz="18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2">
            <a:extLst>
              <a:ext uri="{FF2B5EF4-FFF2-40B4-BE49-F238E27FC236}">
                <a16:creationId xmlns:a16="http://schemas.microsoft.com/office/drawing/2014/main" id="{C72471AD-5E7A-4028-9856-66837E09999D}"/>
              </a:ext>
            </a:extLst>
          </p:cNvPr>
          <p:cNvSpPr>
            <a:spLocks noGrp="1"/>
          </p:cNvSpPr>
          <p:nvPr>
            <p:ph type="body" sz="quarter" idx="11" hasCustomPrompt="1"/>
          </p:nvPr>
        </p:nvSpPr>
        <p:spPr>
          <a:xfrm>
            <a:off x="747715" y="183516"/>
            <a:ext cx="5592127" cy="639445"/>
          </a:xfrm>
          <a:prstGeom prst="rect">
            <a:avLst/>
          </a:prstGeom>
        </p:spPr>
        <p:txBody>
          <a:bodyPr/>
          <a:lstStyle>
            <a:lvl1pPr marL="0" indent="0">
              <a:buNone/>
              <a:defRPr sz="3000">
                <a:solidFill>
                  <a:schemeClr val="bg1"/>
                </a:solidFill>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Header</a:t>
            </a:r>
          </a:p>
        </p:txBody>
      </p:sp>
    </p:spTree>
    <p:extLst>
      <p:ext uri="{BB962C8B-B14F-4D97-AF65-F5344CB8AC3E}">
        <p14:creationId xmlns:p14="http://schemas.microsoft.com/office/powerpoint/2010/main" val="3394305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356356"/>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8" name="Rectangle 7"/>
          <p:cNvSpPr/>
          <p:nvPr userDrawn="1"/>
        </p:nvSpPr>
        <p:spPr>
          <a:xfrm>
            <a:off x="-8466" y="0"/>
            <a:ext cx="12200468"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6" name="Text Placeholder 2">
            <a:extLst>
              <a:ext uri="{FF2B5EF4-FFF2-40B4-BE49-F238E27FC236}">
                <a16:creationId xmlns:a16="http://schemas.microsoft.com/office/drawing/2014/main" id="{3876AD58-29B4-45F2-9609-CF157A08221D}"/>
              </a:ext>
            </a:extLst>
          </p:cNvPr>
          <p:cNvSpPr>
            <a:spLocks noGrp="1"/>
          </p:cNvSpPr>
          <p:nvPr>
            <p:ph type="body" sz="quarter" idx="13" hasCustomPrompt="1"/>
          </p:nvPr>
        </p:nvSpPr>
        <p:spPr>
          <a:xfrm>
            <a:off x="747640" y="1308102"/>
            <a:ext cx="4997840" cy="4528818"/>
          </a:xfrm>
          <a:prstGeom prst="rect">
            <a:avLst/>
          </a:prstGeom>
        </p:spPr>
        <p:txBody>
          <a:bodyPr/>
          <a:lstStyle>
            <a:lvl1pPr marL="342891" indent="-342891">
              <a:buFont typeface="Arial" panose="020B0604020202020204" pitchFamily="34" charset="0"/>
              <a:buChar char="•"/>
              <a:defRPr sz="18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C4056C40-5B88-4E3A-932E-879B32E68696}"/>
              </a:ext>
            </a:extLst>
          </p:cNvPr>
          <p:cNvSpPr>
            <a:spLocks noGrp="1"/>
          </p:cNvSpPr>
          <p:nvPr>
            <p:ph type="body" sz="quarter" idx="14" hasCustomPrompt="1"/>
          </p:nvPr>
        </p:nvSpPr>
        <p:spPr>
          <a:xfrm>
            <a:off x="6430253" y="1313924"/>
            <a:ext cx="4997840" cy="4522996"/>
          </a:xfrm>
          <a:prstGeom prst="rect">
            <a:avLst/>
          </a:prstGeom>
        </p:spPr>
        <p:txBody>
          <a:bodyPr/>
          <a:lstStyle>
            <a:lvl1pPr marL="342891" indent="-342891">
              <a:buFont typeface="Arial" panose="020B0604020202020204" pitchFamily="34" charset="0"/>
              <a:buChar char="•"/>
              <a:defRPr sz="18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2">
            <a:extLst>
              <a:ext uri="{FF2B5EF4-FFF2-40B4-BE49-F238E27FC236}">
                <a16:creationId xmlns:a16="http://schemas.microsoft.com/office/drawing/2014/main" id="{AEA2608B-6010-405D-99A0-9AF0DC263C1C}"/>
              </a:ext>
            </a:extLst>
          </p:cNvPr>
          <p:cNvSpPr>
            <a:spLocks noGrp="1"/>
          </p:cNvSpPr>
          <p:nvPr>
            <p:ph type="body" sz="quarter" idx="11" hasCustomPrompt="1"/>
          </p:nvPr>
        </p:nvSpPr>
        <p:spPr>
          <a:xfrm>
            <a:off x="747715" y="183516"/>
            <a:ext cx="5592127" cy="639445"/>
          </a:xfrm>
          <a:prstGeom prst="rect">
            <a:avLst/>
          </a:prstGeom>
        </p:spPr>
        <p:txBody>
          <a:bodyPr/>
          <a:lstStyle>
            <a:lvl1pPr marL="0" indent="0">
              <a:buNone/>
              <a:defRPr sz="3000">
                <a:solidFill>
                  <a:schemeClr val="bg1"/>
                </a:solidFill>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Header</a:t>
            </a:r>
          </a:p>
        </p:txBody>
      </p:sp>
    </p:spTree>
    <p:extLst>
      <p:ext uri="{BB962C8B-B14F-4D97-AF65-F5344CB8AC3E}">
        <p14:creationId xmlns:p14="http://schemas.microsoft.com/office/powerpoint/2010/main" val="2583222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3">
    <p:spTree>
      <p:nvGrpSpPr>
        <p:cNvPr id="1" name=""/>
        <p:cNvGrpSpPr/>
        <p:nvPr/>
      </p:nvGrpSpPr>
      <p:grpSpPr>
        <a:xfrm>
          <a:off x="0" y="0"/>
          <a:ext cx="0" cy="0"/>
          <a:chOff x="0" y="0"/>
          <a:chExt cx="0" cy="0"/>
        </a:xfrm>
      </p:grpSpPr>
      <p:sp>
        <p:nvSpPr>
          <p:cNvPr id="12" name="Rectangle 11"/>
          <p:cNvSpPr/>
          <p:nvPr userDrawn="1"/>
        </p:nvSpPr>
        <p:spPr>
          <a:xfrm>
            <a:off x="-8466" y="0"/>
            <a:ext cx="12200468"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Content Placeholder 2"/>
          <p:cNvSpPr>
            <a:spLocks noGrp="1"/>
          </p:cNvSpPr>
          <p:nvPr>
            <p:ph idx="1" hasCustomPrompt="1"/>
          </p:nvPr>
        </p:nvSpPr>
        <p:spPr>
          <a:xfrm>
            <a:off x="821269" y="1273841"/>
            <a:ext cx="3209755" cy="372754"/>
          </a:xfrm>
          <a:prstGeom prst="rect">
            <a:avLst/>
          </a:prstGeom>
        </p:spPr>
        <p:txBody>
          <a:bodyPr>
            <a:normAutofit/>
          </a:bodyPr>
          <a:lstStyle>
            <a:lvl1pPr marL="0" indent="0" algn="l">
              <a:buNone/>
              <a:defRPr sz="1800" b="0" i="0">
                <a:solidFill>
                  <a:schemeClr val="tx1"/>
                </a:solidFill>
                <a:latin typeface="Verdana"/>
                <a:cs typeface="Verdana"/>
              </a:defRPr>
            </a:lvl1pPr>
            <a:lvl2pPr marL="0" indent="0" algn="l">
              <a:buSzPct val="70000"/>
              <a:buFontTx/>
              <a:buNone/>
              <a:defRPr sz="1200">
                <a:latin typeface="Verdana"/>
                <a:cs typeface="Verdana"/>
              </a:defRPr>
            </a:lvl2pPr>
            <a:lvl3pPr marL="171446" indent="-171446" algn="l">
              <a:buSzPct val="75000"/>
              <a:buFont typeface="Arial"/>
              <a:buChar char="•"/>
              <a:defRPr sz="1200">
                <a:latin typeface="Verdana"/>
                <a:cs typeface="Verdana"/>
              </a:defRPr>
            </a:lvl3pPr>
            <a:lvl4pPr marL="171446" indent="-171446" algn="l">
              <a:buSzPct val="75000"/>
              <a:buFont typeface="Arial"/>
              <a:buChar char="•"/>
              <a:defRPr sz="1200">
                <a:latin typeface="Verdana"/>
                <a:cs typeface="Verdana"/>
              </a:defRPr>
            </a:lvl4pPr>
            <a:lvl5pPr marL="171446" indent="-171446" algn="l">
              <a:buSzPct val="75000"/>
              <a:buFont typeface="Arial"/>
              <a:buChar char="•"/>
              <a:defRPr sz="1200">
                <a:latin typeface="Verdana"/>
                <a:cs typeface="Verdana"/>
              </a:defRPr>
            </a:lvl5pPr>
          </a:lstStyle>
          <a:p>
            <a:pPr lvl="0"/>
            <a:r>
              <a:rPr lang="en-US" dirty="0"/>
              <a:t>COLUMN HEADER</a:t>
            </a:r>
          </a:p>
        </p:txBody>
      </p:sp>
      <p:sp>
        <p:nvSpPr>
          <p:cNvPr id="16" name="Content Placeholder 2"/>
          <p:cNvSpPr>
            <a:spLocks noGrp="1"/>
          </p:cNvSpPr>
          <p:nvPr>
            <p:ph idx="11" hasCustomPrompt="1"/>
          </p:nvPr>
        </p:nvSpPr>
        <p:spPr>
          <a:xfrm>
            <a:off x="4229637" y="1273841"/>
            <a:ext cx="3209755" cy="372754"/>
          </a:xfrm>
          <a:prstGeom prst="rect">
            <a:avLst/>
          </a:prstGeom>
        </p:spPr>
        <p:txBody>
          <a:bodyPr>
            <a:normAutofit/>
          </a:bodyPr>
          <a:lstStyle>
            <a:lvl1pPr marL="0" indent="0" algn="l">
              <a:buNone/>
              <a:defRPr lang="en-US" sz="1800" b="0" i="0" kern="1200" dirty="0">
                <a:solidFill>
                  <a:schemeClr val="tx1"/>
                </a:solidFill>
                <a:latin typeface="Verdana"/>
                <a:ea typeface="+mn-ea"/>
                <a:cs typeface="Verdana"/>
              </a:defRPr>
            </a:lvl1pPr>
            <a:lvl2pPr marL="0" indent="0" algn="l">
              <a:buSzPct val="70000"/>
              <a:buFontTx/>
              <a:buNone/>
              <a:defRPr sz="1200">
                <a:latin typeface="Verdana"/>
                <a:cs typeface="Verdana"/>
              </a:defRPr>
            </a:lvl2pPr>
            <a:lvl3pPr marL="171446" indent="-171446" algn="l">
              <a:buSzPct val="75000"/>
              <a:buFont typeface="Arial"/>
              <a:buChar char="•"/>
              <a:defRPr sz="1200">
                <a:latin typeface="Verdana"/>
                <a:cs typeface="Verdana"/>
              </a:defRPr>
            </a:lvl3pPr>
            <a:lvl4pPr marL="171446" indent="-171446" algn="l">
              <a:buSzPct val="75000"/>
              <a:buFont typeface="Arial"/>
              <a:buChar char="•"/>
              <a:defRPr sz="1200">
                <a:latin typeface="Verdana"/>
                <a:cs typeface="Verdana"/>
              </a:defRPr>
            </a:lvl4pPr>
            <a:lvl5pPr marL="171446" indent="-171446" algn="l">
              <a:buSzPct val="75000"/>
              <a:buFont typeface="Arial"/>
              <a:buChar char="•"/>
              <a:defRPr sz="1200">
                <a:latin typeface="Verdana"/>
                <a:cs typeface="Verdana"/>
              </a:defRPr>
            </a:lvl5pPr>
          </a:lstStyle>
          <a:p>
            <a:pPr marL="0" lvl="0" indent="0" algn="l" defTabSz="457189" rtl="0" eaLnBrk="1" latinLnBrk="0" hangingPunct="1">
              <a:spcBef>
                <a:spcPct val="20000"/>
              </a:spcBef>
              <a:buFont typeface="Arial"/>
              <a:buNone/>
            </a:pPr>
            <a:r>
              <a:rPr lang="en-US" dirty="0"/>
              <a:t>COLUMN HEADER</a:t>
            </a:r>
          </a:p>
        </p:txBody>
      </p:sp>
      <p:sp>
        <p:nvSpPr>
          <p:cNvPr id="17" name="Content Placeholder 2"/>
          <p:cNvSpPr>
            <a:spLocks noGrp="1"/>
          </p:cNvSpPr>
          <p:nvPr>
            <p:ph idx="12" hasCustomPrompt="1"/>
          </p:nvPr>
        </p:nvSpPr>
        <p:spPr>
          <a:xfrm>
            <a:off x="7631669" y="1273841"/>
            <a:ext cx="3209755" cy="372754"/>
          </a:xfrm>
          <a:prstGeom prst="rect">
            <a:avLst/>
          </a:prstGeom>
        </p:spPr>
        <p:txBody>
          <a:bodyPr>
            <a:normAutofit/>
          </a:bodyPr>
          <a:lstStyle>
            <a:lvl1pPr marL="0" indent="0" algn="l">
              <a:buNone/>
              <a:defRPr lang="en-US" sz="1800" b="0" i="0" kern="1200" dirty="0">
                <a:solidFill>
                  <a:schemeClr val="tx1"/>
                </a:solidFill>
                <a:latin typeface="Verdana"/>
                <a:ea typeface="+mn-ea"/>
                <a:cs typeface="Verdana"/>
              </a:defRPr>
            </a:lvl1pPr>
            <a:lvl2pPr marL="0" indent="0" algn="l">
              <a:buSzPct val="70000"/>
              <a:buFontTx/>
              <a:buNone/>
              <a:defRPr sz="1200">
                <a:latin typeface="Verdana"/>
                <a:cs typeface="Verdana"/>
              </a:defRPr>
            </a:lvl2pPr>
            <a:lvl3pPr marL="171446" indent="-171446" algn="l">
              <a:buSzPct val="75000"/>
              <a:buFont typeface="Arial"/>
              <a:buChar char="•"/>
              <a:defRPr sz="1200">
                <a:latin typeface="Verdana"/>
                <a:cs typeface="Verdana"/>
              </a:defRPr>
            </a:lvl3pPr>
            <a:lvl4pPr marL="171446" indent="-171446" algn="l">
              <a:buSzPct val="75000"/>
              <a:buFont typeface="Arial"/>
              <a:buChar char="•"/>
              <a:defRPr sz="1200">
                <a:latin typeface="Verdana"/>
                <a:cs typeface="Verdana"/>
              </a:defRPr>
            </a:lvl4pPr>
            <a:lvl5pPr marL="171446" indent="-171446" algn="l">
              <a:buSzPct val="75000"/>
              <a:buFont typeface="Arial"/>
              <a:buChar char="•"/>
              <a:defRPr sz="1200">
                <a:latin typeface="Verdana"/>
                <a:cs typeface="Verdana"/>
              </a:defRPr>
            </a:lvl5pPr>
          </a:lstStyle>
          <a:p>
            <a:pPr marL="0" lvl="0" indent="0" algn="l" defTabSz="457189" rtl="0" eaLnBrk="1" latinLnBrk="0" hangingPunct="1">
              <a:spcBef>
                <a:spcPct val="20000"/>
              </a:spcBef>
              <a:buFont typeface="Arial"/>
              <a:buNone/>
            </a:pPr>
            <a:r>
              <a:rPr lang="en-US" dirty="0"/>
              <a:t>COLUMN HEADER</a:t>
            </a:r>
          </a:p>
        </p:txBody>
      </p:sp>
      <p:sp>
        <p:nvSpPr>
          <p:cNvPr id="21" name="Slide Number Placeholder 5">
            <a:extLst>
              <a:ext uri="{FF2B5EF4-FFF2-40B4-BE49-F238E27FC236}">
                <a16:creationId xmlns:a16="http://schemas.microsoft.com/office/drawing/2014/main" id="{799CFF43-1385-034E-BD3C-EDF374543C92}"/>
              </a:ext>
            </a:extLst>
          </p:cNvPr>
          <p:cNvSpPr>
            <a:spLocks noGrp="1"/>
          </p:cNvSpPr>
          <p:nvPr>
            <p:ph type="sldNum" sz="quarter" idx="4"/>
          </p:nvPr>
        </p:nvSpPr>
        <p:spPr>
          <a:xfrm>
            <a:off x="9144000" y="6356356"/>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13" name="Text Placeholder 2">
            <a:extLst>
              <a:ext uri="{FF2B5EF4-FFF2-40B4-BE49-F238E27FC236}">
                <a16:creationId xmlns:a16="http://schemas.microsoft.com/office/drawing/2014/main" id="{398E1C83-0B28-4268-A739-E2C2E91F706E}"/>
              </a:ext>
            </a:extLst>
          </p:cNvPr>
          <p:cNvSpPr>
            <a:spLocks noGrp="1"/>
          </p:cNvSpPr>
          <p:nvPr>
            <p:ph type="body" sz="quarter" idx="13" hasCustomPrompt="1"/>
          </p:nvPr>
        </p:nvSpPr>
        <p:spPr>
          <a:xfrm>
            <a:off x="821269" y="1856742"/>
            <a:ext cx="3209755" cy="4056378"/>
          </a:xfrm>
          <a:prstGeom prst="rect">
            <a:avLst/>
          </a:prstGeom>
        </p:spPr>
        <p:txBody>
          <a:bodyPr/>
          <a:lstStyle>
            <a:lvl1pPr marL="342891" indent="-342891">
              <a:buFont typeface="Arial" panose="020B0604020202020204" pitchFamily="34" charset="0"/>
              <a:buChar char="•"/>
              <a:defRPr sz="18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214C0381-263E-42B8-9BB3-702A7E157D1F}"/>
              </a:ext>
            </a:extLst>
          </p:cNvPr>
          <p:cNvSpPr>
            <a:spLocks noGrp="1"/>
          </p:cNvSpPr>
          <p:nvPr>
            <p:ph type="body" sz="quarter" idx="14" hasCustomPrompt="1"/>
          </p:nvPr>
        </p:nvSpPr>
        <p:spPr>
          <a:xfrm>
            <a:off x="4229637" y="1856742"/>
            <a:ext cx="3209755" cy="4056378"/>
          </a:xfrm>
          <a:prstGeom prst="rect">
            <a:avLst/>
          </a:prstGeom>
        </p:spPr>
        <p:txBody>
          <a:bodyPr/>
          <a:lstStyle>
            <a:lvl1pPr marL="342891" indent="-342891">
              <a:buFont typeface="Arial" panose="020B0604020202020204" pitchFamily="34" charset="0"/>
              <a:buChar char="•"/>
              <a:defRPr sz="18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61A105E9-4507-4565-A226-7D7282CAF4F9}"/>
              </a:ext>
            </a:extLst>
          </p:cNvPr>
          <p:cNvSpPr>
            <a:spLocks noGrp="1"/>
          </p:cNvSpPr>
          <p:nvPr>
            <p:ph type="body" sz="quarter" idx="15" hasCustomPrompt="1"/>
          </p:nvPr>
        </p:nvSpPr>
        <p:spPr>
          <a:xfrm>
            <a:off x="7631669" y="1856742"/>
            <a:ext cx="3209755" cy="4056378"/>
          </a:xfrm>
          <a:prstGeom prst="rect">
            <a:avLst/>
          </a:prstGeom>
        </p:spPr>
        <p:txBody>
          <a:bodyPr/>
          <a:lstStyle>
            <a:lvl1pPr marL="342891" indent="-342891">
              <a:buFont typeface="Arial" panose="020B0604020202020204" pitchFamily="34" charset="0"/>
              <a:buChar char="•"/>
              <a:defRPr sz="18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AA418A05-4A12-49E3-919F-621632F13B50}"/>
              </a:ext>
            </a:extLst>
          </p:cNvPr>
          <p:cNvSpPr>
            <a:spLocks noGrp="1"/>
          </p:cNvSpPr>
          <p:nvPr>
            <p:ph type="body" sz="quarter" idx="16" hasCustomPrompt="1"/>
          </p:nvPr>
        </p:nvSpPr>
        <p:spPr>
          <a:xfrm>
            <a:off x="747715" y="183516"/>
            <a:ext cx="5592127" cy="639445"/>
          </a:xfrm>
          <a:prstGeom prst="rect">
            <a:avLst/>
          </a:prstGeom>
        </p:spPr>
        <p:txBody>
          <a:bodyPr/>
          <a:lstStyle>
            <a:lvl1pPr marL="0" indent="0">
              <a:buNone/>
              <a:defRPr sz="3000">
                <a:solidFill>
                  <a:schemeClr val="bg1"/>
                </a:solidFill>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Header</a:t>
            </a:r>
          </a:p>
        </p:txBody>
      </p:sp>
    </p:spTree>
    <p:extLst>
      <p:ext uri="{BB962C8B-B14F-4D97-AF65-F5344CB8AC3E}">
        <p14:creationId xmlns:p14="http://schemas.microsoft.com/office/powerpoint/2010/main" val="320204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Content 4">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356356"/>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pic>
        <p:nvPicPr>
          <p:cNvPr id="10" name="Picture 9" descr="UCHealth_WHITE.eps">
            <a:extLst>
              <a:ext uri="{FF2B5EF4-FFF2-40B4-BE49-F238E27FC236}">
                <a16:creationId xmlns:a16="http://schemas.microsoft.com/office/drawing/2014/main" id="{862FB045-1797-43AE-A1AF-6646E14F8AA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58402" y="221716"/>
            <a:ext cx="1748012" cy="399329"/>
          </a:xfrm>
          <a:prstGeom prst="rect">
            <a:avLst/>
          </a:prstGeom>
        </p:spPr>
      </p:pic>
      <p:sp>
        <p:nvSpPr>
          <p:cNvPr id="12" name="Text Placeholder 2">
            <a:extLst>
              <a:ext uri="{FF2B5EF4-FFF2-40B4-BE49-F238E27FC236}">
                <a16:creationId xmlns:a16="http://schemas.microsoft.com/office/drawing/2014/main" id="{2B1B7B6B-404D-4513-BD4F-B03A6A23C12F}"/>
              </a:ext>
            </a:extLst>
          </p:cNvPr>
          <p:cNvSpPr>
            <a:spLocks noGrp="1"/>
          </p:cNvSpPr>
          <p:nvPr>
            <p:ph type="body" sz="quarter" idx="13" hasCustomPrompt="1"/>
          </p:nvPr>
        </p:nvSpPr>
        <p:spPr>
          <a:xfrm>
            <a:off x="747640" y="1308102"/>
            <a:ext cx="4860680" cy="4528818"/>
          </a:xfrm>
          <a:prstGeom prst="rect">
            <a:avLst/>
          </a:prstGeom>
        </p:spPr>
        <p:txBody>
          <a:bodyPr/>
          <a:lstStyle>
            <a:lvl1pPr marL="342891" indent="-342891">
              <a:buFont typeface="Arial" panose="020B0604020202020204" pitchFamily="34" charset="0"/>
              <a:buChar char="•"/>
              <a:defRPr sz="20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
            <a:extLst>
              <a:ext uri="{FF2B5EF4-FFF2-40B4-BE49-F238E27FC236}">
                <a16:creationId xmlns:a16="http://schemas.microsoft.com/office/drawing/2014/main" id="{D0149D74-24F4-499D-A518-04A3BDCB6A6A}"/>
              </a:ext>
            </a:extLst>
          </p:cNvPr>
          <p:cNvSpPr>
            <a:spLocks noGrp="1"/>
          </p:cNvSpPr>
          <p:nvPr>
            <p:ph type="body" sz="quarter" idx="14" hasCustomPrompt="1"/>
          </p:nvPr>
        </p:nvSpPr>
        <p:spPr>
          <a:xfrm>
            <a:off x="6310240" y="1308102"/>
            <a:ext cx="4860680" cy="4528818"/>
          </a:xfrm>
          <a:prstGeom prst="rect">
            <a:avLst/>
          </a:prstGeom>
        </p:spPr>
        <p:txBody>
          <a:bodyPr/>
          <a:lstStyle>
            <a:lvl1pPr marL="342891" indent="-342891">
              <a:buFont typeface="Arial" panose="020B0604020202020204" pitchFamily="34" charset="0"/>
              <a:buChar char="•"/>
              <a:defRPr sz="20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2">
            <a:extLst>
              <a:ext uri="{FF2B5EF4-FFF2-40B4-BE49-F238E27FC236}">
                <a16:creationId xmlns:a16="http://schemas.microsoft.com/office/drawing/2014/main" id="{6041E74F-ADDE-4584-B260-EBE15B57A808}"/>
              </a:ext>
            </a:extLst>
          </p:cNvPr>
          <p:cNvSpPr>
            <a:spLocks noGrp="1"/>
          </p:cNvSpPr>
          <p:nvPr>
            <p:ph type="body" sz="quarter" idx="11" hasCustomPrompt="1"/>
          </p:nvPr>
        </p:nvSpPr>
        <p:spPr>
          <a:xfrm>
            <a:off x="747715" y="354958"/>
            <a:ext cx="5592127" cy="639445"/>
          </a:xfrm>
          <a:prstGeom prst="rect">
            <a:avLst/>
          </a:prstGeom>
        </p:spPr>
        <p:txBody>
          <a:bodyPr/>
          <a:lstStyle>
            <a:lvl1pPr marL="0" indent="0">
              <a:buNone/>
              <a:defRPr sz="3000">
                <a:solidFill>
                  <a:srgbClr val="D40021"/>
                </a:solidFill>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Header</a:t>
            </a:r>
          </a:p>
        </p:txBody>
      </p:sp>
      <p:pic>
        <p:nvPicPr>
          <p:cNvPr id="3" name="Picture 2">
            <a:extLst>
              <a:ext uri="{FF2B5EF4-FFF2-40B4-BE49-F238E27FC236}">
                <a16:creationId xmlns:a16="http://schemas.microsoft.com/office/drawing/2014/main" id="{31A67AC1-3789-E3C2-4ADB-4AA145F08375}"/>
              </a:ext>
            </a:extLst>
          </p:cNvPr>
          <p:cNvPicPr>
            <a:picLocks noChangeAspect="1"/>
          </p:cNvPicPr>
          <p:nvPr userDrawn="1"/>
        </p:nvPicPr>
        <p:blipFill>
          <a:blip r:embed="rId3"/>
          <a:stretch>
            <a:fillRect/>
          </a:stretch>
        </p:blipFill>
        <p:spPr>
          <a:xfrm>
            <a:off x="9575111" y="184452"/>
            <a:ext cx="2231303" cy="929710"/>
          </a:xfrm>
          <a:prstGeom prst="rect">
            <a:avLst/>
          </a:prstGeom>
        </p:spPr>
      </p:pic>
    </p:spTree>
    <p:extLst>
      <p:ext uri="{BB962C8B-B14F-4D97-AF65-F5344CB8AC3E}">
        <p14:creationId xmlns:p14="http://schemas.microsoft.com/office/powerpoint/2010/main" val="241856395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Content 5">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47640" y="1187291"/>
            <a:ext cx="5197656" cy="372754"/>
          </a:xfrm>
        </p:spPr>
        <p:txBody>
          <a:bodyPr>
            <a:noAutofit/>
          </a:bodyPr>
          <a:lstStyle>
            <a:lvl1pPr marL="0" indent="0" algn="l">
              <a:buNone/>
              <a:defRPr sz="2400" b="0" i="0" spc="300">
                <a:solidFill>
                  <a:schemeClr val="tx1"/>
                </a:solidFill>
                <a:latin typeface="Verdana"/>
                <a:cs typeface="Verdana"/>
              </a:defRPr>
            </a:lvl1pPr>
            <a:lvl2pPr marL="0" indent="0" algn="l">
              <a:buSzPct val="70000"/>
              <a:buFontTx/>
              <a:buNone/>
              <a:defRPr sz="1200">
                <a:latin typeface="Verdana"/>
                <a:cs typeface="Verdana"/>
              </a:defRPr>
            </a:lvl2pPr>
            <a:lvl3pPr marL="171450" indent="-171450" algn="l">
              <a:buSzPct val="75000"/>
              <a:buFont typeface="Arial"/>
              <a:buChar char="•"/>
              <a:defRPr sz="1200">
                <a:latin typeface="Verdana"/>
                <a:cs typeface="Verdana"/>
              </a:defRPr>
            </a:lvl3pPr>
            <a:lvl4pPr marL="171450" indent="-171450" algn="l">
              <a:buSzPct val="75000"/>
              <a:buFont typeface="Arial"/>
              <a:buChar char="•"/>
              <a:defRPr sz="1200">
                <a:latin typeface="Verdana"/>
                <a:cs typeface="Verdana"/>
              </a:defRPr>
            </a:lvl4pPr>
            <a:lvl5pPr marL="171450" indent="-171450" algn="l">
              <a:buSzPct val="75000"/>
              <a:buFont typeface="Arial"/>
              <a:buChar char="•"/>
              <a:defRPr sz="1200">
                <a:latin typeface="Verdana"/>
                <a:cs typeface="Verdana"/>
              </a:defRPr>
            </a:lvl5pPr>
          </a:lstStyle>
          <a:p>
            <a:pPr lvl="0"/>
            <a:r>
              <a:rPr lang="en-US" dirty="0"/>
              <a:t>HEADLINE</a:t>
            </a:r>
          </a:p>
        </p:txBody>
      </p:sp>
      <p:sp>
        <p:nvSpPr>
          <p:cNvPr id="8" name="Rectangle 7"/>
          <p:cNvSpPr/>
          <p:nvPr userDrawn="1"/>
        </p:nvSpPr>
        <p:spPr>
          <a:xfrm>
            <a:off x="-8466" y="0"/>
            <a:ext cx="12200468" cy="883566"/>
          </a:xfrm>
          <a:prstGeom prst="rect">
            <a:avLst/>
          </a:prstGeom>
          <a:solidFill>
            <a:srgbClr val="D400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b="0" i="0">
                <a:solidFill>
                  <a:schemeClr val="tx1">
                    <a:tint val="75000"/>
                  </a:schemeClr>
                </a:solidFill>
                <a:latin typeface="Myriad Pro"/>
                <a:cs typeface="Myriad Pro"/>
              </a:defRPr>
            </a:lvl1pPr>
          </a:lstStyle>
          <a:p>
            <a:fld id="{2066355A-084C-D24E-9AD2-7E4FC41EA627}" type="slidenum">
              <a:rPr lang="en-US" smtClean="0"/>
              <a:pPr/>
              <a:t>‹#›</a:t>
            </a:fld>
            <a:endParaRPr lang="en-US" dirty="0"/>
          </a:p>
        </p:txBody>
      </p:sp>
      <p:sp>
        <p:nvSpPr>
          <p:cNvPr id="2" name="Subtitle 2">
            <a:extLst>
              <a:ext uri="{FF2B5EF4-FFF2-40B4-BE49-F238E27FC236}">
                <a16:creationId xmlns:a16="http://schemas.microsoft.com/office/drawing/2014/main" id="{FC3D8339-4DF1-E3A2-EED3-9EF2C2F3885A}"/>
              </a:ext>
            </a:extLst>
          </p:cNvPr>
          <p:cNvSpPr txBox="1">
            <a:spLocks/>
          </p:cNvSpPr>
          <p:nvPr userDrawn="1"/>
        </p:nvSpPr>
        <p:spPr>
          <a:xfrm>
            <a:off x="747640" y="446854"/>
            <a:ext cx="4523304" cy="367368"/>
          </a:xfrm>
          <a:prstGeom prst="rect">
            <a:avLst/>
          </a:prstGeom>
          <a:ln>
            <a:noFill/>
          </a:ln>
        </p:spPr>
        <p:txBody>
          <a:bodyPr vert="horz" lIns="91440" tIns="45720" rIns="91440" bIns="45720" rtlCol="0">
            <a:noAutofit/>
          </a:bodyPr>
          <a:lstStyle>
            <a:lvl1pPr marL="0" indent="0" algn="l" defTabSz="457200" rtl="0" eaLnBrk="1" latinLnBrk="0" hangingPunct="1">
              <a:spcBef>
                <a:spcPct val="20000"/>
              </a:spcBef>
              <a:buFont typeface="Arial"/>
              <a:buNone/>
              <a:defRPr sz="1500" kern="800" spc="200" baseline="0">
                <a:solidFill>
                  <a:schemeClr val="bg1"/>
                </a:solidFill>
                <a:latin typeface="Myriad Pro"/>
                <a:ea typeface="+mn-ea"/>
                <a:cs typeface="Myriad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500" b="0" i="0" dirty="0">
                <a:latin typeface="Verdana"/>
                <a:cs typeface="Verdana"/>
              </a:rPr>
              <a:t>SECTION</a:t>
            </a:r>
          </a:p>
        </p:txBody>
      </p:sp>
      <p:sp>
        <p:nvSpPr>
          <p:cNvPr id="4" name="Text Placeholder 2">
            <a:extLst>
              <a:ext uri="{FF2B5EF4-FFF2-40B4-BE49-F238E27FC236}">
                <a16:creationId xmlns:a16="http://schemas.microsoft.com/office/drawing/2014/main" id="{9D705249-72D5-81DA-EBA0-69B34A08D4B4}"/>
              </a:ext>
            </a:extLst>
          </p:cNvPr>
          <p:cNvSpPr>
            <a:spLocks noGrp="1"/>
          </p:cNvSpPr>
          <p:nvPr>
            <p:ph type="body" sz="quarter" idx="13" hasCustomPrompt="1"/>
          </p:nvPr>
        </p:nvSpPr>
        <p:spPr>
          <a:xfrm>
            <a:off x="747640" y="1827542"/>
            <a:ext cx="4860680" cy="4528818"/>
          </a:xfrm>
          <a:prstGeom prst="rect">
            <a:avLst/>
          </a:prstGeom>
        </p:spPr>
        <p:txBody>
          <a:bodyPr/>
          <a:lstStyle>
            <a:lvl1pPr marL="342891" indent="-342891">
              <a:buFont typeface="Arial" panose="020B0604020202020204" pitchFamily="34" charset="0"/>
              <a:buChar char="•"/>
              <a:defRPr sz="20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E79F2CA4-0C60-6C19-EF8C-ABC134BA1E48}"/>
              </a:ext>
            </a:extLst>
          </p:cNvPr>
          <p:cNvSpPr>
            <a:spLocks noGrp="1"/>
          </p:cNvSpPr>
          <p:nvPr>
            <p:ph type="body" sz="quarter" idx="14" hasCustomPrompt="1"/>
          </p:nvPr>
        </p:nvSpPr>
        <p:spPr>
          <a:xfrm>
            <a:off x="6310240" y="1827542"/>
            <a:ext cx="4860680" cy="4528818"/>
          </a:xfrm>
          <a:prstGeom prst="rect">
            <a:avLst/>
          </a:prstGeom>
        </p:spPr>
        <p:txBody>
          <a:bodyPr/>
          <a:lstStyle>
            <a:lvl1pPr marL="342891" indent="-342891">
              <a:buFont typeface="Arial" panose="020B0604020202020204" pitchFamily="34" charset="0"/>
              <a:buChar char="•"/>
              <a:defRPr sz="2000"/>
            </a:lvl1pPr>
            <a:lvl2pPr marL="742932" indent="-285744">
              <a:buFont typeface="Arial" panose="020B0604020202020204" pitchFamily="34" charset="0"/>
              <a:buChar char="•"/>
              <a:defRPr sz="1800"/>
            </a:lvl2pPr>
            <a:lvl3pPr marL="1142971" indent="-228594">
              <a:buFont typeface="Arial" panose="020B0604020202020204" pitchFamily="34" charset="0"/>
              <a:buChar char="•"/>
              <a:defRPr sz="1800"/>
            </a:lvl3pPr>
            <a:lvl4pPr marL="1600160" indent="-228594">
              <a:buFont typeface="Arial" panose="020B0604020202020204" pitchFamily="34" charset="0"/>
              <a:buChar char="•"/>
              <a:defRPr sz="1800"/>
            </a:lvl4pPr>
            <a:lvl5pPr marL="2057349" indent="-228594">
              <a:buFont typeface="Arial" panose="020B0604020202020204" pitchFamily="34" charset="0"/>
              <a:buChar char="•"/>
              <a:defRPr sz="1800"/>
            </a:lvl5pPr>
          </a:lstStyle>
          <a:p>
            <a:pPr lvl="0"/>
            <a:r>
              <a:rPr lang="en-US" dirty="0"/>
              <a:t>Body copy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0307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6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2D8DE-928C-4892-8FC1-8B37C6C725F9}" type="datetime1">
              <a:rPr lang="en-US" smtClean="0"/>
              <a:t>11/21/23</a:t>
            </a:fld>
            <a:endParaRPr lang="en-US" dirty="0"/>
          </a:p>
        </p:txBody>
      </p:sp>
      <p:sp>
        <p:nvSpPr>
          <p:cNvPr id="5" name="Footer Placeholder 4"/>
          <p:cNvSpPr>
            <a:spLocks noGrp="1"/>
          </p:cNvSpPr>
          <p:nvPr>
            <p:ph type="ftr" sz="quarter" idx="3"/>
          </p:nvPr>
        </p:nvSpPr>
        <p:spPr>
          <a:xfrm>
            <a:off x="4165600" y="635636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86" r:id="rId1"/>
    <p:sldLayoutId id="2147493478" r:id="rId2"/>
    <p:sldLayoutId id="2147493458" r:id="rId3"/>
    <p:sldLayoutId id="2147493476" r:id="rId4"/>
    <p:sldLayoutId id="2147493479" r:id="rId5"/>
    <p:sldLayoutId id="2147493480" r:id="rId6"/>
    <p:sldLayoutId id="2147493481" r:id="rId7"/>
    <p:sldLayoutId id="2147493482" r:id="rId8"/>
    <p:sldLayoutId id="2147493466" r:id="rId9"/>
    <p:sldLayoutId id="2147493464" r:id="rId10"/>
    <p:sldLayoutId id="2147493484" r:id="rId11"/>
    <p:sldLayoutId id="2147493462" r:id="rId12"/>
    <p:sldLayoutId id="2147493485" r:id="rId13"/>
    <p:sldLayoutId id="2147493471" r:id="rId14"/>
    <p:sldLayoutId id="2147493472" r:id="rId15"/>
    <p:sldLayoutId id="2147493473" r:id="rId16"/>
    <p:sldLayoutId id="2147493474" r:id="rId17"/>
    <p:sldLayoutId id="2147493475" r:id="rId18"/>
    <p:sldLayoutId id="2147493477" r:id="rId19"/>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2066355A-084C-D24E-9AD2-7E4FC41EA627}" type="slidenum">
              <a:rPr lang="en-US" smtClean="0"/>
              <a:t>1</a:t>
            </a:fld>
            <a:endParaRPr lang="en-US" dirty="0"/>
          </a:p>
        </p:txBody>
      </p:sp>
      <p:sp>
        <p:nvSpPr>
          <p:cNvPr id="3" name="Text Placeholder 2">
            <a:extLst>
              <a:ext uri="{FF2B5EF4-FFF2-40B4-BE49-F238E27FC236}">
                <a16:creationId xmlns:a16="http://schemas.microsoft.com/office/drawing/2014/main" id="{2A502A00-B26E-4CCF-8F22-7A913A5467AC}"/>
              </a:ext>
            </a:extLst>
          </p:cNvPr>
          <p:cNvSpPr>
            <a:spLocks noGrp="1"/>
          </p:cNvSpPr>
          <p:nvPr>
            <p:ph type="body" sz="quarter" idx="11"/>
          </p:nvPr>
        </p:nvSpPr>
        <p:spPr>
          <a:xfrm>
            <a:off x="747715" y="183516"/>
            <a:ext cx="9365812" cy="639445"/>
          </a:xfrm>
        </p:spPr>
        <p:txBody>
          <a:bodyPr>
            <a:noAutofit/>
          </a:bodyPr>
          <a:lstStyle/>
          <a:p>
            <a:r>
              <a:rPr lang="en-US" dirty="0"/>
              <a:t>PRESENTATION DECK OVERVIEW</a:t>
            </a:r>
          </a:p>
        </p:txBody>
      </p:sp>
      <p:sp>
        <p:nvSpPr>
          <p:cNvPr id="22" name="TextBox 21"/>
          <p:cNvSpPr txBox="1"/>
          <p:nvPr/>
        </p:nvSpPr>
        <p:spPr>
          <a:xfrm>
            <a:off x="5311880" y="667871"/>
            <a:ext cx="184731" cy="369332"/>
          </a:xfrm>
          <a:prstGeom prst="rect">
            <a:avLst/>
          </a:prstGeom>
          <a:noFill/>
        </p:spPr>
        <p:txBody>
          <a:bodyPr wrap="none" rtlCol="0">
            <a:spAutoFit/>
          </a:bodyPr>
          <a:lstStyle/>
          <a:p>
            <a:endParaRPr lang="en-US" dirty="0"/>
          </a:p>
        </p:txBody>
      </p:sp>
      <p:sp>
        <p:nvSpPr>
          <p:cNvPr id="13" name="Subtitle 24">
            <a:extLst>
              <a:ext uri="{FF2B5EF4-FFF2-40B4-BE49-F238E27FC236}">
                <a16:creationId xmlns:a16="http://schemas.microsoft.com/office/drawing/2014/main" id="{37C2EAD2-85A0-4BCC-8976-5283AC7F8B55}"/>
              </a:ext>
            </a:extLst>
          </p:cNvPr>
          <p:cNvSpPr txBox="1">
            <a:spLocks/>
          </p:cNvSpPr>
          <p:nvPr/>
        </p:nvSpPr>
        <p:spPr>
          <a:xfrm>
            <a:off x="2084734" y="2279703"/>
            <a:ext cx="8028793" cy="4076648"/>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200" b="1" i="0" kern="1200">
                <a:solidFill>
                  <a:srgbClr val="D40021"/>
                </a:solidFill>
                <a:latin typeface="Verdana"/>
                <a:ea typeface="+mn-ea"/>
                <a:cs typeface="Verdana"/>
              </a:defRPr>
            </a:lvl1pPr>
            <a:lvl2pPr marL="0" indent="0" algn="l" defTabSz="457200" rtl="0" eaLnBrk="1" latinLnBrk="0" hangingPunct="1">
              <a:lnSpc>
                <a:spcPct val="80000"/>
              </a:lnSpc>
              <a:spcBef>
                <a:spcPct val="20000"/>
              </a:spcBef>
              <a:buSzPct val="70000"/>
              <a:buFontTx/>
              <a:buNone/>
              <a:defRPr sz="1400" b="0" i="0" kern="1200">
                <a:solidFill>
                  <a:schemeClr val="tx1">
                    <a:lumMod val="50000"/>
                    <a:lumOff val="50000"/>
                  </a:schemeClr>
                </a:solidFill>
                <a:effectLst/>
                <a:latin typeface="Verdana"/>
                <a:ea typeface="+mn-ea"/>
                <a:cs typeface="Verdana"/>
              </a:defRPr>
            </a:lvl2pPr>
            <a:lvl3pPr marL="171450" indent="-171450" algn="l" defTabSz="457200" rtl="0" eaLnBrk="1" latinLnBrk="0" hangingPunct="1">
              <a:lnSpc>
                <a:spcPct val="80000"/>
              </a:lnSpc>
              <a:spcBef>
                <a:spcPct val="20000"/>
              </a:spcBef>
              <a:buSzPct val="75000"/>
              <a:buFont typeface="Arial"/>
              <a:buChar char="•"/>
              <a:defRPr sz="1400" b="0" i="0" kern="1200">
                <a:solidFill>
                  <a:schemeClr val="tx1">
                    <a:lumMod val="50000"/>
                    <a:lumOff val="50000"/>
                  </a:schemeClr>
                </a:solidFill>
                <a:effectLst/>
                <a:latin typeface="Verdana"/>
                <a:ea typeface="+mn-ea"/>
                <a:cs typeface="Verdana"/>
              </a:defRPr>
            </a:lvl3pPr>
            <a:lvl4pPr marL="171450" indent="-171450" algn="l" defTabSz="457200" rtl="0" eaLnBrk="1" latinLnBrk="0" hangingPunct="1">
              <a:lnSpc>
                <a:spcPct val="80000"/>
              </a:lnSpc>
              <a:spcBef>
                <a:spcPct val="20000"/>
              </a:spcBef>
              <a:buSzPct val="75000"/>
              <a:buFont typeface="Arial"/>
              <a:buChar char="•"/>
              <a:defRPr sz="1400" b="0" i="0" kern="1200">
                <a:solidFill>
                  <a:schemeClr val="tx1">
                    <a:lumMod val="50000"/>
                    <a:lumOff val="50000"/>
                  </a:schemeClr>
                </a:solidFill>
                <a:effectLst/>
                <a:latin typeface="Verdana"/>
                <a:ea typeface="+mn-ea"/>
                <a:cs typeface="Verdana"/>
              </a:defRPr>
            </a:lvl4pPr>
            <a:lvl5pPr marL="171450" indent="-171450" algn="l" defTabSz="457200" rtl="0" eaLnBrk="1" latinLnBrk="0" hangingPunct="1">
              <a:lnSpc>
                <a:spcPct val="80000"/>
              </a:lnSpc>
              <a:spcBef>
                <a:spcPct val="20000"/>
              </a:spcBef>
              <a:buSzPct val="75000"/>
              <a:buFont typeface="Arial"/>
              <a:buChar char="•"/>
              <a:defRPr sz="1400" b="0" i="0" kern="1200">
                <a:solidFill>
                  <a:schemeClr val="tx1">
                    <a:lumMod val="50000"/>
                    <a:lumOff val="50000"/>
                  </a:schemeClr>
                </a:solidFill>
                <a:effectLst/>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b="0" dirty="0">
              <a:solidFill>
                <a:schemeClr val="tx1">
                  <a:lumMod val="50000"/>
                  <a:lumOff val="50000"/>
                </a:schemeClr>
              </a:solidFill>
            </a:endParaRPr>
          </a:p>
        </p:txBody>
      </p:sp>
      <p:sp>
        <p:nvSpPr>
          <p:cNvPr id="8" name="Subtitle 24">
            <a:extLst>
              <a:ext uri="{FF2B5EF4-FFF2-40B4-BE49-F238E27FC236}">
                <a16:creationId xmlns:a16="http://schemas.microsoft.com/office/drawing/2014/main" id="{9C960D21-A883-A149-AC1B-638291AB3B8E}"/>
              </a:ext>
            </a:extLst>
          </p:cNvPr>
          <p:cNvSpPr txBox="1">
            <a:spLocks/>
          </p:cNvSpPr>
          <p:nvPr/>
        </p:nvSpPr>
        <p:spPr>
          <a:xfrm>
            <a:off x="747714" y="1307315"/>
            <a:ext cx="10474468" cy="5049035"/>
          </a:xfrm>
          <a:prstGeom prst="rect">
            <a:avLst/>
          </a:prstGeom>
        </p:spPr>
        <p:txBody>
          <a:bodyPr>
            <a:noAutofit/>
          </a:bodyPr>
          <a:lstStyle>
            <a:lvl1pPr marL="342891" indent="-342891"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2" indent="-285744"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1"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200" dirty="0"/>
              <a:t>This deck has been specially designed for University of Cincinnati Cancer Center with our brand colors, style and fonts.</a:t>
            </a:r>
          </a:p>
          <a:p>
            <a:pPr marL="0" indent="0">
              <a:buFont typeface="Arial"/>
              <a:buNone/>
            </a:pPr>
            <a:r>
              <a:rPr lang="en-US" sz="1200" dirty="0"/>
              <a:t>Please use this slide to guide your use of the template deck. </a:t>
            </a:r>
            <a:endParaRPr lang="en-US" sz="1600" b="1" dirty="0"/>
          </a:p>
          <a:p>
            <a:pPr marL="0" indent="0">
              <a:spcBef>
                <a:spcPts val="900"/>
              </a:spcBef>
              <a:buFont typeface="Arial"/>
              <a:buNone/>
            </a:pPr>
            <a:endParaRPr lang="en-US" sz="1600" b="1" dirty="0"/>
          </a:p>
          <a:p>
            <a:pPr marL="0" indent="0">
              <a:spcBef>
                <a:spcPts val="900"/>
              </a:spcBef>
              <a:buFont typeface="Arial"/>
              <a:buNone/>
            </a:pPr>
            <a:r>
              <a:rPr lang="en-US" sz="1600" b="1" dirty="0"/>
              <a:t>PowerPoint Best Practices</a:t>
            </a:r>
          </a:p>
          <a:p>
            <a:pPr>
              <a:spcBef>
                <a:spcPts val="450"/>
              </a:spcBef>
            </a:pPr>
            <a:r>
              <a:rPr lang="en-US" sz="1200" dirty="0"/>
              <a:t>Font headers and text sizes are preset for you.</a:t>
            </a:r>
          </a:p>
          <a:p>
            <a:pPr>
              <a:spcBef>
                <a:spcPts val="450"/>
              </a:spcBef>
            </a:pPr>
            <a:r>
              <a:rPr lang="en-US" sz="1200" dirty="0"/>
              <a:t>Typically do not write in complete sentences — the shorter, more concise your message the better.</a:t>
            </a:r>
          </a:p>
          <a:p>
            <a:pPr>
              <a:spcBef>
                <a:spcPts val="450"/>
              </a:spcBef>
            </a:pPr>
            <a:r>
              <a:rPr lang="en-US" sz="1200" dirty="0"/>
              <a:t>To ensure readability, stand back and try and read your slides — anything you can’t make out should be deleted or made larger.</a:t>
            </a:r>
          </a:p>
          <a:p>
            <a:pPr>
              <a:spcBef>
                <a:spcPts val="450"/>
              </a:spcBef>
            </a:pPr>
            <a:r>
              <a:rPr lang="en-US" sz="1200" dirty="0"/>
              <a:t>Use dark fonts on light colors and light fonts on dark colors.</a:t>
            </a:r>
          </a:p>
          <a:p>
            <a:pPr>
              <a:spcBef>
                <a:spcPts val="450"/>
              </a:spcBef>
            </a:pPr>
            <a:r>
              <a:rPr lang="en-US" sz="1200" dirty="0"/>
              <a:t>Only use the Current Slides or Master Slides that are provided in this document. Delete or hide if not used.</a:t>
            </a:r>
          </a:p>
          <a:p>
            <a:pPr>
              <a:spcBef>
                <a:spcPts val="450"/>
              </a:spcBef>
            </a:pPr>
            <a:r>
              <a:rPr lang="en-US" sz="1200" dirty="0"/>
              <a:t>There are 2 Cover design options (</a:t>
            </a:r>
            <a:r>
              <a:rPr lang="en-US" sz="1200" dirty="0" err="1"/>
              <a:t>pg</a:t>
            </a:r>
            <a:r>
              <a:rPr lang="en-US" sz="1200" dirty="0"/>
              <a:t> 4-5) to choose from depending on your presentation topic – please chose one that best fits and delete or hide others that are not used.</a:t>
            </a:r>
          </a:p>
          <a:p>
            <a:pPr>
              <a:spcBef>
                <a:spcPts val="450"/>
              </a:spcBef>
            </a:pPr>
            <a:r>
              <a:rPr lang="en-US" sz="1200" dirty="0"/>
              <a:t>There are 2 Divider Slide options on pages 6-7. Delete or hide if not used.</a:t>
            </a:r>
          </a:p>
          <a:p>
            <a:pPr marL="0" indent="0">
              <a:spcBef>
                <a:spcPts val="450"/>
              </a:spcBef>
              <a:buFont typeface="Arial"/>
              <a:buNone/>
            </a:pPr>
            <a:endParaRPr lang="en-US" sz="1200" dirty="0"/>
          </a:p>
          <a:p>
            <a:pPr marL="0" indent="0">
              <a:spcBef>
                <a:spcPts val="450"/>
              </a:spcBef>
              <a:buFont typeface="Arial"/>
              <a:buNone/>
            </a:pPr>
            <a:r>
              <a:rPr lang="en-US" sz="1600" b="1" dirty="0"/>
              <a:t>PowerPoint Chart Guidelines</a:t>
            </a:r>
          </a:p>
          <a:p>
            <a:pPr>
              <a:spcBef>
                <a:spcPts val="450"/>
              </a:spcBef>
            </a:pPr>
            <a:r>
              <a:rPr lang="en-US" sz="1200" dirty="0"/>
              <a:t>There are 5 chart design templates built out for you to use, please utilize these first when picking a chart.</a:t>
            </a:r>
          </a:p>
          <a:p>
            <a:pPr>
              <a:spcBef>
                <a:spcPts val="450"/>
              </a:spcBef>
            </a:pPr>
            <a:r>
              <a:rPr lang="en-US" sz="1200" dirty="0"/>
              <a:t>To edit the chart data, right click on the chart and choose “Edit Data” in the drop down. You will then be able to edit the data you would like included in that particular chart.</a:t>
            </a:r>
          </a:p>
          <a:p>
            <a:pPr marL="211926" indent="-123822">
              <a:spcBef>
                <a:spcPts val="450"/>
              </a:spcBef>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1609935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D05DA6-CA2A-BAC1-BA26-03D3BA8D7232}"/>
              </a:ext>
            </a:extLst>
          </p:cNvPr>
          <p:cNvSpPr>
            <a:spLocks noGrp="1"/>
          </p:cNvSpPr>
          <p:nvPr>
            <p:ph type="sldNum" sz="quarter" idx="4"/>
          </p:nvPr>
        </p:nvSpPr>
        <p:spPr/>
        <p:txBody>
          <a:bodyPr/>
          <a:lstStyle/>
          <a:p>
            <a:fld id="{2066355A-084C-D24E-9AD2-7E4FC41EA627}" type="slidenum">
              <a:rPr lang="en-US" smtClean="0"/>
              <a:pPr/>
              <a:t>10</a:t>
            </a:fld>
            <a:endParaRPr lang="en-US" dirty="0"/>
          </a:p>
        </p:txBody>
      </p:sp>
      <p:sp>
        <p:nvSpPr>
          <p:cNvPr id="3" name="Text Placeholder 2">
            <a:extLst>
              <a:ext uri="{FF2B5EF4-FFF2-40B4-BE49-F238E27FC236}">
                <a16:creationId xmlns:a16="http://schemas.microsoft.com/office/drawing/2014/main" id="{EF1E2DF2-7F4B-411F-C7F7-E3CC2784FA87}"/>
              </a:ext>
            </a:extLst>
          </p:cNvPr>
          <p:cNvSpPr>
            <a:spLocks noGrp="1"/>
          </p:cNvSpPr>
          <p:nvPr>
            <p:ph type="body" sz="quarter" idx="13"/>
          </p:nvPr>
        </p:nvSpPr>
        <p:spPr/>
        <p:txBody>
          <a:bodyPr/>
          <a:lstStyle/>
          <a:p>
            <a:endParaRPr lang="en-US"/>
          </a:p>
        </p:txBody>
      </p:sp>
      <p:sp>
        <p:nvSpPr>
          <p:cNvPr id="4" name="Text Placeholder 3">
            <a:extLst>
              <a:ext uri="{FF2B5EF4-FFF2-40B4-BE49-F238E27FC236}">
                <a16:creationId xmlns:a16="http://schemas.microsoft.com/office/drawing/2014/main" id="{94523CD4-A29A-54B4-AEE9-82ABB11641A9}"/>
              </a:ext>
            </a:extLst>
          </p:cNvPr>
          <p:cNvSpPr>
            <a:spLocks noGrp="1"/>
          </p:cNvSpPr>
          <p:nvPr>
            <p:ph type="body" sz="quarter" idx="14"/>
          </p:nvPr>
        </p:nvSpPr>
        <p:spPr/>
        <p:txBody>
          <a:bodyPr/>
          <a:lstStyle/>
          <a:p>
            <a:endParaRPr lang="en-US"/>
          </a:p>
        </p:txBody>
      </p:sp>
      <p:sp>
        <p:nvSpPr>
          <p:cNvPr id="5" name="Text Placeholder 4">
            <a:extLst>
              <a:ext uri="{FF2B5EF4-FFF2-40B4-BE49-F238E27FC236}">
                <a16:creationId xmlns:a16="http://schemas.microsoft.com/office/drawing/2014/main" id="{A184DDA1-4EBB-F5C0-54B2-42EDC20EF6A9}"/>
              </a:ext>
            </a:extLst>
          </p:cNvPr>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A50D0801-140F-89C1-802C-8AF539B5113B}"/>
              </a:ext>
            </a:extLst>
          </p:cNvPr>
          <p:cNvSpPr txBox="1"/>
          <p:nvPr/>
        </p:nvSpPr>
        <p:spPr>
          <a:xfrm>
            <a:off x="8171724" y="314624"/>
            <a:ext cx="3770775" cy="307777"/>
          </a:xfrm>
          <a:prstGeom prst="rect">
            <a:avLst/>
          </a:prstGeom>
          <a:noFill/>
        </p:spPr>
        <p:txBody>
          <a:bodyPr wrap="square" rtlCol="0">
            <a:spAutoFit/>
          </a:bodyPr>
          <a:lstStyle/>
          <a:p>
            <a:pPr algn="r"/>
            <a:r>
              <a:rPr lang="en-US" sz="1400" dirty="0">
                <a:solidFill>
                  <a:schemeClr val="bg1"/>
                </a:solidFill>
              </a:rPr>
              <a:t>University of Cincinnati Cancer Center</a:t>
            </a:r>
          </a:p>
        </p:txBody>
      </p:sp>
    </p:spTree>
    <p:extLst>
      <p:ext uri="{BB962C8B-B14F-4D97-AF65-F5344CB8AC3E}">
        <p14:creationId xmlns:p14="http://schemas.microsoft.com/office/powerpoint/2010/main" val="2944958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042EDA-EBE7-DBB2-DBF8-803622B1209E}"/>
              </a:ext>
            </a:extLst>
          </p:cNvPr>
          <p:cNvSpPr>
            <a:spLocks noGrp="1"/>
          </p:cNvSpPr>
          <p:nvPr>
            <p:ph type="sldNum" sz="quarter" idx="4"/>
          </p:nvPr>
        </p:nvSpPr>
        <p:spPr/>
        <p:txBody>
          <a:bodyPr/>
          <a:lstStyle/>
          <a:p>
            <a:fld id="{2066355A-084C-D24E-9AD2-7E4FC41EA627}" type="slidenum">
              <a:rPr lang="en-US" smtClean="0"/>
              <a:pPr/>
              <a:t>11</a:t>
            </a:fld>
            <a:endParaRPr lang="en-US" dirty="0"/>
          </a:p>
        </p:txBody>
      </p:sp>
      <p:sp>
        <p:nvSpPr>
          <p:cNvPr id="3" name="Text Placeholder 2">
            <a:extLst>
              <a:ext uri="{FF2B5EF4-FFF2-40B4-BE49-F238E27FC236}">
                <a16:creationId xmlns:a16="http://schemas.microsoft.com/office/drawing/2014/main" id="{F4E6C03A-10E1-4A46-0340-FFBF180684AF}"/>
              </a:ext>
            </a:extLst>
          </p:cNvPr>
          <p:cNvSpPr>
            <a:spLocks noGrp="1"/>
          </p:cNvSpPr>
          <p:nvPr>
            <p:ph type="body" sz="quarter" idx="13"/>
          </p:nvPr>
        </p:nvSpPr>
        <p:spPr/>
        <p:txBody>
          <a:bodyPr/>
          <a:lstStyle/>
          <a:p>
            <a:endParaRPr lang="en-US"/>
          </a:p>
        </p:txBody>
      </p:sp>
      <p:sp>
        <p:nvSpPr>
          <p:cNvPr id="4" name="Text Placeholder 3">
            <a:extLst>
              <a:ext uri="{FF2B5EF4-FFF2-40B4-BE49-F238E27FC236}">
                <a16:creationId xmlns:a16="http://schemas.microsoft.com/office/drawing/2014/main" id="{6E4874B5-A6C8-BE29-A917-51DCDD67534B}"/>
              </a:ext>
            </a:extLst>
          </p:cNvPr>
          <p:cNvSpPr>
            <a:spLocks noGrp="1"/>
          </p:cNvSpPr>
          <p:nvPr>
            <p:ph type="body" sz="quarter" idx="14"/>
          </p:nvPr>
        </p:nvSpPr>
        <p:spPr/>
        <p:txBody>
          <a:bodyPr/>
          <a:lstStyle/>
          <a:p>
            <a:endParaRPr lang="en-US"/>
          </a:p>
        </p:txBody>
      </p:sp>
      <p:sp>
        <p:nvSpPr>
          <p:cNvPr id="5" name="Text Placeholder 4">
            <a:extLst>
              <a:ext uri="{FF2B5EF4-FFF2-40B4-BE49-F238E27FC236}">
                <a16:creationId xmlns:a16="http://schemas.microsoft.com/office/drawing/2014/main" id="{CCBA2860-7E20-69B5-997A-993FFE68286A}"/>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960643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B3E24D-92D4-6723-2CB2-759905DDEBC8}"/>
              </a:ext>
            </a:extLst>
          </p:cNvPr>
          <p:cNvSpPr>
            <a:spLocks noGrp="1"/>
          </p:cNvSpPr>
          <p:nvPr>
            <p:ph idx="1"/>
          </p:nvPr>
        </p:nvSpPr>
        <p:spPr/>
        <p:txBody>
          <a:bodyPr/>
          <a:lstStyle/>
          <a:p>
            <a:endParaRPr lang="en-US"/>
          </a:p>
        </p:txBody>
      </p:sp>
      <p:sp>
        <p:nvSpPr>
          <p:cNvPr id="3" name="Slide Number Placeholder 2">
            <a:extLst>
              <a:ext uri="{FF2B5EF4-FFF2-40B4-BE49-F238E27FC236}">
                <a16:creationId xmlns:a16="http://schemas.microsoft.com/office/drawing/2014/main" id="{544F2956-4A91-497A-FC61-D14EE1EA8CA5}"/>
              </a:ext>
            </a:extLst>
          </p:cNvPr>
          <p:cNvSpPr>
            <a:spLocks noGrp="1"/>
          </p:cNvSpPr>
          <p:nvPr>
            <p:ph type="sldNum" sz="quarter" idx="4"/>
          </p:nvPr>
        </p:nvSpPr>
        <p:spPr/>
        <p:txBody>
          <a:bodyPr/>
          <a:lstStyle/>
          <a:p>
            <a:fld id="{2066355A-084C-D24E-9AD2-7E4FC41EA627}" type="slidenum">
              <a:rPr lang="en-US" smtClean="0"/>
              <a:pPr/>
              <a:t>12</a:t>
            </a:fld>
            <a:endParaRPr lang="en-US" dirty="0"/>
          </a:p>
        </p:txBody>
      </p:sp>
      <p:sp>
        <p:nvSpPr>
          <p:cNvPr id="4" name="Text Placeholder 3">
            <a:extLst>
              <a:ext uri="{FF2B5EF4-FFF2-40B4-BE49-F238E27FC236}">
                <a16:creationId xmlns:a16="http://schemas.microsoft.com/office/drawing/2014/main" id="{7314A6F3-F0C4-B656-07E2-EB8BE954B8CF}"/>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3B0A65E6-B1DF-C403-8EA8-56E7D44DC4D2}"/>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900583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4CA1B1-9680-319B-9256-1E5E20C09BED}"/>
              </a:ext>
            </a:extLst>
          </p:cNvPr>
          <p:cNvSpPr>
            <a:spLocks noGrp="1"/>
          </p:cNvSpPr>
          <p:nvPr>
            <p:ph type="sldNum" sz="quarter" idx="4"/>
          </p:nvPr>
        </p:nvSpPr>
        <p:spPr/>
        <p:txBody>
          <a:bodyPr/>
          <a:lstStyle/>
          <a:p>
            <a:fld id="{2066355A-084C-D24E-9AD2-7E4FC41EA627}" type="slidenum">
              <a:rPr lang="en-US" smtClean="0"/>
              <a:pPr/>
              <a:t>13</a:t>
            </a:fld>
            <a:endParaRPr lang="en-US" dirty="0"/>
          </a:p>
        </p:txBody>
      </p:sp>
      <p:sp>
        <p:nvSpPr>
          <p:cNvPr id="3" name="Content Placeholder 2">
            <a:extLst>
              <a:ext uri="{FF2B5EF4-FFF2-40B4-BE49-F238E27FC236}">
                <a16:creationId xmlns:a16="http://schemas.microsoft.com/office/drawing/2014/main" id="{679EAB32-3546-30FA-BCF3-D86E294B6D1E}"/>
              </a:ext>
            </a:extLst>
          </p:cNvPr>
          <p:cNvSpPr>
            <a:spLocks noGrp="1"/>
          </p:cNvSpPr>
          <p:nvPr>
            <p:ph idx="1"/>
          </p:nvPr>
        </p:nvSpPr>
        <p:spPr/>
        <p:txBody>
          <a:bodyPr/>
          <a:lstStyle/>
          <a:p>
            <a:endParaRPr lang="en-US"/>
          </a:p>
        </p:txBody>
      </p:sp>
      <p:sp>
        <p:nvSpPr>
          <p:cNvPr id="4" name="Content Placeholder 3">
            <a:extLst>
              <a:ext uri="{FF2B5EF4-FFF2-40B4-BE49-F238E27FC236}">
                <a16:creationId xmlns:a16="http://schemas.microsoft.com/office/drawing/2014/main" id="{A64BFE2A-A4AF-B124-A879-1F31078D770E}"/>
              </a:ext>
            </a:extLst>
          </p:cNvPr>
          <p:cNvSpPr>
            <a:spLocks noGrp="1"/>
          </p:cNvSpPr>
          <p:nvPr>
            <p:ph idx="11"/>
          </p:nvPr>
        </p:nvSpPr>
        <p:spPr/>
        <p:txBody>
          <a:bodyPr/>
          <a:lstStyle/>
          <a:p>
            <a:endParaRPr lang="en-US"/>
          </a:p>
        </p:txBody>
      </p:sp>
      <p:sp>
        <p:nvSpPr>
          <p:cNvPr id="5" name="Content Placeholder 4">
            <a:extLst>
              <a:ext uri="{FF2B5EF4-FFF2-40B4-BE49-F238E27FC236}">
                <a16:creationId xmlns:a16="http://schemas.microsoft.com/office/drawing/2014/main" id="{9C5AE143-FBE0-C2AA-2AB8-ABF72BB07ED5}"/>
              </a:ext>
            </a:extLst>
          </p:cNvPr>
          <p:cNvSpPr>
            <a:spLocks noGrp="1"/>
          </p:cNvSpPr>
          <p:nvPr>
            <p:ph idx="12"/>
          </p:nvPr>
        </p:nvSpPr>
        <p:spPr/>
        <p:txBody>
          <a:bodyPr/>
          <a:lstStyle/>
          <a:p>
            <a:endParaRPr lang="en-US"/>
          </a:p>
        </p:txBody>
      </p:sp>
      <p:sp>
        <p:nvSpPr>
          <p:cNvPr id="6" name="Text Placeholder 5">
            <a:extLst>
              <a:ext uri="{FF2B5EF4-FFF2-40B4-BE49-F238E27FC236}">
                <a16:creationId xmlns:a16="http://schemas.microsoft.com/office/drawing/2014/main" id="{7C6C9A9E-F2F9-2714-826A-F253D0576B5D}"/>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1940B40B-A20B-2B51-1238-95EB62C424A1}"/>
              </a:ext>
            </a:extLst>
          </p:cNvPr>
          <p:cNvSpPr>
            <a:spLocks noGrp="1"/>
          </p:cNvSpPr>
          <p:nvPr>
            <p:ph type="body" sz="quarter" idx="14"/>
          </p:nvPr>
        </p:nvSpPr>
        <p:spPr/>
        <p:txBody>
          <a:bodyPr/>
          <a:lstStyle/>
          <a:p>
            <a:endParaRPr lang="en-US"/>
          </a:p>
        </p:txBody>
      </p:sp>
      <p:sp>
        <p:nvSpPr>
          <p:cNvPr id="8" name="Text Placeholder 7">
            <a:extLst>
              <a:ext uri="{FF2B5EF4-FFF2-40B4-BE49-F238E27FC236}">
                <a16:creationId xmlns:a16="http://schemas.microsoft.com/office/drawing/2014/main" id="{EDD77071-797D-2AA1-E332-6922DF6C1883}"/>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186854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23"/>
          <p:cNvSpPr>
            <a:spLocks noGrp="1"/>
          </p:cNvSpPr>
          <p:nvPr>
            <p:ph idx="1"/>
          </p:nvPr>
        </p:nvSpPr>
        <p:spPr/>
        <p:txBody>
          <a:bodyPr/>
          <a:lstStyle/>
          <a:p>
            <a:r>
              <a:rPr lang="en-US" dirty="0"/>
              <a:t>CHART 1</a:t>
            </a:r>
          </a:p>
        </p:txBody>
      </p:sp>
      <p:sp>
        <p:nvSpPr>
          <p:cNvPr id="4" name="Slide Number Placeholder 3"/>
          <p:cNvSpPr>
            <a:spLocks noGrp="1"/>
          </p:cNvSpPr>
          <p:nvPr>
            <p:ph type="sldNum" sz="quarter" idx="4"/>
          </p:nvPr>
        </p:nvSpPr>
        <p:spPr>
          <a:xfrm>
            <a:off x="9144000" y="6356360"/>
            <a:ext cx="2844800" cy="365125"/>
          </a:xfrm>
        </p:spPr>
        <p:txBody>
          <a:bodyPr/>
          <a:lstStyle/>
          <a:p>
            <a:fld id="{2066355A-084C-D24E-9AD2-7E4FC41EA627}" type="slidenum">
              <a:rPr lang="en-US" smtClean="0"/>
              <a:t>14</a:t>
            </a:fld>
            <a:endParaRPr lang="en-US" dirty="0"/>
          </a:p>
        </p:txBody>
      </p:sp>
      <p:sp>
        <p:nvSpPr>
          <p:cNvPr id="22" name="TextBox 21"/>
          <p:cNvSpPr txBox="1"/>
          <p:nvPr/>
        </p:nvSpPr>
        <p:spPr>
          <a:xfrm>
            <a:off x="5311878" y="667871"/>
            <a:ext cx="184666" cy="369332"/>
          </a:xfrm>
          <a:prstGeom prst="rect">
            <a:avLst/>
          </a:prstGeom>
          <a:noFill/>
        </p:spPr>
        <p:txBody>
          <a:bodyPr wrap="none" rtlCol="0">
            <a:spAutoFit/>
          </a:bodyPr>
          <a:lstStyle/>
          <a:p>
            <a:endParaRPr lang="en-US" dirty="0"/>
          </a:p>
        </p:txBody>
      </p:sp>
      <p:graphicFrame>
        <p:nvGraphicFramePr>
          <p:cNvPr id="6" name="Chart 5">
            <a:extLst>
              <a:ext uri="{FF2B5EF4-FFF2-40B4-BE49-F238E27FC236}">
                <a16:creationId xmlns:a16="http://schemas.microsoft.com/office/drawing/2014/main" id="{E9A20628-96E4-4EB3-8E05-08296E9EF4A6}"/>
              </a:ext>
            </a:extLst>
          </p:cNvPr>
          <p:cNvGraphicFramePr/>
          <p:nvPr>
            <p:extLst>
              <p:ext uri="{D42A27DB-BD31-4B8C-83A1-F6EECF244321}">
                <p14:modId xmlns:p14="http://schemas.microsoft.com/office/powerpoint/2010/main" val="1891247967"/>
              </p:ext>
            </p:extLst>
          </p:nvPr>
        </p:nvGraphicFramePr>
        <p:xfrm>
          <a:off x="2472334" y="1570179"/>
          <a:ext cx="7021287" cy="48815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0159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23"/>
          <p:cNvSpPr>
            <a:spLocks noGrp="1"/>
          </p:cNvSpPr>
          <p:nvPr>
            <p:ph idx="1"/>
          </p:nvPr>
        </p:nvSpPr>
        <p:spPr/>
        <p:txBody>
          <a:bodyPr/>
          <a:lstStyle/>
          <a:p>
            <a:r>
              <a:rPr lang="en-US" dirty="0"/>
              <a:t>CHART 2</a:t>
            </a:r>
          </a:p>
        </p:txBody>
      </p:sp>
      <p:sp>
        <p:nvSpPr>
          <p:cNvPr id="4" name="Slide Number Placeholder 3"/>
          <p:cNvSpPr>
            <a:spLocks noGrp="1"/>
          </p:cNvSpPr>
          <p:nvPr>
            <p:ph type="sldNum" sz="quarter" idx="4"/>
          </p:nvPr>
        </p:nvSpPr>
        <p:spPr>
          <a:xfrm>
            <a:off x="9144000" y="6356360"/>
            <a:ext cx="2844800" cy="365125"/>
          </a:xfrm>
        </p:spPr>
        <p:txBody>
          <a:bodyPr/>
          <a:lstStyle/>
          <a:p>
            <a:fld id="{2066355A-084C-D24E-9AD2-7E4FC41EA627}" type="slidenum">
              <a:rPr lang="en-US" smtClean="0"/>
              <a:t>15</a:t>
            </a:fld>
            <a:endParaRPr lang="en-US" dirty="0"/>
          </a:p>
        </p:txBody>
      </p:sp>
      <p:sp>
        <p:nvSpPr>
          <p:cNvPr id="22" name="TextBox 21"/>
          <p:cNvSpPr txBox="1"/>
          <p:nvPr/>
        </p:nvSpPr>
        <p:spPr>
          <a:xfrm>
            <a:off x="5311878" y="667871"/>
            <a:ext cx="184666" cy="369332"/>
          </a:xfrm>
          <a:prstGeom prst="rect">
            <a:avLst/>
          </a:prstGeom>
          <a:noFill/>
        </p:spPr>
        <p:txBody>
          <a:bodyPr wrap="none" rtlCol="0">
            <a:spAutoFit/>
          </a:bodyPr>
          <a:lstStyle/>
          <a:p>
            <a:endParaRPr lang="en-US" dirty="0"/>
          </a:p>
        </p:txBody>
      </p:sp>
      <p:graphicFrame>
        <p:nvGraphicFramePr>
          <p:cNvPr id="6" name="Chart 5">
            <a:extLst>
              <a:ext uri="{FF2B5EF4-FFF2-40B4-BE49-F238E27FC236}">
                <a16:creationId xmlns:a16="http://schemas.microsoft.com/office/drawing/2014/main" id="{E9A20628-96E4-4EB3-8E05-08296E9EF4A6}"/>
              </a:ext>
            </a:extLst>
          </p:cNvPr>
          <p:cNvGraphicFramePr/>
          <p:nvPr>
            <p:extLst>
              <p:ext uri="{D42A27DB-BD31-4B8C-83A1-F6EECF244321}">
                <p14:modId xmlns:p14="http://schemas.microsoft.com/office/powerpoint/2010/main" val="3523769722"/>
              </p:ext>
            </p:extLst>
          </p:nvPr>
        </p:nvGraphicFramePr>
        <p:xfrm>
          <a:off x="2472334" y="1570179"/>
          <a:ext cx="7021287" cy="48815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3336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23"/>
          <p:cNvSpPr>
            <a:spLocks noGrp="1"/>
          </p:cNvSpPr>
          <p:nvPr>
            <p:ph idx="1"/>
          </p:nvPr>
        </p:nvSpPr>
        <p:spPr/>
        <p:txBody>
          <a:bodyPr/>
          <a:lstStyle/>
          <a:p>
            <a:r>
              <a:rPr lang="en-US" dirty="0"/>
              <a:t>CHART 3</a:t>
            </a:r>
          </a:p>
        </p:txBody>
      </p:sp>
      <p:sp>
        <p:nvSpPr>
          <p:cNvPr id="4" name="Slide Number Placeholder 3"/>
          <p:cNvSpPr>
            <a:spLocks noGrp="1"/>
          </p:cNvSpPr>
          <p:nvPr>
            <p:ph type="sldNum" sz="quarter" idx="4"/>
          </p:nvPr>
        </p:nvSpPr>
        <p:spPr>
          <a:xfrm>
            <a:off x="9144000" y="6356360"/>
            <a:ext cx="2844800" cy="365125"/>
          </a:xfrm>
        </p:spPr>
        <p:txBody>
          <a:bodyPr/>
          <a:lstStyle/>
          <a:p>
            <a:fld id="{2066355A-084C-D24E-9AD2-7E4FC41EA627}" type="slidenum">
              <a:rPr lang="en-US" smtClean="0"/>
              <a:t>16</a:t>
            </a:fld>
            <a:endParaRPr lang="en-US" dirty="0"/>
          </a:p>
        </p:txBody>
      </p:sp>
      <p:sp>
        <p:nvSpPr>
          <p:cNvPr id="22" name="TextBox 21"/>
          <p:cNvSpPr txBox="1"/>
          <p:nvPr/>
        </p:nvSpPr>
        <p:spPr>
          <a:xfrm>
            <a:off x="5311878" y="667871"/>
            <a:ext cx="184666" cy="369332"/>
          </a:xfrm>
          <a:prstGeom prst="rect">
            <a:avLst/>
          </a:prstGeom>
          <a:noFill/>
        </p:spPr>
        <p:txBody>
          <a:bodyPr wrap="none" rtlCol="0">
            <a:spAutoFit/>
          </a:bodyPr>
          <a:lstStyle/>
          <a:p>
            <a:endParaRPr lang="en-US" dirty="0"/>
          </a:p>
        </p:txBody>
      </p:sp>
      <p:graphicFrame>
        <p:nvGraphicFramePr>
          <p:cNvPr id="8" name="Chart 7">
            <a:extLst>
              <a:ext uri="{FF2B5EF4-FFF2-40B4-BE49-F238E27FC236}">
                <a16:creationId xmlns:a16="http://schemas.microsoft.com/office/drawing/2014/main" id="{1F63B3EF-85C8-4B17-8701-21CF27A1087C}"/>
              </a:ext>
            </a:extLst>
          </p:cNvPr>
          <p:cNvGraphicFramePr/>
          <p:nvPr>
            <p:extLst>
              <p:ext uri="{D42A27DB-BD31-4B8C-83A1-F6EECF244321}">
                <p14:modId xmlns:p14="http://schemas.microsoft.com/office/powerpoint/2010/main" val="2949736654"/>
              </p:ext>
            </p:extLst>
          </p:nvPr>
        </p:nvGraphicFramePr>
        <p:xfrm>
          <a:off x="2472334" y="1570179"/>
          <a:ext cx="7021287" cy="48815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5392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23"/>
          <p:cNvSpPr>
            <a:spLocks noGrp="1"/>
          </p:cNvSpPr>
          <p:nvPr>
            <p:ph idx="1"/>
          </p:nvPr>
        </p:nvSpPr>
        <p:spPr/>
        <p:txBody>
          <a:bodyPr/>
          <a:lstStyle/>
          <a:p>
            <a:r>
              <a:rPr lang="en-US" dirty="0"/>
              <a:t>CHART 4</a:t>
            </a:r>
          </a:p>
        </p:txBody>
      </p:sp>
      <p:sp>
        <p:nvSpPr>
          <p:cNvPr id="4" name="Slide Number Placeholder 3"/>
          <p:cNvSpPr>
            <a:spLocks noGrp="1"/>
          </p:cNvSpPr>
          <p:nvPr>
            <p:ph type="sldNum" sz="quarter" idx="4"/>
          </p:nvPr>
        </p:nvSpPr>
        <p:spPr>
          <a:xfrm>
            <a:off x="9144000" y="6356360"/>
            <a:ext cx="2844800" cy="365125"/>
          </a:xfrm>
        </p:spPr>
        <p:txBody>
          <a:bodyPr/>
          <a:lstStyle/>
          <a:p>
            <a:fld id="{2066355A-084C-D24E-9AD2-7E4FC41EA627}" type="slidenum">
              <a:rPr lang="en-US" smtClean="0"/>
              <a:t>17</a:t>
            </a:fld>
            <a:endParaRPr lang="en-US" dirty="0"/>
          </a:p>
        </p:txBody>
      </p:sp>
      <p:sp>
        <p:nvSpPr>
          <p:cNvPr id="22" name="TextBox 21"/>
          <p:cNvSpPr txBox="1"/>
          <p:nvPr/>
        </p:nvSpPr>
        <p:spPr>
          <a:xfrm>
            <a:off x="5311878" y="667871"/>
            <a:ext cx="184666" cy="369332"/>
          </a:xfrm>
          <a:prstGeom prst="rect">
            <a:avLst/>
          </a:prstGeom>
          <a:noFill/>
        </p:spPr>
        <p:txBody>
          <a:bodyPr wrap="none" rtlCol="0">
            <a:spAutoFit/>
          </a:bodyPr>
          <a:lstStyle/>
          <a:p>
            <a:endParaRPr lang="en-US" dirty="0"/>
          </a:p>
        </p:txBody>
      </p:sp>
      <p:graphicFrame>
        <p:nvGraphicFramePr>
          <p:cNvPr id="8" name="Chart 7">
            <a:extLst>
              <a:ext uri="{FF2B5EF4-FFF2-40B4-BE49-F238E27FC236}">
                <a16:creationId xmlns:a16="http://schemas.microsoft.com/office/drawing/2014/main" id="{1F63B3EF-85C8-4B17-8701-21CF27A1087C}"/>
              </a:ext>
            </a:extLst>
          </p:cNvPr>
          <p:cNvGraphicFramePr/>
          <p:nvPr>
            <p:extLst>
              <p:ext uri="{D42A27DB-BD31-4B8C-83A1-F6EECF244321}">
                <p14:modId xmlns:p14="http://schemas.microsoft.com/office/powerpoint/2010/main" val="605550792"/>
              </p:ext>
            </p:extLst>
          </p:nvPr>
        </p:nvGraphicFramePr>
        <p:xfrm>
          <a:off x="2401865" y="1692812"/>
          <a:ext cx="7162219" cy="48815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5874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23"/>
          <p:cNvSpPr>
            <a:spLocks noGrp="1"/>
          </p:cNvSpPr>
          <p:nvPr>
            <p:ph idx="1"/>
          </p:nvPr>
        </p:nvSpPr>
        <p:spPr/>
        <p:txBody>
          <a:bodyPr/>
          <a:lstStyle/>
          <a:p>
            <a:r>
              <a:rPr lang="en-US" dirty="0"/>
              <a:t>CHART 5</a:t>
            </a:r>
          </a:p>
        </p:txBody>
      </p:sp>
      <p:sp>
        <p:nvSpPr>
          <p:cNvPr id="4" name="Slide Number Placeholder 3"/>
          <p:cNvSpPr>
            <a:spLocks noGrp="1"/>
          </p:cNvSpPr>
          <p:nvPr>
            <p:ph type="sldNum" sz="quarter" idx="4"/>
          </p:nvPr>
        </p:nvSpPr>
        <p:spPr>
          <a:xfrm>
            <a:off x="9144000" y="6356360"/>
            <a:ext cx="2844800" cy="365125"/>
          </a:xfrm>
        </p:spPr>
        <p:txBody>
          <a:bodyPr/>
          <a:lstStyle/>
          <a:p>
            <a:fld id="{2066355A-084C-D24E-9AD2-7E4FC41EA627}" type="slidenum">
              <a:rPr lang="en-US" smtClean="0"/>
              <a:t>18</a:t>
            </a:fld>
            <a:endParaRPr lang="en-US" dirty="0"/>
          </a:p>
        </p:txBody>
      </p:sp>
      <p:graphicFrame>
        <p:nvGraphicFramePr>
          <p:cNvPr id="8" name="Chart 7">
            <a:extLst>
              <a:ext uri="{FF2B5EF4-FFF2-40B4-BE49-F238E27FC236}">
                <a16:creationId xmlns:a16="http://schemas.microsoft.com/office/drawing/2014/main" id="{1F63B3EF-85C8-4B17-8701-21CF27A1087C}"/>
              </a:ext>
            </a:extLst>
          </p:cNvPr>
          <p:cNvGraphicFramePr/>
          <p:nvPr>
            <p:extLst>
              <p:ext uri="{D42A27DB-BD31-4B8C-83A1-F6EECF244321}">
                <p14:modId xmlns:p14="http://schemas.microsoft.com/office/powerpoint/2010/main" val="230779110"/>
              </p:ext>
            </p:extLst>
          </p:nvPr>
        </p:nvGraphicFramePr>
        <p:xfrm>
          <a:off x="2472334" y="1570179"/>
          <a:ext cx="7021287" cy="48815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8627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9347200" y="6356350"/>
            <a:ext cx="2844800" cy="365125"/>
          </a:xfrm>
        </p:spPr>
        <p:txBody>
          <a:bodyPr/>
          <a:lstStyle/>
          <a:p>
            <a:fld id="{2066355A-084C-D24E-9AD2-7E4FC41EA627}" type="slidenum">
              <a:rPr lang="en-US" smtClean="0"/>
              <a:pPr/>
              <a:t>19</a:t>
            </a:fld>
            <a:endParaRPr lang="en-US" dirty="0"/>
          </a:p>
        </p:txBody>
      </p:sp>
      <p:sp>
        <p:nvSpPr>
          <p:cNvPr id="8" name="Subtitle 2"/>
          <p:cNvSpPr txBox="1">
            <a:spLocks/>
          </p:cNvSpPr>
          <p:nvPr/>
        </p:nvSpPr>
        <p:spPr>
          <a:xfrm>
            <a:off x="7374002" y="5882678"/>
            <a:ext cx="5988261" cy="68861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800" dirty="0">
                <a:solidFill>
                  <a:schemeClr val="bg1"/>
                </a:solidFill>
                <a:latin typeface="Verdana"/>
                <a:cs typeface="Verdana"/>
              </a:rPr>
              <a:t>THANK YOU!</a:t>
            </a:r>
          </a:p>
        </p:txBody>
      </p:sp>
    </p:spTree>
    <p:extLst>
      <p:ext uri="{BB962C8B-B14F-4D97-AF65-F5344CB8AC3E}">
        <p14:creationId xmlns:p14="http://schemas.microsoft.com/office/powerpoint/2010/main" val="191905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2066355A-084C-D24E-9AD2-7E4FC41EA627}" type="slidenum">
              <a:rPr lang="en-US" smtClean="0"/>
              <a:t>2</a:t>
            </a:fld>
            <a:endParaRPr lang="en-US" dirty="0"/>
          </a:p>
        </p:txBody>
      </p:sp>
      <p:sp>
        <p:nvSpPr>
          <p:cNvPr id="24" name="Content Placeholder 23"/>
          <p:cNvSpPr>
            <a:spLocks noGrp="1"/>
          </p:cNvSpPr>
          <p:nvPr>
            <p:ph type="body" sz="quarter" idx="11"/>
          </p:nvPr>
        </p:nvSpPr>
        <p:spPr>
          <a:prstGeom prst="rect">
            <a:avLst/>
          </a:prstGeom>
        </p:spPr>
        <p:txBody>
          <a:bodyPr>
            <a:normAutofit/>
          </a:bodyPr>
          <a:lstStyle/>
          <a:p>
            <a:r>
              <a:rPr lang="en-US" dirty="0"/>
              <a:t>FAQS</a:t>
            </a:r>
          </a:p>
        </p:txBody>
      </p:sp>
      <p:sp>
        <p:nvSpPr>
          <p:cNvPr id="25" name="Subtitle 24"/>
          <p:cNvSpPr>
            <a:spLocks noGrp="1"/>
          </p:cNvSpPr>
          <p:nvPr>
            <p:ph idx="4294967295"/>
          </p:nvPr>
        </p:nvSpPr>
        <p:spPr>
          <a:xfrm>
            <a:off x="781211" y="1276350"/>
            <a:ext cx="11117262" cy="5330825"/>
          </a:xfrm>
          <a:prstGeom prst="rect">
            <a:avLst/>
          </a:prstGeom>
        </p:spPr>
        <p:txBody>
          <a:bodyPr>
            <a:noAutofit/>
          </a:bodyPr>
          <a:lstStyle/>
          <a:p>
            <a:pPr marL="0" indent="0">
              <a:lnSpc>
                <a:spcPct val="150000"/>
              </a:lnSpc>
              <a:spcBef>
                <a:spcPts val="1200"/>
              </a:spcBef>
              <a:buNone/>
            </a:pPr>
            <a:r>
              <a:rPr lang="en-US" sz="1800" b="1" dirty="0"/>
              <a:t>Need to change the layout of a slide?</a:t>
            </a:r>
          </a:p>
          <a:p>
            <a:pPr marL="0" indent="0">
              <a:lnSpc>
                <a:spcPct val="150000"/>
              </a:lnSpc>
              <a:buNone/>
            </a:pPr>
            <a:r>
              <a:rPr lang="en-US" sz="1500" dirty="0"/>
              <a:t>Right click the slide you would like to change in the list of slides on the left and choose “Layout.” You will be able to choose from the prepopulated slide master options.</a:t>
            </a:r>
          </a:p>
          <a:p>
            <a:pPr marL="0" indent="0">
              <a:lnSpc>
                <a:spcPct val="150000"/>
              </a:lnSpc>
              <a:spcBef>
                <a:spcPts val="1200"/>
              </a:spcBef>
              <a:buNone/>
            </a:pPr>
            <a:r>
              <a:rPr lang="en-US" sz="1800" b="1" dirty="0"/>
              <a:t>Want to go to the slide master?</a:t>
            </a:r>
          </a:p>
          <a:p>
            <a:pPr marL="0" indent="0">
              <a:lnSpc>
                <a:spcPct val="150000"/>
              </a:lnSpc>
              <a:buNone/>
            </a:pPr>
            <a:r>
              <a:rPr lang="en-US" sz="1500" dirty="0"/>
              <a:t>Click “View” on the top navigation bar. From there, click on the “Slide Master” icon and it will bring you to the slide master slides.</a:t>
            </a:r>
          </a:p>
          <a:p>
            <a:pPr marL="0" indent="0">
              <a:lnSpc>
                <a:spcPct val="150000"/>
              </a:lnSpc>
              <a:spcBef>
                <a:spcPts val="1200"/>
              </a:spcBef>
              <a:buNone/>
            </a:pPr>
            <a:r>
              <a:rPr lang="en-US" sz="1800" b="1" dirty="0"/>
              <a:t>How can you place a new image into a slide?</a:t>
            </a:r>
          </a:p>
          <a:p>
            <a:pPr marL="0" indent="0">
              <a:lnSpc>
                <a:spcPct val="150000"/>
              </a:lnSpc>
              <a:buNone/>
            </a:pPr>
            <a:r>
              <a:rPr lang="en-US" sz="1500" dirty="0"/>
              <a:t>Click “Insert” on the top navigation bar. From there, click on the “Pictures” icon. You will be able to then search your file system for the photo you would like to place.</a:t>
            </a:r>
          </a:p>
          <a:p>
            <a:pPr marL="0" indent="0">
              <a:lnSpc>
                <a:spcPct val="150000"/>
              </a:lnSpc>
              <a:spcBef>
                <a:spcPts val="1200"/>
              </a:spcBef>
              <a:buNone/>
            </a:pPr>
            <a:r>
              <a:rPr lang="en-US" sz="1800" b="1" dirty="0"/>
              <a:t>What if I would like to change the colors of my chart?</a:t>
            </a:r>
          </a:p>
          <a:p>
            <a:pPr marL="0" indent="0">
              <a:lnSpc>
                <a:spcPct val="150000"/>
              </a:lnSpc>
              <a:buNone/>
            </a:pPr>
            <a:r>
              <a:rPr lang="en-US" sz="1500" dirty="0"/>
              <a:t>We have designed this deck to follow UC Health’s color and brand guidelines and make it simple to use for you. Please keep the chart colors, and any colors within the custom color theme. </a:t>
            </a:r>
          </a:p>
          <a:p>
            <a:endParaRPr lang="en-US" b="0" dirty="0">
              <a:solidFill>
                <a:schemeClr val="tx1">
                  <a:lumMod val="50000"/>
                  <a:lumOff val="50000"/>
                </a:schemeClr>
              </a:solidFill>
            </a:endParaRPr>
          </a:p>
        </p:txBody>
      </p:sp>
      <p:sp>
        <p:nvSpPr>
          <p:cNvPr id="22" name="TextBox 21"/>
          <p:cNvSpPr txBox="1"/>
          <p:nvPr/>
        </p:nvSpPr>
        <p:spPr>
          <a:xfrm>
            <a:off x="5311880" y="667871"/>
            <a:ext cx="184731" cy="369332"/>
          </a:xfrm>
          <a:prstGeom prst="rect">
            <a:avLst/>
          </a:prstGeom>
          <a:noFill/>
        </p:spPr>
        <p:txBody>
          <a:bodyPr wrap="none" rtlCol="0">
            <a:spAutoFit/>
          </a:bodyPr>
          <a:lstStyle/>
          <a:p>
            <a:endParaRPr lang="en-US" dirty="0"/>
          </a:p>
        </p:txBody>
      </p:sp>
      <p:sp>
        <p:nvSpPr>
          <p:cNvPr id="13" name="Subtitle 24">
            <a:extLst>
              <a:ext uri="{FF2B5EF4-FFF2-40B4-BE49-F238E27FC236}">
                <a16:creationId xmlns:a16="http://schemas.microsoft.com/office/drawing/2014/main" id="{37C2EAD2-85A0-4BCC-8976-5283AC7F8B55}"/>
              </a:ext>
            </a:extLst>
          </p:cNvPr>
          <p:cNvSpPr txBox="1">
            <a:spLocks/>
          </p:cNvSpPr>
          <p:nvPr/>
        </p:nvSpPr>
        <p:spPr>
          <a:xfrm>
            <a:off x="2084734" y="2279703"/>
            <a:ext cx="8028793" cy="4076648"/>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200" b="1" i="0" kern="1200">
                <a:solidFill>
                  <a:srgbClr val="D40021"/>
                </a:solidFill>
                <a:latin typeface="Verdana"/>
                <a:ea typeface="+mn-ea"/>
                <a:cs typeface="Verdana"/>
              </a:defRPr>
            </a:lvl1pPr>
            <a:lvl2pPr marL="0" indent="0" algn="l" defTabSz="457200" rtl="0" eaLnBrk="1" latinLnBrk="0" hangingPunct="1">
              <a:lnSpc>
                <a:spcPct val="80000"/>
              </a:lnSpc>
              <a:spcBef>
                <a:spcPct val="20000"/>
              </a:spcBef>
              <a:buSzPct val="70000"/>
              <a:buFontTx/>
              <a:buNone/>
              <a:defRPr sz="1400" b="0" i="0" kern="1200">
                <a:solidFill>
                  <a:schemeClr val="tx1">
                    <a:lumMod val="50000"/>
                    <a:lumOff val="50000"/>
                  </a:schemeClr>
                </a:solidFill>
                <a:effectLst/>
                <a:latin typeface="Verdana"/>
                <a:ea typeface="+mn-ea"/>
                <a:cs typeface="Verdana"/>
              </a:defRPr>
            </a:lvl2pPr>
            <a:lvl3pPr marL="171450" indent="-171450" algn="l" defTabSz="457200" rtl="0" eaLnBrk="1" latinLnBrk="0" hangingPunct="1">
              <a:lnSpc>
                <a:spcPct val="80000"/>
              </a:lnSpc>
              <a:spcBef>
                <a:spcPct val="20000"/>
              </a:spcBef>
              <a:buSzPct val="75000"/>
              <a:buFont typeface="Arial"/>
              <a:buChar char="•"/>
              <a:defRPr sz="1400" b="0" i="0" kern="1200">
                <a:solidFill>
                  <a:schemeClr val="tx1">
                    <a:lumMod val="50000"/>
                    <a:lumOff val="50000"/>
                  </a:schemeClr>
                </a:solidFill>
                <a:effectLst/>
                <a:latin typeface="Verdana"/>
                <a:ea typeface="+mn-ea"/>
                <a:cs typeface="Verdana"/>
              </a:defRPr>
            </a:lvl3pPr>
            <a:lvl4pPr marL="171450" indent="-171450" algn="l" defTabSz="457200" rtl="0" eaLnBrk="1" latinLnBrk="0" hangingPunct="1">
              <a:lnSpc>
                <a:spcPct val="80000"/>
              </a:lnSpc>
              <a:spcBef>
                <a:spcPct val="20000"/>
              </a:spcBef>
              <a:buSzPct val="75000"/>
              <a:buFont typeface="Arial"/>
              <a:buChar char="•"/>
              <a:defRPr sz="1400" b="0" i="0" kern="1200">
                <a:solidFill>
                  <a:schemeClr val="tx1">
                    <a:lumMod val="50000"/>
                    <a:lumOff val="50000"/>
                  </a:schemeClr>
                </a:solidFill>
                <a:effectLst/>
                <a:latin typeface="Verdana"/>
                <a:ea typeface="+mn-ea"/>
                <a:cs typeface="Verdana"/>
              </a:defRPr>
            </a:lvl4pPr>
            <a:lvl5pPr marL="171450" indent="-171450" algn="l" defTabSz="457200" rtl="0" eaLnBrk="1" latinLnBrk="0" hangingPunct="1">
              <a:lnSpc>
                <a:spcPct val="80000"/>
              </a:lnSpc>
              <a:spcBef>
                <a:spcPct val="20000"/>
              </a:spcBef>
              <a:buSzPct val="75000"/>
              <a:buFont typeface="Arial"/>
              <a:buChar char="•"/>
              <a:defRPr sz="1400" b="0" i="0" kern="1200">
                <a:solidFill>
                  <a:schemeClr val="tx1">
                    <a:lumMod val="50000"/>
                    <a:lumOff val="50000"/>
                  </a:schemeClr>
                </a:solidFill>
                <a:effectLst/>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b="0" dirty="0">
              <a:solidFill>
                <a:schemeClr val="tx1">
                  <a:lumMod val="50000"/>
                  <a:lumOff val="50000"/>
                </a:schemeClr>
              </a:solidFill>
            </a:endParaRPr>
          </a:p>
        </p:txBody>
      </p:sp>
    </p:spTree>
    <p:extLst>
      <p:ext uri="{BB962C8B-B14F-4D97-AF65-F5344CB8AC3E}">
        <p14:creationId xmlns:p14="http://schemas.microsoft.com/office/powerpoint/2010/main" val="1981162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txBox="1">
            <a:spLocks/>
          </p:cNvSpPr>
          <p:nvPr/>
        </p:nvSpPr>
        <p:spPr>
          <a:xfrm>
            <a:off x="7156855" y="5513151"/>
            <a:ext cx="5988261" cy="43456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800" dirty="0">
                <a:solidFill>
                  <a:schemeClr val="bg1"/>
                </a:solidFill>
                <a:latin typeface="Verdana"/>
                <a:cs typeface="Verdana"/>
              </a:rPr>
              <a:t>TITLE GOES HERE</a:t>
            </a:r>
          </a:p>
        </p:txBody>
      </p:sp>
      <p:sp>
        <p:nvSpPr>
          <p:cNvPr id="13" name="Subtitle 2"/>
          <p:cNvSpPr txBox="1">
            <a:spLocks/>
          </p:cNvSpPr>
          <p:nvPr/>
        </p:nvSpPr>
        <p:spPr>
          <a:xfrm>
            <a:off x="7156855" y="5948975"/>
            <a:ext cx="5988261" cy="3651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200" b="1" dirty="0">
                <a:solidFill>
                  <a:schemeClr val="bg1"/>
                </a:solidFill>
                <a:latin typeface="Verdana"/>
                <a:cs typeface="Verdana"/>
              </a:rPr>
              <a:t>Subtitle goes here</a:t>
            </a:r>
          </a:p>
        </p:txBody>
      </p:sp>
      <p:sp>
        <p:nvSpPr>
          <p:cNvPr id="14" name="Subtitle 2"/>
          <p:cNvSpPr txBox="1">
            <a:spLocks/>
          </p:cNvSpPr>
          <p:nvPr/>
        </p:nvSpPr>
        <p:spPr>
          <a:xfrm>
            <a:off x="7173462" y="6305732"/>
            <a:ext cx="2463223" cy="68861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050" dirty="0">
                <a:solidFill>
                  <a:schemeClr val="bg1"/>
                </a:solidFill>
                <a:latin typeface="Verdana"/>
                <a:cs typeface="Verdana"/>
              </a:rPr>
              <a:t>01.01.2022</a:t>
            </a:r>
          </a:p>
        </p:txBody>
      </p:sp>
    </p:spTree>
    <p:extLst>
      <p:ext uri="{BB962C8B-B14F-4D97-AF65-F5344CB8AC3E}">
        <p14:creationId xmlns:p14="http://schemas.microsoft.com/office/powerpoint/2010/main" val="4269984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92488" y="2670363"/>
            <a:ext cx="5988261" cy="43582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a:solidFill>
                  <a:schemeClr val="bg1"/>
                </a:solidFill>
                <a:latin typeface="Verdana"/>
                <a:cs typeface="Verdana"/>
              </a:rPr>
              <a:t>TITLE GOES HERE</a:t>
            </a:r>
          </a:p>
        </p:txBody>
      </p:sp>
      <p:sp>
        <p:nvSpPr>
          <p:cNvPr id="9" name="Subtitle 2"/>
          <p:cNvSpPr txBox="1">
            <a:spLocks/>
          </p:cNvSpPr>
          <p:nvPr/>
        </p:nvSpPr>
        <p:spPr>
          <a:xfrm>
            <a:off x="1392488" y="3106187"/>
            <a:ext cx="5988261" cy="51863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b="1" dirty="0">
                <a:solidFill>
                  <a:schemeClr val="bg1"/>
                </a:solidFill>
                <a:latin typeface="Verdana"/>
                <a:cs typeface="Verdana"/>
              </a:rPr>
              <a:t>Subtitle goes here</a:t>
            </a:r>
          </a:p>
        </p:txBody>
      </p:sp>
      <p:sp>
        <p:nvSpPr>
          <p:cNvPr id="10" name="Subtitle 2"/>
          <p:cNvSpPr txBox="1">
            <a:spLocks/>
          </p:cNvSpPr>
          <p:nvPr/>
        </p:nvSpPr>
        <p:spPr>
          <a:xfrm>
            <a:off x="1409095" y="3462944"/>
            <a:ext cx="2463223" cy="68861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050" dirty="0">
                <a:solidFill>
                  <a:schemeClr val="bg1"/>
                </a:solidFill>
                <a:latin typeface="Verdana"/>
                <a:cs typeface="Verdana"/>
              </a:rPr>
              <a:t>01.01.2022</a:t>
            </a:r>
          </a:p>
        </p:txBody>
      </p:sp>
    </p:spTree>
    <p:extLst>
      <p:ext uri="{BB962C8B-B14F-4D97-AF65-F5344CB8AC3E}">
        <p14:creationId xmlns:p14="http://schemas.microsoft.com/office/powerpoint/2010/main" val="2658177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ubtitle 14"/>
          <p:cNvSpPr txBox="1">
            <a:spLocks/>
          </p:cNvSpPr>
          <p:nvPr/>
        </p:nvSpPr>
        <p:spPr>
          <a:xfrm>
            <a:off x="8446537" y="4559357"/>
            <a:ext cx="4087075" cy="461827"/>
          </a:xfrm>
          <a:prstGeom prst="rect">
            <a:avLst/>
          </a:prstGeom>
          <a:ln>
            <a:noFill/>
          </a:ln>
        </p:spPr>
        <p:txBody>
          <a:bodyPr vert="horz" lIns="91440" tIns="45720" rIns="91440" bIns="45720" rtlCol="0">
            <a:noAutofit/>
          </a:bodyPr>
          <a:lstStyle>
            <a:lvl1pPr marL="0" indent="0" algn="l" defTabSz="457200" rtl="0" eaLnBrk="1" latinLnBrk="0" hangingPunct="1">
              <a:spcBef>
                <a:spcPct val="20000"/>
              </a:spcBef>
              <a:buFont typeface="Arial"/>
              <a:buNone/>
              <a:defRPr sz="1600" b="1" i="0" kern="800" spc="200" baseline="0">
                <a:solidFill>
                  <a:srgbClr val="D40021"/>
                </a:solidFill>
                <a:latin typeface="Myriad Pro"/>
                <a:ea typeface="+mn-ea"/>
                <a:cs typeface="Myriad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400" dirty="0">
                <a:latin typeface="Verdana"/>
                <a:cs typeface="Verdana"/>
              </a:rPr>
              <a:t>DIVIDER SLIDE</a:t>
            </a:r>
          </a:p>
        </p:txBody>
      </p:sp>
      <p:sp>
        <p:nvSpPr>
          <p:cNvPr id="11" name="Slide Number Placeholder 3"/>
          <p:cNvSpPr>
            <a:spLocks noGrp="1"/>
          </p:cNvSpPr>
          <p:nvPr>
            <p:ph type="sldNum" sz="quarter" idx="4"/>
          </p:nvPr>
        </p:nvSpPr>
        <p:spPr/>
        <p:txBody>
          <a:bodyPr/>
          <a:lstStyle/>
          <a:p>
            <a:fld id="{2066355A-084C-D24E-9AD2-7E4FC41EA627}"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95826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2066355A-084C-D24E-9AD2-7E4FC41EA627}" type="slidenum">
              <a:rPr lang="en-US" smtClean="0"/>
              <a:pPr/>
              <a:t>6</a:t>
            </a:fld>
            <a:endParaRPr lang="en-US" dirty="0"/>
          </a:p>
        </p:txBody>
      </p:sp>
      <p:sp>
        <p:nvSpPr>
          <p:cNvPr id="11" name="Subtitle 14"/>
          <p:cNvSpPr txBox="1">
            <a:spLocks/>
          </p:cNvSpPr>
          <p:nvPr/>
        </p:nvSpPr>
        <p:spPr>
          <a:xfrm>
            <a:off x="8446537" y="4574125"/>
            <a:ext cx="4087075" cy="461827"/>
          </a:xfrm>
          <a:prstGeom prst="rect">
            <a:avLst/>
          </a:prstGeom>
          <a:ln>
            <a:noFill/>
          </a:ln>
        </p:spPr>
        <p:txBody>
          <a:bodyPr vert="horz" lIns="91440" tIns="45720" rIns="91440" bIns="45720" rtlCol="0">
            <a:noAutofit/>
          </a:bodyPr>
          <a:lstStyle>
            <a:lvl1pPr marL="0" indent="0" algn="l" defTabSz="457200" rtl="0" eaLnBrk="1" latinLnBrk="0" hangingPunct="1">
              <a:spcBef>
                <a:spcPct val="20000"/>
              </a:spcBef>
              <a:buFont typeface="Arial"/>
              <a:buNone/>
              <a:defRPr sz="1600" b="1" i="0" kern="800" spc="200" baseline="0">
                <a:solidFill>
                  <a:srgbClr val="D40021"/>
                </a:solidFill>
                <a:latin typeface="Myriad Pro"/>
                <a:ea typeface="+mn-ea"/>
                <a:cs typeface="Myriad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400" dirty="0">
                <a:solidFill>
                  <a:srgbClr val="FFFFFF"/>
                </a:solidFill>
                <a:latin typeface="Verdana"/>
                <a:cs typeface="Verdana"/>
              </a:rPr>
              <a:t>DIVIDER SLIDE</a:t>
            </a:r>
          </a:p>
        </p:txBody>
      </p:sp>
    </p:spTree>
    <p:extLst>
      <p:ext uri="{BB962C8B-B14F-4D97-AF65-F5344CB8AC3E}">
        <p14:creationId xmlns:p14="http://schemas.microsoft.com/office/powerpoint/2010/main" val="2688931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961647-3D37-DC31-BD44-6D2E1F41FEB3}"/>
              </a:ext>
            </a:extLst>
          </p:cNvPr>
          <p:cNvSpPr>
            <a:spLocks noGrp="1"/>
          </p:cNvSpPr>
          <p:nvPr>
            <p:ph type="sldNum" sz="quarter" idx="4"/>
          </p:nvPr>
        </p:nvSpPr>
        <p:spPr/>
        <p:txBody>
          <a:bodyPr/>
          <a:lstStyle/>
          <a:p>
            <a:fld id="{2066355A-084C-D24E-9AD2-7E4FC41EA627}" type="slidenum">
              <a:rPr lang="en-US" smtClean="0"/>
              <a:pPr/>
              <a:t>7</a:t>
            </a:fld>
            <a:endParaRPr lang="en-US" dirty="0"/>
          </a:p>
        </p:txBody>
      </p:sp>
      <p:sp>
        <p:nvSpPr>
          <p:cNvPr id="3" name="Text Placeholder 2">
            <a:extLst>
              <a:ext uri="{FF2B5EF4-FFF2-40B4-BE49-F238E27FC236}">
                <a16:creationId xmlns:a16="http://schemas.microsoft.com/office/drawing/2014/main" id="{791155EE-7119-4635-C199-B88572D451BF}"/>
              </a:ext>
            </a:extLst>
          </p:cNvPr>
          <p:cNvSpPr>
            <a:spLocks noGrp="1"/>
          </p:cNvSpPr>
          <p:nvPr>
            <p:ph type="body" sz="quarter" idx="13"/>
          </p:nvPr>
        </p:nvSpPr>
        <p:spPr/>
        <p:txBody>
          <a:bodyPr/>
          <a:lstStyle/>
          <a:p>
            <a:endParaRPr lang="en-US" dirty="0"/>
          </a:p>
        </p:txBody>
      </p:sp>
      <p:sp>
        <p:nvSpPr>
          <p:cNvPr id="4" name="Text Placeholder 3">
            <a:extLst>
              <a:ext uri="{FF2B5EF4-FFF2-40B4-BE49-F238E27FC236}">
                <a16:creationId xmlns:a16="http://schemas.microsoft.com/office/drawing/2014/main" id="{39E13CB8-5C02-7409-509E-718A7F1BA3A3}"/>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163596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D05DA6-CA2A-BAC1-BA26-03D3BA8D7232}"/>
              </a:ext>
            </a:extLst>
          </p:cNvPr>
          <p:cNvSpPr>
            <a:spLocks noGrp="1"/>
          </p:cNvSpPr>
          <p:nvPr>
            <p:ph type="sldNum" sz="quarter" idx="4"/>
          </p:nvPr>
        </p:nvSpPr>
        <p:spPr/>
        <p:txBody>
          <a:bodyPr/>
          <a:lstStyle/>
          <a:p>
            <a:fld id="{2066355A-084C-D24E-9AD2-7E4FC41EA627}" type="slidenum">
              <a:rPr lang="en-US" smtClean="0"/>
              <a:pPr/>
              <a:t>8</a:t>
            </a:fld>
            <a:endParaRPr lang="en-US" dirty="0"/>
          </a:p>
        </p:txBody>
      </p:sp>
      <p:sp>
        <p:nvSpPr>
          <p:cNvPr id="3" name="Text Placeholder 2">
            <a:extLst>
              <a:ext uri="{FF2B5EF4-FFF2-40B4-BE49-F238E27FC236}">
                <a16:creationId xmlns:a16="http://schemas.microsoft.com/office/drawing/2014/main" id="{EF1E2DF2-7F4B-411F-C7F7-E3CC2784FA87}"/>
              </a:ext>
            </a:extLst>
          </p:cNvPr>
          <p:cNvSpPr>
            <a:spLocks noGrp="1"/>
          </p:cNvSpPr>
          <p:nvPr>
            <p:ph type="body" sz="quarter" idx="13"/>
          </p:nvPr>
        </p:nvSpPr>
        <p:spPr/>
        <p:txBody>
          <a:bodyPr/>
          <a:lstStyle/>
          <a:p>
            <a:endParaRPr lang="en-US"/>
          </a:p>
        </p:txBody>
      </p:sp>
      <p:sp>
        <p:nvSpPr>
          <p:cNvPr id="4" name="Text Placeholder 3">
            <a:extLst>
              <a:ext uri="{FF2B5EF4-FFF2-40B4-BE49-F238E27FC236}">
                <a16:creationId xmlns:a16="http://schemas.microsoft.com/office/drawing/2014/main" id="{94523CD4-A29A-54B4-AEE9-82ABB11641A9}"/>
              </a:ext>
            </a:extLst>
          </p:cNvPr>
          <p:cNvSpPr>
            <a:spLocks noGrp="1"/>
          </p:cNvSpPr>
          <p:nvPr>
            <p:ph type="body" sz="quarter" idx="14"/>
          </p:nvPr>
        </p:nvSpPr>
        <p:spPr/>
        <p:txBody>
          <a:bodyPr/>
          <a:lstStyle/>
          <a:p>
            <a:endParaRPr lang="en-US"/>
          </a:p>
        </p:txBody>
      </p:sp>
      <p:sp>
        <p:nvSpPr>
          <p:cNvPr id="5" name="Text Placeholder 4">
            <a:extLst>
              <a:ext uri="{FF2B5EF4-FFF2-40B4-BE49-F238E27FC236}">
                <a16:creationId xmlns:a16="http://schemas.microsoft.com/office/drawing/2014/main" id="{A184DDA1-4EBB-F5C0-54B2-42EDC20EF6A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22209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B72450-DD25-30FE-63E1-689FA10A9720}"/>
              </a:ext>
            </a:extLst>
          </p:cNvPr>
          <p:cNvSpPr>
            <a:spLocks noGrp="1"/>
          </p:cNvSpPr>
          <p:nvPr>
            <p:ph idx="1"/>
          </p:nvPr>
        </p:nvSpPr>
        <p:spPr/>
        <p:txBody>
          <a:bodyPr/>
          <a:lstStyle/>
          <a:p>
            <a:endParaRPr lang="en-US"/>
          </a:p>
        </p:txBody>
      </p:sp>
      <p:sp>
        <p:nvSpPr>
          <p:cNvPr id="3" name="Content Placeholder 2">
            <a:extLst>
              <a:ext uri="{FF2B5EF4-FFF2-40B4-BE49-F238E27FC236}">
                <a16:creationId xmlns:a16="http://schemas.microsoft.com/office/drawing/2014/main" id="{2171FADB-D747-9B43-DEDE-310EA07552F2}"/>
              </a:ext>
            </a:extLst>
          </p:cNvPr>
          <p:cNvSpPr>
            <a:spLocks noGrp="1"/>
          </p:cNvSpPr>
          <p:nvPr>
            <p:ph idx="11"/>
          </p:nvPr>
        </p:nvSpPr>
        <p:spPr/>
        <p:txBody>
          <a:bodyPr/>
          <a:lstStyle/>
          <a:p>
            <a:endParaRPr lang="en-US"/>
          </a:p>
        </p:txBody>
      </p:sp>
      <p:sp>
        <p:nvSpPr>
          <p:cNvPr id="4" name="Content Placeholder 3">
            <a:extLst>
              <a:ext uri="{FF2B5EF4-FFF2-40B4-BE49-F238E27FC236}">
                <a16:creationId xmlns:a16="http://schemas.microsoft.com/office/drawing/2014/main" id="{23303BDA-554C-F90E-B860-B4D73881F6F3}"/>
              </a:ext>
            </a:extLst>
          </p:cNvPr>
          <p:cNvSpPr>
            <a:spLocks noGrp="1"/>
          </p:cNvSpPr>
          <p:nvPr>
            <p:ph idx="12"/>
          </p:nvPr>
        </p:nvSpPr>
        <p:spPr/>
        <p:txBody>
          <a:bodyPr/>
          <a:lstStyle/>
          <a:p>
            <a:endParaRPr lang="en-US"/>
          </a:p>
        </p:txBody>
      </p:sp>
      <p:sp>
        <p:nvSpPr>
          <p:cNvPr id="5" name="Slide Number Placeholder 4">
            <a:extLst>
              <a:ext uri="{FF2B5EF4-FFF2-40B4-BE49-F238E27FC236}">
                <a16:creationId xmlns:a16="http://schemas.microsoft.com/office/drawing/2014/main" id="{416129B6-4CE5-89A2-C12E-1EB46FEBFDAE}"/>
              </a:ext>
            </a:extLst>
          </p:cNvPr>
          <p:cNvSpPr>
            <a:spLocks noGrp="1"/>
          </p:cNvSpPr>
          <p:nvPr>
            <p:ph type="sldNum" sz="quarter" idx="4"/>
          </p:nvPr>
        </p:nvSpPr>
        <p:spPr/>
        <p:txBody>
          <a:bodyPr/>
          <a:lstStyle/>
          <a:p>
            <a:fld id="{2066355A-084C-D24E-9AD2-7E4FC41EA627}" type="slidenum">
              <a:rPr lang="en-US" smtClean="0"/>
              <a:pPr/>
              <a:t>9</a:t>
            </a:fld>
            <a:endParaRPr lang="en-US" dirty="0"/>
          </a:p>
        </p:txBody>
      </p:sp>
      <p:sp>
        <p:nvSpPr>
          <p:cNvPr id="6" name="Text Placeholder 5">
            <a:extLst>
              <a:ext uri="{FF2B5EF4-FFF2-40B4-BE49-F238E27FC236}">
                <a16:creationId xmlns:a16="http://schemas.microsoft.com/office/drawing/2014/main" id="{1FF6B333-8CFC-BFCB-7947-F746B34AECDE}"/>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63EB4922-992C-42D1-807F-C1EA804656D9}"/>
              </a:ext>
            </a:extLst>
          </p:cNvPr>
          <p:cNvSpPr>
            <a:spLocks noGrp="1"/>
          </p:cNvSpPr>
          <p:nvPr>
            <p:ph type="body" sz="quarter" idx="14"/>
          </p:nvPr>
        </p:nvSpPr>
        <p:spPr/>
        <p:txBody>
          <a:bodyPr/>
          <a:lstStyle/>
          <a:p>
            <a:endParaRPr lang="en-US"/>
          </a:p>
        </p:txBody>
      </p:sp>
      <p:sp>
        <p:nvSpPr>
          <p:cNvPr id="8" name="Text Placeholder 7">
            <a:extLst>
              <a:ext uri="{FF2B5EF4-FFF2-40B4-BE49-F238E27FC236}">
                <a16:creationId xmlns:a16="http://schemas.microsoft.com/office/drawing/2014/main" id="{E7FF050E-E356-4BAD-7F3B-05F0E8E5A785}"/>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52D02C46-0865-C3AC-E8F9-360BAD6E9100}"/>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3912898654"/>
      </p:ext>
    </p:extLst>
  </p:cSld>
  <p:clrMapOvr>
    <a:masterClrMapping/>
  </p:clrMapOvr>
</p:sld>
</file>

<file path=ppt/theme/theme1.xml><?xml version="1.0" encoding="utf-8"?>
<a:theme xmlns:a="http://schemas.openxmlformats.org/drawingml/2006/main" name="Office Theme">
  <a:themeElements>
    <a:clrScheme name="UC Health Template">
      <a:dk1>
        <a:sysClr val="windowText" lastClr="000000"/>
      </a:dk1>
      <a:lt1>
        <a:sysClr val="window" lastClr="FFFFFF"/>
      </a:lt1>
      <a:dk2>
        <a:srgbClr val="7F7F7F"/>
      </a:dk2>
      <a:lt2>
        <a:srgbClr val="F2F2F2"/>
      </a:lt2>
      <a:accent1>
        <a:srgbClr val="D40021"/>
      </a:accent1>
      <a:accent2>
        <a:srgbClr val="ADF7FD"/>
      </a:accent2>
      <a:accent3>
        <a:srgbClr val="FFFFFF"/>
      </a:accent3>
      <a:accent4>
        <a:srgbClr val="FFFFFF"/>
      </a:accent4>
      <a:accent5>
        <a:srgbClr val="FFFFFF"/>
      </a:accent5>
      <a:accent6>
        <a:srgbClr val="FFFFFF"/>
      </a:accent6>
      <a:hlink>
        <a:srgbClr val="002060"/>
      </a:hlink>
      <a:folHlink>
        <a:srgbClr val="002060"/>
      </a:folHlink>
    </a:clrScheme>
    <a:fontScheme name="Custom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CCC_13767_Cancer Center PPT Template_0822_LoRes_Widescreen_LoRes (2)" id="{093140E8-E621-FB45-92AD-E18CD8396031}" vid="{08CBFDD3-58B0-4F4E-9DDD-E5087BA9AC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B5B440A238D9458C666733318A5858" ma:contentTypeVersion="12" ma:contentTypeDescription="Create a new document." ma:contentTypeScope="" ma:versionID="123db6053af9d30c4e33c68fe67b202f">
  <xsd:schema xmlns:xsd="http://www.w3.org/2001/XMLSchema" xmlns:xs="http://www.w3.org/2001/XMLSchema" xmlns:p="http://schemas.microsoft.com/office/2006/metadata/properties" xmlns:ns2="5ed8b681-30b6-4eed-a6d3-3a803feb64ff" xmlns:ns3="dd2d2419-3fa3-4277-8533-fe81827c7edb" targetNamespace="http://schemas.microsoft.com/office/2006/metadata/properties" ma:root="true" ma:fieldsID="63775c79fe318ebcc41b1c44d07be058" ns2:_="" ns3:_="">
    <xsd:import namespace="5ed8b681-30b6-4eed-a6d3-3a803feb64ff"/>
    <xsd:import namespace="dd2d2419-3fa3-4277-8533-fe81827c7ed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d8b681-30b6-4eed-a6d3-3a803feb64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2d2419-3fa3-4277-8533-fe81827c7ed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0082A6-90A9-4A21-9C45-EEED98D335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d8b681-30b6-4eed-a6d3-3a803feb64ff"/>
    <ds:schemaRef ds:uri="dd2d2419-3fa3-4277-8533-fe81827c7e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purl.org/dc/dcmitype/"/>
    <ds:schemaRef ds:uri="http://www.w3.org/XML/1998/namespace"/>
    <ds:schemaRef ds:uri="http://schemas.microsoft.com/office/2006/documentManagement/types"/>
    <ds:schemaRef ds:uri="http://purl.org/dc/elements/1.1/"/>
    <ds:schemaRef ds:uri="http://schemas.microsoft.com/office/2006/metadata/properties"/>
    <ds:schemaRef ds:uri="5ed8b681-30b6-4eed-a6d3-3a803feb64ff"/>
    <ds:schemaRef ds:uri="http://schemas.microsoft.com/office/infopath/2007/PartnerControls"/>
    <ds:schemaRef ds:uri="http://schemas.openxmlformats.org/package/2006/metadata/core-properties"/>
    <ds:schemaRef ds:uri="dd2d2419-3fa3-4277-8533-fe81827c7edb"/>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509</Words>
  <Application>Microsoft Macintosh PowerPoint</Application>
  <PresentationFormat>Widescreen</PresentationFormat>
  <Paragraphs>73</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Myriad Pro</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Nyla (sauterna)</dc:creator>
  <cp:lastModifiedBy>Sauter, Nyla (sauterna)</cp:lastModifiedBy>
  <cp:revision>1</cp:revision>
  <dcterms:created xsi:type="dcterms:W3CDTF">2023-11-21T20:52:39Z</dcterms:created>
  <dcterms:modified xsi:type="dcterms:W3CDTF">2023-11-21T20:53:03Z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0x010100AE77BA1710F2EB419BEE4C8D92EA0822</vt:lpwstr>
  </property>
  <property fmtid="{D5CDD505-2E9C-101B-9397-08002B2CF9AE}" pid="3" name="_dlc_DocIdItemGuid">
    <vt:lpwstr>38ebd357-f28a-4309-9c29-965724bb373c</vt:lpwstr>
  </property>
</Properties>
</file>