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43891200" cy="2194560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188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5D5D5"/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ECABC-0A8A-4444-8EE4-CE6E0AB451E3}" v="2" dt="2022-05-02T15:23:36.7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7" autoAdjust="0"/>
    <p:restoredTop sz="94717"/>
  </p:normalViewPr>
  <p:slideViewPr>
    <p:cSldViewPr>
      <p:cViewPr>
        <p:scale>
          <a:sx n="30" d="100"/>
          <a:sy n="30" d="100"/>
        </p:scale>
        <p:origin x="-2440" y="144"/>
      </p:cViewPr>
      <p:guideLst>
        <p:guide orient="horz" pos="4188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7810390009523"/>
          <c:y val="4.9684542990717874E-2"/>
          <c:w val="0.86820406338949874"/>
          <c:h val="0.8342620068054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5D5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16-4371-9057-ACA7FD8DD1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A3BCC50-30F0-488D-A997-46A6758569BC}" type="VALUE">
                      <a:rPr lang="en-US"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516-4371-9057-ACA7FD8DD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6-4371-9057-ACA7FD8DD1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D481A0-A1B7-4CCB-86F6-BD452440ECD2}" type="VALUE">
                      <a: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30924692816589"/>
                      <c:h val="5.05788970350575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16-4371-9057-ACA7FD8DD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16-4371-9057-ACA7FD8DD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81808"/>
        <c:axId val="393817824"/>
      </c:barChart>
      <c:catAx>
        <c:axId val="16828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3817824"/>
        <c:crosses val="autoZero"/>
        <c:auto val="1"/>
        <c:lblAlgn val="ctr"/>
        <c:lblOffset val="100"/>
        <c:noMultiLvlLbl val="0"/>
      </c:catAx>
      <c:valAx>
        <c:axId val="3938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682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39" y="6803139"/>
            <a:ext cx="37307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2289540"/>
            <a:ext cx="3072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1" y="5047493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8" y="5047493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1960060"/>
            <a:ext cx="43885655" cy="1088502"/>
          </a:xfrm>
          <a:custGeom>
            <a:avLst/>
            <a:gdLst/>
            <a:ahLst/>
            <a:cxnLst/>
            <a:rect l="l" t="t" r="r" b="b"/>
            <a:pathLst>
              <a:path w="20101560" h="748030">
                <a:moveTo>
                  <a:pt x="20101186" y="0"/>
                </a:moveTo>
                <a:lnTo>
                  <a:pt x="0" y="0"/>
                </a:lnTo>
                <a:lnTo>
                  <a:pt x="0" y="747708"/>
                </a:lnTo>
                <a:lnTo>
                  <a:pt x="20101186" y="747708"/>
                </a:lnTo>
                <a:lnTo>
                  <a:pt x="201011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18644" y="21245745"/>
            <a:ext cx="683876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0" y="0"/>
                </a:moveTo>
                <a:lnTo>
                  <a:pt x="31321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818637" y="21245745"/>
            <a:ext cx="12901185" cy="3696"/>
          </a:xfrm>
          <a:custGeom>
            <a:avLst/>
            <a:gdLst/>
            <a:ahLst/>
            <a:cxnLst/>
            <a:rect l="l" t="t" r="r" b="b"/>
            <a:pathLst>
              <a:path w="5909309" h="2540">
                <a:moveTo>
                  <a:pt x="4458491" y="0"/>
                </a:moveTo>
                <a:lnTo>
                  <a:pt x="5908742" y="0"/>
                </a:lnTo>
              </a:path>
              <a:path w="5909309" h="2540">
                <a:moveTo>
                  <a:pt x="0" y="2181"/>
                </a:moveTo>
                <a:lnTo>
                  <a:pt x="5908742" y="2181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18636" y="20374975"/>
            <a:ext cx="3169150" cy="0"/>
          </a:xfrm>
          <a:custGeom>
            <a:avLst/>
            <a:gdLst/>
            <a:ahLst/>
            <a:cxnLst/>
            <a:rect l="l" t="t" r="r" b="b"/>
            <a:pathLst>
              <a:path w="1451609">
                <a:moveTo>
                  <a:pt x="0" y="0"/>
                </a:moveTo>
                <a:lnTo>
                  <a:pt x="1451020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882105" y="20374975"/>
            <a:ext cx="774958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846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552401" y="20374975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818636" y="19494627"/>
            <a:ext cx="3169150" cy="0"/>
          </a:xfrm>
          <a:custGeom>
            <a:avLst/>
            <a:gdLst/>
            <a:ahLst/>
            <a:cxnLst/>
            <a:rect l="l" t="t" r="r" b="b"/>
            <a:pathLst>
              <a:path w="1451609">
                <a:moveTo>
                  <a:pt x="0" y="0"/>
                </a:moveTo>
                <a:lnTo>
                  <a:pt x="1451020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1882105" y="19494627"/>
            <a:ext cx="774958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846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5552401" y="19494627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818644" y="18614279"/>
            <a:ext cx="683876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0" y="0"/>
                </a:moveTo>
                <a:lnTo>
                  <a:pt x="3132179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5552401" y="18614279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818644" y="17742397"/>
            <a:ext cx="683876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0" y="0"/>
                </a:moveTo>
                <a:lnTo>
                  <a:pt x="3132179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5552401" y="17742397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5818637" y="16865088"/>
            <a:ext cx="12901185" cy="0"/>
          </a:xfrm>
          <a:custGeom>
            <a:avLst/>
            <a:gdLst/>
            <a:ahLst/>
            <a:cxnLst/>
            <a:rect l="l" t="t" r="r" b="b"/>
            <a:pathLst>
              <a:path w="5909309">
                <a:moveTo>
                  <a:pt x="0" y="0"/>
                </a:moveTo>
                <a:lnTo>
                  <a:pt x="5908742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0" y="877828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5047493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20409413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20409413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7" y="20409413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65189">
        <a:defRPr>
          <a:latin typeface="+mn-lt"/>
          <a:ea typeface="+mn-ea"/>
          <a:cs typeface="+mn-cs"/>
        </a:defRPr>
      </a:lvl2pPr>
      <a:lvl3pPr marL="1330379">
        <a:defRPr>
          <a:latin typeface="+mn-lt"/>
          <a:ea typeface="+mn-ea"/>
          <a:cs typeface="+mn-cs"/>
        </a:defRPr>
      </a:lvl3pPr>
      <a:lvl4pPr marL="1995568">
        <a:defRPr>
          <a:latin typeface="+mn-lt"/>
          <a:ea typeface="+mn-ea"/>
          <a:cs typeface="+mn-cs"/>
        </a:defRPr>
      </a:lvl4pPr>
      <a:lvl5pPr marL="2660758">
        <a:defRPr>
          <a:latin typeface="+mn-lt"/>
          <a:ea typeface="+mn-ea"/>
          <a:cs typeface="+mn-cs"/>
        </a:defRPr>
      </a:lvl5pPr>
      <a:lvl6pPr marL="3325948">
        <a:defRPr>
          <a:latin typeface="+mn-lt"/>
          <a:ea typeface="+mn-ea"/>
          <a:cs typeface="+mn-cs"/>
        </a:defRPr>
      </a:lvl6pPr>
      <a:lvl7pPr marL="3991136">
        <a:defRPr>
          <a:latin typeface="+mn-lt"/>
          <a:ea typeface="+mn-ea"/>
          <a:cs typeface="+mn-cs"/>
        </a:defRPr>
      </a:lvl7pPr>
      <a:lvl8pPr marL="4656326">
        <a:defRPr>
          <a:latin typeface="+mn-lt"/>
          <a:ea typeface="+mn-ea"/>
          <a:cs typeface="+mn-cs"/>
        </a:defRPr>
      </a:lvl8pPr>
      <a:lvl9pPr marL="53215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65189">
        <a:defRPr>
          <a:latin typeface="+mn-lt"/>
          <a:ea typeface="+mn-ea"/>
          <a:cs typeface="+mn-cs"/>
        </a:defRPr>
      </a:lvl2pPr>
      <a:lvl3pPr marL="1330379">
        <a:defRPr>
          <a:latin typeface="+mn-lt"/>
          <a:ea typeface="+mn-ea"/>
          <a:cs typeface="+mn-cs"/>
        </a:defRPr>
      </a:lvl3pPr>
      <a:lvl4pPr marL="1995568">
        <a:defRPr>
          <a:latin typeface="+mn-lt"/>
          <a:ea typeface="+mn-ea"/>
          <a:cs typeface="+mn-cs"/>
        </a:defRPr>
      </a:lvl4pPr>
      <a:lvl5pPr marL="2660758">
        <a:defRPr>
          <a:latin typeface="+mn-lt"/>
          <a:ea typeface="+mn-ea"/>
          <a:cs typeface="+mn-cs"/>
        </a:defRPr>
      </a:lvl5pPr>
      <a:lvl6pPr marL="3325948">
        <a:defRPr>
          <a:latin typeface="+mn-lt"/>
          <a:ea typeface="+mn-ea"/>
          <a:cs typeface="+mn-cs"/>
        </a:defRPr>
      </a:lvl6pPr>
      <a:lvl7pPr marL="3991136">
        <a:defRPr>
          <a:latin typeface="+mn-lt"/>
          <a:ea typeface="+mn-ea"/>
          <a:cs typeface="+mn-cs"/>
        </a:defRPr>
      </a:lvl7pPr>
      <a:lvl8pPr marL="4656326">
        <a:defRPr>
          <a:latin typeface="+mn-lt"/>
          <a:ea typeface="+mn-ea"/>
          <a:cs typeface="+mn-cs"/>
        </a:defRPr>
      </a:lvl8pPr>
      <a:lvl9pPr marL="532151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95"/>
            <a:ext cx="43891201" cy="3035772"/>
            <a:chOff x="-5029200" y="8789"/>
            <a:chExt cx="30162500" cy="2086215"/>
          </a:xfrm>
        </p:grpSpPr>
        <p:sp>
          <p:nvSpPr>
            <p:cNvPr id="3" name="object 3"/>
            <p:cNvSpPr/>
            <p:nvPr/>
          </p:nvSpPr>
          <p:spPr>
            <a:xfrm>
              <a:off x="-1154157" y="8789"/>
              <a:ext cx="26287457" cy="1322070"/>
            </a:xfrm>
            <a:custGeom>
              <a:avLst/>
              <a:gdLst/>
              <a:ahLst/>
              <a:cxnLst/>
              <a:rect l="l" t="t" r="r" b="b"/>
              <a:pathLst>
                <a:path w="17153890" h="1322070">
                  <a:moveTo>
                    <a:pt x="16615646" y="0"/>
                  </a:moveTo>
                  <a:lnTo>
                    <a:pt x="389313" y="8923"/>
                  </a:lnTo>
                  <a:lnTo>
                    <a:pt x="0" y="1321830"/>
                  </a:lnTo>
                  <a:lnTo>
                    <a:pt x="17153857" y="1309652"/>
                  </a:lnTo>
                  <a:lnTo>
                    <a:pt x="17153857" y="372"/>
                  </a:lnTo>
                  <a:lnTo>
                    <a:pt x="16615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2987" y="8789"/>
              <a:ext cx="3369897" cy="13120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5029200" y="1346974"/>
              <a:ext cx="30162500" cy="748030"/>
            </a:xfrm>
            <a:custGeom>
              <a:avLst/>
              <a:gdLst/>
              <a:ahLst/>
              <a:cxnLst/>
              <a:rect l="l" t="t" r="r" b="b"/>
              <a:pathLst>
                <a:path w="20101560" h="748030">
                  <a:moveTo>
                    <a:pt x="20101186" y="0"/>
                  </a:moveTo>
                  <a:lnTo>
                    <a:pt x="0" y="0"/>
                  </a:lnTo>
                  <a:lnTo>
                    <a:pt x="0" y="747708"/>
                  </a:lnTo>
                  <a:lnTo>
                    <a:pt x="20101186" y="747708"/>
                  </a:lnTo>
                  <a:lnTo>
                    <a:pt x="2010118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80797" y="4094074"/>
            <a:ext cx="8943386" cy="1162184"/>
          </a:xfrm>
          <a:prstGeom prst="rect">
            <a:avLst/>
          </a:prstGeom>
        </p:spPr>
        <p:txBody>
          <a:bodyPr vert="horz" wrap="square" lIns="0" tIns="28645" rIns="0" bIns="0" rtlCol="0">
            <a:spAutoFit/>
          </a:bodyPr>
          <a:lstStyle/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1</a:t>
            </a:r>
          </a:p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2</a:t>
            </a:r>
          </a:p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3</a:t>
            </a:r>
          </a:p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4</a:t>
            </a:r>
          </a:p>
        </p:txBody>
      </p:sp>
      <p:sp>
        <p:nvSpPr>
          <p:cNvPr id="36" name="object 36"/>
          <p:cNvSpPr/>
          <p:nvPr/>
        </p:nvSpPr>
        <p:spPr>
          <a:xfrm>
            <a:off x="1304858" y="3205373"/>
            <a:ext cx="9223620" cy="656981"/>
          </a:xfrm>
          <a:custGeom>
            <a:avLst/>
            <a:gdLst/>
            <a:ahLst/>
            <a:cxnLst/>
            <a:rect l="l" t="t" r="r" b="b"/>
            <a:pathLst>
              <a:path w="6338570" h="451485">
                <a:moveTo>
                  <a:pt x="6338160" y="0"/>
                </a:moveTo>
                <a:lnTo>
                  <a:pt x="0" y="0"/>
                </a:lnTo>
                <a:lnTo>
                  <a:pt x="0" y="451347"/>
                </a:lnTo>
                <a:lnTo>
                  <a:pt x="6338160" y="451347"/>
                </a:lnTo>
                <a:lnTo>
                  <a:pt x="633816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98110" y="21188061"/>
            <a:ext cx="9328959" cy="450572"/>
          </a:xfrm>
          <a:prstGeom prst="rect">
            <a:avLst/>
          </a:prstGeom>
        </p:spPr>
        <p:txBody>
          <a:bodyPr vert="horz" wrap="square" lIns="0" tIns="53593" rIns="0" bIns="0" rtlCol="0">
            <a:spAutoFit/>
          </a:bodyPr>
          <a:lstStyle/>
          <a:p>
            <a:pPr marL="25868">
              <a:spcBef>
                <a:spcPts val="422"/>
              </a:spcBef>
            </a:pPr>
            <a:r>
              <a:rPr sz="1309" b="1" spc="-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DISCLOSURES</a:t>
            </a:r>
            <a:endParaRPr sz="130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8478" marR="7390">
              <a:lnSpc>
                <a:spcPct val="103400"/>
              </a:lnSpc>
              <a:spcBef>
                <a:spcPts val="211"/>
              </a:spcBef>
            </a:pPr>
            <a:r>
              <a:rPr lang="en-US" sz="1164" dirty="0">
                <a:latin typeface="Verdana"/>
                <a:cs typeface="Verdana"/>
              </a:rPr>
              <a:t>Provide a description of disclosures.</a:t>
            </a:r>
            <a:endParaRPr sz="1164" dirty="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44012" y="21209123"/>
            <a:ext cx="9324339" cy="0"/>
          </a:xfrm>
          <a:custGeom>
            <a:avLst/>
            <a:gdLst/>
            <a:ahLst/>
            <a:cxnLst/>
            <a:rect l="l" t="t" r="r" b="b"/>
            <a:pathLst>
              <a:path w="6407784">
                <a:moveTo>
                  <a:pt x="0" y="0"/>
                </a:moveTo>
                <a:lnTo>
                  <a:pt x="6407600" y="0"/>
                </a:lnTo>
              </a:path>
            </a:pathLst>
          </a:custGeom>
          <a:ln w="436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92532" y="3205373"/>
            <a:ext cx="9317871" cy="681007"/>
          </a:xfrm>
          <a:custGeom>
            <a:avLst/>
            <a:gdLst/>
            <a:ahLst/>
            <a:cxnLst/>
            <a:rect l="l" t="t" r="r" b="b"/>
            <a:pathLst>
              <a:path w="6403340" h="467995">
                <a:moveTo>
                  <a:pt x="6403237" y="0"/>
                </a:moveTo>
                <a:lnTo>
                  <a:pt x="0" y="0"/>
                </a:lnTo>
                <a:lnTo>
                  <a:pt x="0" y="467429"/>
                </a:lnTo>
                <a:lnTo>
                  <a:pt x="6403237" y="467429"/>
                </a:lnTo>
                <a:lnTo>
                  <a:pt x="640323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279043" y="3283883"/>
            <a:ext cx="9134861" cy="555120"/>
          </a:xfrm>
          <a:prstGeom prst="rect">
            <a:avLst/>
          </a:prstGeom>
        </p:spPr>
        <p:txBody>
          <a:bodyPr vert="horz" wrap="square" lIns="0" tIns="17557" rIns="0" bIns="0" rtlCol="0" anchor="b">
            <a:spAutoFit/>
          </a:bodyPr>
          <a:lstStyle/>
          <a:p>
            <a:pPr marL="18478" algn="ctr">
              <a:spcBef>
                <a:spcPts val="138"/>
              </a:spcBef>
            </a:pPr>
            <a:r>
              <a:rPr sz="3492" spc="-15" dirty="0">
                <a:solidFill>
                  <a:srgbClr val="FFFFFF"/>
                </a:solidFill>
                <a:latin typeface="Verdana"/>
                <a:cs typeface="Verdana"/>
              </a:rPr>
              <a:t>CONCLUSIONS</a:t>
            </a:r>
            <a:endParaRPr sz="3492" dirty="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024455" y="3217385"/>
            <a:ext cx="19407303" cy="644969"/>
          </a:xfrm>
          <a:custGeom>
            <a:avLst/>
            <a:gdLst/>
            <a:ahLst/>
            <a:cxnLst/>
            <a:rect l="l" t="t" r="r" b="b"/>
            <a:pathLst>
              <a:path w="13336905" h="443230">
                <a:moveTo>
                  <a:pt x="13336563" y="0"/>
                </a:moveTo>
                <a:lnTo>
                  <a:pt x="0" y="0"/>
                </a:lnTo>
                <a:lnTo>
                  <a:pt x="0" y="442837"/>
                </a:lnTo>
                <a:lnTo>
                  <a:pt x="13336563" y="442837"/>
                </a:lnTo>
                <a:lnTo>
                  <a:pt x="1333656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132031" y="3982068"/>
            <a:ext cx="9238405" cy="1457136"/>
          </a:xfrm>
          <a:prstGeom prst="rect">
            <a:avLst/>
          </a:prstGeom>
        </p:spPr>
        <p:txBody>
          <a:bodyPr vert="horz" wrap="square" lIns="0" tIns="28645" rIns="0" bIns="0" rtlCol="0">
            <a:spAutoFit/>
          </a:bodyPr>
          <a:lstStyle/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1</a:t>
            </a:r>
          </a:p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2</a:t>
            </a:r>
          </a:p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3</a:t>
            </a:r>
          </a:p>
          <a:p>
            <a:pPr marL="376941" marR="119179" indent="-267000" algn="just">
              <a:lnSpc>
                <a:spcPts val="2066"/>
              </a:lnSpc>
              <a:spcBef>
                <a:spcPts val="225"/>
              </a:spcBef>
              <a:buFont typeface="Arial"/>
              <a:buChar char="•"/>
              <a:tabLst>
                <a:tab pos="377863" algn="l"/>
              </a:tabLst>
            </a:pPr>
            <a:r>
              <a:rPr lang="en-US" sz="1746" dirty="0">
                <a:latin typeface="Verdana"/>
                <a:cs typeface="Verdana"/>
              </a:rPr>
              <a:t>Item 4</a:t>
            </a:r>
          </a:p>
          <a:p>
            <a:pPr marL="322433" marR="7390" indent="-304879">
              <a:lnSpc>
                <a:spcPts val="2066"/>
              </a:lnSpc>
              <a:spcBef>
                <a:spcPts val="225"/>
              </a:spcBef>
              <a:buSzPct val="66666"/>
              <a:buChar char="•"/>
              <a:tabLst>
                <a:tab pos="322433" algn="l"/>
                <a:tab pos="323356" algn="l"/>
              </a:tabLst>
            </a:pPr>
            <a:endParaRPr sz="1746" dirty="0">
              <a:latin typeface="Verdana"/>
              <a:cs typeface="Verdana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11222"/>
              </p:ext>
            </p:extLst>
          </p:nvPr>
        </p:nvGraphicFramePr>
        <p:xfrm>
          <a:off x="1274219" y="11596394"/>
          <a:ext cx="9236555" cy="272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9"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00" b="1" dirty="0">
                          <a:latin typeface="Verdana"/>
                          <a:cs typeface="Verdana"/>
                        </a:rPr>
                        <a:t>Inclusion</a:t>
                      </a:r>
                      <a:r>
                        <a:rPr sz="2100" b="1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b="1" spc="-10" dirty="0">
                          <a:latin typeface="Verdana"/>
                          <a:cs typeface="Verdana"/>
                        </a:rPr>
                        <a:t>Criteria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2341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00" b="1" dirty="0">
                          <a:latin typeface="Verdana"/>
                          <a:cs typeface="Verdana"/>
                        </a:rPr>
                        <a:t>Exclusion</a:t>
                      </a:r>
                      <a:r>
                        <a:rPr sz="2100" b="1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b="1" spc="-10" dirty="0">
                          <a:latin typeface="Verdana"/>
                          <a:cs typeface="Verdana"/>
                        </a:rPr>
                        <a:t>Criteria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2341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936">
                <a:tc>
                  <a:txBody>
                    <a:bodyPr/>
                    <a:lstStyle/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1700" dirty="0">
                          <a:latin typeface="Verdana"/>
                          <a:cs typeface="Verdana"/>
                        </a:rPr>
                        <a:t>Item 1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1700" dirty="0">
                          <a:latin typeface="Verdana"/>
                          <a:cs typeface="Verdana"/>
                        </a:rPr>
                        <a:t>Item 2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1700" dirty="0">
                          <a:latin typeface="Verdana"/>
                          <a:cs typeface="Verdana"/>
                        </a:rPr>
                        <a:t>Item 3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endParaRPr sz="1700" dirty="0">
                        <a:latin typeface="Verdana"/>
                        <a:cs typeface="Verdana"/>
                      </a:endParaRPr>
                    </a:p>
                  </a:txBody>
                  <a:tcPr marL="0" marR="0" marT="36961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1700" spc="-10" dirty="0">
                          <a:latin typeface="Verdana"/>
                          <a:cs typeface="Verdana"/>
                        </a:rPr>
                        <a:t>Item 1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1700" spc="-10" dirty="0">
                          <a:latin typeface="Verdana"/>
                          <a:cs typeface="Verdana"/>
                        </a:rPr>
                        <a:t>Item 2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1700" spc="-10" dirty="0">
                          <a:latin typeface="Verdana"/>
                          <a:cs typeface="Verdana"/>
                        </a:rPr>
                        <a:t>Item 3</a:t>
                      </a:r>
                      <a:endParaRPr sz="1700" dirty="0">
                        <a:latin typeface="Verdana"/>
                        <a:cs typeface="Verdana"/>
                      </a:endParaRPr>
                    </a:p>
                  </a:txBody>
                  <a:tcPr marL="0" marR="0" marT="36961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33132032" y="5982763"/>
            <a:ext cx="2257869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sz="1746" b="1" spc="-15" dirty="0">
                <a:latin typeface="Verdana"/>
                <a:cs typeface="Verdana"/>
              </a:rPr>
              <a:t>REFERENCES</a:t>
            </a:r>
            <a:endParaRPr sz="1746" dirty="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149260" y="6304095"/>
            <a:ext cx="9028651" cy="1369964"/>
          </a:xfrm>
          <a:prstGeom prst="rect">
            <a:avLst/>
          </a:prstGeom>
        </p:spPr>
        <p:txBody>
          <a:bodyPr vert="horz" wrap="square" lIns="0" tIns="19405" rIns="0" bIns="0" rtlCol="0">
            <a:spAutoFit/>
          </a:bodyPr>
          <a:lstStyle/>
          <a:p>
            <a:pPr marL="284552" marR="193090" indent="-267000">
              <a:lnSpc>
                <a:spcPct val="103400"/>
              </a:lnSpc>
              <a:spcBef>
                <a:spcPts val="153"/>
              </a:spcBef>
              <a:buAutoNum type="arabicPeriod"/>
              <a:tabLst>
                <a:tab pos="285476" algn="l"/>
              </a:tabLst>
            </a:pPr>
            <a:r>
              <a:rPr lang="en-US" sz="1601" dirty="0">
                <a:latin typeface="Verdana"/>
                <a:cs typeface="Verdana"/>
              </a:rPr>
              <a:t>Reference 1</a:t>
            </a:r>
          </a:p>
          <a:p>
            <a:pPr marL="284552" marR="193090" indent="-267000">
              <a:lnSpc>
                <a:spcPct val="103400"/>
              </a:lnSpc>
              <a:spcBef>
                <a:spcPts val="153"/>
              </a:spcBef>
              <a:buAutoNum type="arabicPeriod"/>
              <a:tabLst>
                <a:tab pos="285476" algn="l"/>
              </a:tabLst>
            </a:pPr>
            <a:r>
              <a:rPr lang="en-US" sz="1601" dirty="0">
                <a:latin typeface="Verdana"/>
                <a:cs typeface="Verdana"/>
              </a:rPr>
              <a:t>Reference 2</a:t>
            </a:r>
          </a:p>
          <a:p>
            <a:pPr marL="284552" marR="193090" indent="-267000">
              <a:lnSpc>
                <a:spcPct val="103400"/>
              </a:lnSpc>
              <a:spcBef>
                <a:spcPts val="153"/>
              </a:spcBef>
              <a:buAutoNum type="arabicPeriod"/>
              <a:tabLst>
                <a:tab pos="285476" algn="l"/>
              </a:tabLst>
            </a:pPr>
            <a:r>
              <a:rPr lang="en-US" sz="1601" dirty="0">
                <a:latin typeface="Verdana"/>
                <a:cs typeface="Verdana"/>
              </a:rPr>
              <a:t>Reference 3</a:t>
            </a:r>
          </a:p>
          <a:p>
            <a:pPr marL="284552" marR="193090" indent="-267000">
              <a:lnSpc>
                <a:spcPct val="103400"/>
              </a:lnSpc>
              <a:spcBef>
                <a:spcPts val="153"/>
              </a:spcBef>
              <a:buAutoNum type="arabicPeriod"/>
              <a:tabLst>
                <a:tab pos="285476" algn="l"/>
              </a:tabLst>
            </a:pPr>
            <a:r>
              <a:rPr lang="en-US" sz="1601" dirty="0">
                <a:latin typeface="Verdana"/>
                <a:cs typeface="Verdana"/>
              </a:rPr>
              <a:t>Reference 4</a:t>
            </a:r>
          </a:p>
          <a:p>
            <a:pPr marL="284552" marR="193090" indent="-267000">
              <a:lnSpc>
                <a:spcPct val="103400"/>
              </a:lnSpc>
              <a:spcBef>
                <a:spcPts val="153"/>
              </a:spcBef>
              <a:buAutoNum type="arabicPeriod"/>
              <a:tabLst>
                <a:tab pos="285476" algn="l"/>
              </a:tabLst>
            </a:pPr>
            <a:r>
              <a:rPr lang="en-US" sz="1601" dirty="0">
                <a:latin typeface="Verdana"/>
                <a:cs typeface="Verdana"/>
              </a:rPr>
              <a:t>Reference 5</a:t>
            </a:r>
            <a:endParaRPr sz="1601" dirty="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92658" y="7224937"/>
            <a:ext cx="9352984" cy="754929"/>
          </a:xfrm>
          <a:custGeom>
            <a:avLst/>
            <a:gdLst/>
            <a:ahLst/>
            <a:cxnLst/>
            <a:rect l="l" t="t" r="r" b="b"/>
            <a:pathLst>
              <a:path w="6427470" h="518795">
                <a:moveTo>
                  <a:pt x="6427135" y="0"/>
                </a:moveTo>
                <a:lnTo>
                  <a:pt x="0" y="0"/>
                </a:lnTo>
                <a:lnTo>
                  <a:pt x="0" y="518460"/>
                </a:lnTo>
                <a:lnTo>
                  <a:pt x="6427135" y="518460"/>
                </a:lnTo>
                <a:lnTo>
                  <a:pt x="642713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98115" y="7331046"/>
            <a:ext cx="9223476" cy="555120"/>
          </a:xfrm>
          <a:prstGeom prst="rect">
            <a:avLst/>
          </a:prstGeom>
        </p:spPr>
        <p:txBody>
          <a:bodyPr vert="horz" wrap="square" lIns="0" tIns="17557" rIns="0" bIns="0" rtlCol="0">
            <a:spAutoFit/>
          </a:bodyPr>
          <a:lstStyle/>
          <a:p>
            <a:pPr marL="18478" algn="ctr">
              <a:spcBef>
                <a:spcPts val="138"/>
              </a:spcBef>
            </a:pPr>
            <a:r>
              <a:rPr sz="3492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HYPOTHESIS</a:t>
            </a:r>
            <a:endParaRPr sz="320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66773" y="8185324"/>
            <a:ext cx="9109041" cy="271399"/>
          </a:xfrm>
          <a:prstGeom prst="rect">
            <a:avLst/>
          </a:prstGeom>
        </p:spPr>
        <p:txBody>
          <a:bodyPr vert="horz" wrap="square" lIns="0" tIns="21251" rIns="0" bIns="0" rtlCol="0">
            <a:spAutoFit/>
          </a:bodyPr>
          <a:lstStyle/>
          <a:p>
            <a:pPr marL="284552" marR="7390" indent="-267000">
              <a:lnSpc>
                <a:spcPct val="101499"/>
              </a:lnSpc>
              <a:spcBef>
                <a:spcPts val="166"/>
              </a:spcBef>
              <a:buFont typeface="Arial"/>
              <a:buChar char="•"/>
              <a:tabLst>
                <a:tab pos="284552" algn="l"/>
                <a:tab pos="285476" algn="l"/>
              </a:tabLst>
            </a:pPr>
            <a:r>
              <a:rPr lang="en-US" sz="1746" dirty="0">
                <a:latin typeface="Verdana"/>
                <a:cs typeface="Verdana"/>
              </a:rPr>
              <a:t>Description</a:t>
            </a:r>
            <a:endParaRPr sz="1746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47329" y="10000759"/>
            <a:ext cx="5634705" cy="856518"/>
          </a:xfrm>
          <a:prstGeom prst="rect">
            <a:avLst/>
          </a:prstGeom>
        </p:spPr>
        <p:txBody>
          <a:bodyPr vert="horz" wrap="square" lIns="0" tIns="125667" rIns="0" bIns="0" rtlCol="0">
            <a:spAutoFit/>
          </a:bodyPr>
          <a:lstStyle/>
          <a:p>
            <a:pPr marL="18478">
              <a:spcBef>
                <a:spcPts val="989"/>
              </a:spcBef>
            </a:pPr>
            <a:r>
              <a:rPr sz="211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Study</a:t>
            </a:r>
            <a:r>
              <a:rPr sz="2110" b="1" u="sng" spc="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11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Design</a:t>
            </a:r>
            <a:endParaRPr sz="2110" dirty="0">
              <a:latin typeface="Verdana"/>
              <a:cs typeface="Verdana"/>
            </a:endParaRPr>
          </a:p>
          <a:p>
            <a:pPr marL="322433" indent="-304879">
              <a:spcBef>
                <a:spcPts val="815"/>
              </a:spcBef>
              <a:buSzPct val="70370"/>
              <a:buFont typeface="Arial"/>
              <a:buChar char="•"/>
              <a:tabLst>
                <a:tab pos="322433" algn="l"/>
                <a:tab pos="323356" algn="l"/>
              </a:tabLst>
            </a:pPr>
            <a:r>
              <a:rPr lang="en-US" sz="2947" baseline="2057" dirty="0">
                <a:latin typeface="Verdana"/>
                <a:cs typeface="Verdana"/>
              </a:rPr>
              <a:t>Description</a:t>
            </a:r>
            <a:endParaRPr sz="2947" baseline="2057" dirty="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089568" y="5841401"/>
            <a:ext cx="9324339" cy="0"/>
          </a:xfrm>
          <a:custGeom>
            <a:avLst/>
            <a:gdLst/>
            <a:ahLst/>
            <a:cxnLst/>
            <a:rect l="l" t="t" r="r" b="b"/>
            <a:pathLst>
              <a:path w="6407784">
                <a:moveTo>
                  <a:pt x="0" y="0"/>
                </a:moveTo>
                <a:lnTo>
                  <a:pt x="6407600" y="0"/>
                </a:lnTo>
              </a:path>
            </a:pathLst>
          </a:custGeom>
          <a:ln w="436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24493" y="11178584"/>
            <a:ext cx="6696709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92658" y="9022049"/>
            <a:ext cx="9352984" cy="754929"/>
          </a:xfrm>
          <a:custGeom>
            <a:avLst/>
            <a:gdLst/>
            <a:ahLst/>
            <a:cxnLst/>
            <a:rect l="l" t="t" r="r" b="b"/>
            <a:pathLst>
              <a:path w="6427470" h="518795">
                <a:moveTo>
                  <a:pt x="6427135" y="0"/>
                </a:moveTo>
                <a:lnTo>
                  <a:pt x="0" y="0"/>
                </a:lnTo>
                <a:lnTo>
                  <a:pt x="0" y="518454"/>
                </a:lnTo>
                <a:lnTo>
                  <a:pt x="6427135" y="518454"/>
                </a:lnTo>
                <a:lnTo>
                  <a:pt x="642713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324492" y="9128991"/>
            <a:ext cx="9297094" cy="555120"/>
          </a:xfrm>
          <a:prstGeom prst="rect">
            <a:avLst/>
          </a:prstGeom>
        </p:spPr>
        <p:txBody>
          <a:bodyPr vert="horz" wrap="square" lIns="0" tIns="17557" rIns="0" bIns="0" rtlCol="0">
            <a:spAutoFit/>
          </a:bodyPr>
          <a:lstStyle/>
          <a:p>
            <a:pPr marL="18478" algn="ctr">
              <a:spcBef>
                <a:spcPts val="138"/>
              </a:spcBef>
            </a:pPr>
            <a:r>
              <a:rPr sz="3492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METHODS</a:t>
            </a:r>
            <a:endParaRPr sz="3492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85620" y="19806255"/>
            <a:ext cx="1277001" cy="346163"/>
          </a:xfrm>
          <a:prstGeom prst="rect">
            <a:avLst/>
          </a:prstGeom>
        </p:spPr>
        <p:txBody>
          <a:bodyPr vert="horz" wrap="square" lIns="0" tIns="21251" rIns="0" bIns="0" rtlCol="0">
            <a:spAutoFit/>
          </a:bodyPr>
          <a:lstStyle/>
          <a:p>
            <a:pPr marL="18478">
              <a:spcBef>
                <a:spcPts val="166"/>
              </a:spcBef>
            </a:pPr>
            <a:r>
              <a:rPr sz="2110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Statistics</a:t>
            </a:r>
            <a:endParaRPr sz="2110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85618" y="20222049"/>
            <a:ext cx="8697850" cy="444246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284552" marR="7390" indent="-267000">
              <a:spcBef>
                <a:spcPts val="189"/>
              </a:spcBef>
              <a:buSzPct val="72000"/>
              <a:buFont typeface="Arial"/>
              <a:buChar char="•"/>
              <a:tabLst>
                <a:tab pos="284552" algn="l"/>
                <a:tab pos="285476" algn="l"/>
              </a:tabLst>
            </a:pPr>
            <a:r>
              <a:rPr lang="en-US" sz="2729" baseline="2222" dirty="0">
                <a:latin typeface="Verdana"/>
                <a:cs typeface="Verdana"/>
              </a:rPr>
              <a:t>Description</a:t>
            </a:r>
            <a:endParaRPr sz="1819" dirty="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98115" y="14360675"/>
            <a:ext cx="2712014" cy="469327"/>
          </a:xfrm>
          <a:prstGeom prst="rect">
            <a:avLst/>
          </a:prstGeom>
        </p:spPr>
        <p:txBody>
          <a:bodyPr vert="horz" wrap="square" lIns="0" tIns="143224" rIns="0" bIns="0" rtlCol="0">
            <a:spAutoFit/>
          </a:bodyPr>
          <a:lstStyle/>
          <a:p>
            <a:pPr marL="18478">
              <a:spcBef>
                <a:spcPts val="1128"/>
              </a:spcBef>
            </a:pPr>
            <a:r>
              <a:rPr sz="2110" u="sng" spc="-15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Outcomes</a:t>
            </a:r>
            <a:endParaRPr sz="211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274959" y="15349469"/>
            <a:ext cx="1079261" cy="1533882"/>
            <a:chOff x="116156" y="10548800"/>
            <a:chExt cx="741680" cy="1054100"/>
          </a:xfrm>
        </p:grpSpPr>
        <p:sp>
          <p:nvSpPr>
            <p:cNvPr id="74" name="object 74"/>
            <p:cNvSpPr/>
            <p:nvPr/>
          </p:nvSpPr>
          <p:spPr>
            <a:xfrm>
              <a:off x="122188" y="10554832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364680" y="364681"/>
                  </a:lnTo>
                  <a:lnTo>
                    <a:pt x="0" y="0"/>
                  </a:lnTo>
                  <a:lnTo>
                    <a:pt x="0" y="677266"/>
                  </a:lnTo>
                  <a:lnTo>
                    <a:pt x="364680" y="1041947"/>
                  </a:lnTo>
                  <a:lnTo>
                    <a:pt x="729362" y="677266"/>
                  </a:lnTo>
                  <a:lnTo>
                    <a:pt x="7293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2189" y="10554832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729362" y="677266"/>
                  </a:lnTo>
                  <a:lnTo>
                    <a:pt x="364680" y="1041947"/>
                  </a:lnTo>
                  <a:lnTo>
                    <a:pt x="0" y="677266"/>
                  </a:lnTo>
                  <a:lnTo>
                    <a:pt x="0" y="0"/>
                  </a:lnTo>
                  <a:lnTo>
                    <a:pt x="364680" y="364681"/>
                  </a:lnTo>
                  <a:lnTo>
                    <a:pt x="729362" y="0"/>
                  </a:lnTo>
                  <a:close/>
                </a:path>
              </a:pathLst>
            </a:custGeom>
            <a:ln w="11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685292" y="15961837"/>
            <a:ext cx="258727" cy="500204"/>
          </a:xfrm>
          <a:prstGeom prst="rect">
            <a:avLst/>
          </a:prstGeom>
        </p:spPr>
        <p:txBody>
          <a:bodyPr vert="horz" wrap="square" lIns="0" tIns="18481" rIns="0" bIns="0" rtlCol="0">
            <a:spAutoFit/>
          </a:bodyPr>
          <a:lstStyle/>
          <a:p>
            <a:pPr marL="18478">
              <a:spcBef>
                <a:spcPts val="145"/>
              </a:spcBef>
            </a:pPr>
            <a:r>
              <a:rPr sz="312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129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345075" y="15354299"/>
            <a:ext cx="8170231" cy="985935"/>
          </a:xfrm>
          <a:custGeom>
            <a:avLst/>
            <a:gdLst/>
            <a:ahLst/>
            <a:cxnLst/>
            <a:rect l="l" t="t" r="r" b="b"/>
            <a:pathLst>
              <a:path w="5614670" h="677545">
                <a:moveTo>
                  <a:pt x="5614644" y="112882"/>
                </a:moveTo>
                <a:lnTo>
                  <a:pt x="5614644" y="564382"/>
                </a:lnTo>
                <a:lnTo>
                  <a:pt x="5605773" y="608321"/>
                </a:lnTo>
                <a:lnTo>
                  <a:pt x="5581582" y="644202"/>
                </a:lnTo>
                <a:lnTo>
                  <a:pt x="5545701" y="668394"/>
                </a:lnTo>
                <a:lnTo>
                  <a:pt x="5501762" y="677265"/>
                </a:lnTo>
                <a:lnTo>
                  <a:pt x="0" y="677265"/>
                </a:lnTo>
                <a:lnTo>
                  <a:pt x="0" y="0"/>
                </a:lnTo>
                <a:lnTo>
                  <a:pt x="5501762" y="0"/>
                </a:lnTo>
                <a:lnTo>
                  <a:pt x="5545701" y="8870"/>
                </a:lnTo>
                <a:lnTo>
                  <a:pt x="5581582" y="33062"/>
                </a:lnTo>
                <a:lnTo>
                  <a:pt x="5605773" y="68943"/>
                </a:lnTo>
                <a:lnTo>
                  <a:pt x="5614644" y="112882"/>
                </a:lnTo>
                <a:close/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478286" y="15459979"/>
            <a:ext cx="7845899" cy="346320"/>
          </a:xfrm>
          <a:prstGeom prst="rect">
            <a:avLst/>
          </a:prstGeom>
        </p:spPr>
        <p:txBody>
          <a:bodyPr vert="horz" wrap="square" lIns="0" tIns="47124" rIns="0" bIns="0" rtlCol="0">
            <a:spAutoFit/>
          </a:bodyPr>
          <a:lstStyle/>
          <a:p>
            <a:pPr marL="208796" marR="7390" indent="-191242">
              <a:lnSpc>
                <a:spcPct val="91900"/>
              </a:lnSpc>
              <a:spcBef>
                <a:spcPts val="369"/>
              </a:spcBef>
              <a:buChar char="•"/>
              <a:tabLst>
                <a:tab pos="209720" algn="l"/>
              </a:tabLst>
            </a:pPr>
            <a:r>
              <a:rPr lang="en-US" sz="2110" spc="-15" dirty="0">
                <a:latin typeface="Verdana"/>
                <a:cs typeface="Verdana"/>
              </a:rPr>
              <a:t>Item 1</a:t>
            </a:r>
            <a:endParaRPr sz="2110" dirty="0">
              <a:latin typeface="Verdana"/>
              <a:cs typeface="Verdan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274959" y="16739917"/>
            <a:ext cx="1079261" cy="1533882"/>
            <a:chOff x="116156" y="11504331"/>
            <a:chExt cx="741680" cy="1054100"/>
          </a:xfrm>
        </p:grpSpPr>
        <p:sp>
          <p:nvSpPr>
            <p:cNvPr id="80" name="object 80"/>
            <p:cNvSpPr/>
            <p:nvPr/>
          </p:nvSpPr>
          <p:spPr>
            <a:xfrm>
              <a:off x="122188" y="1151036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364680" y="364681"/>
                  </a:lnTo>
                  <a:lnTo>
                    <a:pt x="0" y="0"/>
                  </a:lnTo>
                  <a:lnTo>
                    <a:pt x="0" y="677266"/>
                  </a:lnTo>
                  <a:lnTo>
                    <a:pt x="364680" y="1041947"/>
                  </a:lnTo>
                  <a:lnTo>
                    <a:pt x="729362" y="677266"/>
                  </a:lnTo>
                  <a:lnTo>
                    <a:pt x="7293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189" y="1151036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729362" y="677266"/>
                  </a:lnTo>
                  <a:lnTo>
                    <a:pt x="364680" y="1041947"/>
                  </a:lnTo>
                  <a:lnTo>
                    <a:pt x="0" y="677266"/>
                  </a:lnTo>
                  <a:lnTo>
                    <a:pt x="0" y="0"/>
                  </a:lnTo>
                  <a:lnTo>
                    <a:pt x="364680" y="364681"/>
                  </a:lnTo>
                  <a:lnTo>
                    <a:pt x="729362" y="0"/>
                  </a:lnTo>
                  <a:close/>
                </a:path>
              </a:pathLst>
            </a:custGeom>
            <a:ln w="11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685292" y="17332166"/>
            <a:ext cx="258727" cy="500204"/>
          </a:xfrm>
          <a:prstGeom prst="rect">
            <a:avLst/>
          </a:prstGeom>
        </p:spPr>
        <p:txBody>
          <a:bodyPr vert="horz" wrap="square" lIns="0" tIns="18481" rIns="0" bIns="0" rtlCol="0">
            <a:spAutoFit/>
          </a:bodyPr>
          <a:lstStyle/>
          <a:p>
            <a:pPr marL="18478">
              <a:spcBef>
                <a:spcPts val="145"/>
              </a:spcBef>
            </a:pPr>
            <a:r>
              <a:rPr sz="312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</a:t>
            </a:r>
            <a:endParaRPr sz="312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345075" y="16748698"/>
            <a:ext cx="8170231" cy="985935"/>
          </a:xfrm>
          <a:custGeom>
            <a:avLst/>
            <a:gdLst/>
            <a:ahLst/>
            <a:cxnLst/>
            <a:rect l="l" t="t" r="r" b="b"/>
            <a:pathLst>
              <a:path w="5614670" h="677545">
                <a:moveTo>
                  <a:pt x="5614644" y="112882"/>
                </a:moveTo>
                <a:lnTo>
                  <a:pt x="5614644" y="564382"/>
                </a:lnTo>
                <a:lnTo>
                  <a:pt x="5605773" y="608321"/>
                </a:lnTo>
                <a:lnTo>
                  <a:pt x="5581582" y="644202"/>
                </a:lnTo>
                <a:lnTo>
                  <a:pt x="5545701" y="668394"/>
                </a:lnTo>
                <a:lnTo>
                  <a:pt x="5501762" y="677265"/>
                </a:lnTo>
                <a:lnTo>
                  <a:pt x="0" y="677265"/>
                </a:lnTo>
                <a:lnTo>
                  <a:pt x="0" y="0"/>
                </a:lnTo>
                <a:lnTo>
                  <a:pt x="5501762" y="0"/>
                </a:lnTo>
                <a:lnTo>
                  <a:pt x="5545701" y="8870"/>
                </a:lnTo>
                <a:lnTo>
                  <a:pt x="5581582" y="33062"/>
                </a:lnTo>
                <a:lnTo>
                  <a:pt x="5605773" y="68943"/>
                </a:lnTo>
                <a:lnTo>
                  <a:pt x="5614644" y="112882"/>
                </a:lnTo>
                <a:close/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478286" y="16892982"/>
            <a:ext cx="7550211" cy="348136"/>
          </a:xfrm>
          <a:prstGeom prst="rect">
            <a:avLst/>
          </a:prstGeom>
        </p:spPr>
        <p:txBody>
          <a:bodyPr vert="horz" wrap="square" lIns="0" tIns="52669" rIns="0" bIns="0" rtlCol="0">
            <a:spAutoFit/>
          </a:bodyPr>
          <a:lstStyle/>
          <a:p>
            <a:pPr marL="208796" marR="7390" indent="-191242">
              <a:lnSpc>
                <a:spcPts val="2328"/>
              </a:lnSpc>
              <a:spcBef>
                <a:spcPts val="415"/>
              </a:spcBef>
              <a:buChar char="•"/>
              <a:tabLst>
                <a:tab pos="209720" algn="l"/>
              </a:tabLst>
            </a:pPr>
            <a:r>
              <a:rPr lang="en-US" sz="2110" spc="-15" dirty="0">
                <a:latin typeface="Verdana"/>
                <a:cs typeface="Verdana"/>
              </a:rPr>
              <a:t>Item 2</a:t>
            </a:r>
            <a:endParaRPr sz="2110" dirty="0">
              <a:latin typeface="Verdana"/>
              <a:cs typeface="Verdan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274959" y="18130365"/>
            <a:ext cx="1079261" cy="1533882"/>
            <a:chOff x="116156" y="12459861"/>
            <a:chExt cx="741680" cy="1054100"/>
          </a:xfrm>
        </p:grpSpPr>
        <p:sp>
          <p:nvSpPr>
            <p:cNvPr id="86" name="object 86"/>
            <p:cNvSpPr/>
            <p:nvPr/>
          </p:nvSpPr>
          <p:spPr>
            <a:xfrm>
              <a:off x="122188" y="1246589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364680" y="364681"/>
                  </a:lnTo>
                  <a:lnTo>
                    <a:pt x="0" y="0"/>
                  </a:lnTo>
                  <a:lnTo>
                    <a:pt x="0" y="677266"/>
                  </a:lnTo>
                  <a:lnTo>
                    <a:pt x="364680" y="1041946"/>
                  </a:lnTo>
                  <a:lnTo>
                    <a:pt x="729362" y="677266"/>
                  </a:lnTo>
                  <a:lnTo>
                    <a:pt x="7293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2189" y="1246589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729362" y="677266"/>
                  </a:lnTo>
                  <a:lnTo>
                    <a:pt x="364680" y="1041947"/>
                  </a:lnTo>
                  <a:lnTo>
                    <a:pt x="0" y="677266"/>
                  </a:lnTo>
                  <a:lnTo>
                    <a:pt x="0" y="0"/>
                  </a:lnTo>
                  <a:lnTo>
                    <a:pt x="364680" y="364681"/>
                  </a:lnTo>
                  <a:lnTo>
                    <a:pt x="729362" y="0"/>
                  </a:lnTo>
                  <a:close/>
                </a:path>
              </a:pathLst>
            </a:custGeom>
            <a:ln w="11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685292" y="18662764"/>
            <a:ext cx="258727" cy="500204"/>
          </a:xfrm>
          <a:prstGeom prst="rect">
            <a:avLst/>
          </a:prstGeom>
        </p:spPr>
        <p:txBody>
          <a:bodyPr vert="horz" wrap="square" lIns="0" tIns="18481" rIns="0" bIns="0" rtlCol="0">
            <a:spAutoFit/>
          </a:bodyPr>
          <a:lstStyle/>
          <a:p>
            <a:pPr marL="18478">
              <a:spcBef>
                <a:spcPts val="145"/>
              </a:spcBef>
            </a:pPr>
            <a:r>
              <a:rPr sz="312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3</a:t>
            </a:r>
            <a:endParaRPr sz="312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345075" y="18139150"/>
            <a:ext cx="8170231" cy="985935"/>
          </a:xfrm>
          <a:custGeom>
            <a:avLst/>
            <a:gdLst/>
            <a:ahLst/>
            <a:cxnLst/>
            <a:rect l="l" t="t" r="r" b="b"/>
            <a:pathLst>
              <a:path w="5614670" h="677544">
                <a:moveTo>
                  <a:pt x="5614644" y="112882"/>
                </a:moveTo>
                <a:lnTo>
                  <a:pt x="5614644" y="564382"/>
                </a:lnTo>
                <a:lnTo>
                  <a:pt x="5605773" y="608321"/>
                </a:lnTo>
                <a:lnTo>
                  <a:pt x="5581582" y="644202"/>
                </a:lnTo>
                <a:lnTo>
                  <a:pt x="5545701" y="668394"/>
                </a:lnTo>
                <a:lnTo>
                  <a:pt x="5501762" y="677265"/>
                </a:lnTo>
                <a:lnTo>
                  <a:pt x="0" y="677265"/>
                </a:lnTo>
                <a:lnTo>
                  <a:pt x="0" y="0"/>
                </a:lnTo>
                <a:lnTo>
                  <a:pt x="5501762" y="0"/>
                </a:lnTo>
                <a:lnTo>
                  <a:pt x="5545701" y="8870"/>
                </a:lnTo>
                <a:lnTo>
                  <a:pt x="5581582" y="33062"/>
                </a:lnTo>
                <a:lnTo>
                  <a:pt x="5605773" y="68943"/>
                </a:lnTo>
                <a:lnTo>
                  <a:pt x="5614644" y="112882"/>
                </a:lnTo>
                <a:close/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478286" y="18282580"/>
            <a:ext cx="7213865" cy="348136"/>
          </a:xfrm>
          <a:prstGeom prst="rect">
            <a:avLst/>
          </a:prstGeom>
        </p:spPr>
        <p:txBody>
          <a:bodyPr vert="horz" wrap="square" lIns="0" tIns="52669" rIns="0" bIns="0" rtlCol="0">
            <a:spAutoFit/>
          </a:bodyPr>
          <a:lstStyle/>
          <a:p>
            <a:pPr marL="208796" marR="7390" indent="-191242">
              <a:lnSpc>
                <a:spcPts val="2328"/>
              </a:lnSpc>
              <a:spcBef>
                <a:spcPts val="415"/>
              </a:spcBef>
              <a:buChar char="•"/>
              <a:tabLst>
                <a:tab pos="209720" algn="l"/>
              </a:tabLst>
            </a:pPr>
            <a:r>
              <a:rPr lang="en-US" sz="2110" spc="-15" dirty="0">
                <a:latin typeface="Verdana"/>
                <a:cs typeface="Verdana"/>
              </a:rPr>
              <a:t>Item 3</a:t>
            </a:r>
            <a:endParaRPr sz="2110" dirty="0">
              <a:latin typeface="Verdana"/>
              <a:cs typeface="Verdan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464795" y="775451"/>
            <a:ext cx="5985089" cy="469273"/>
          </a:xfrm>
          <a:prstGeom prst="rect">
            <a:avLst/>
          </a:prstGeom>
        </p:spPr>
        <p:txBody>
          <a:bodyPr vert="horz" wrap="square" lIns="0" tIns="21251" rIns="0" bIns="0" rtlCol="0">
            <a:spAutoFit/>
          </a:bodyPr>
          <a:lstStyle/>
          <a:p>
            <a:pPr marL="18478">
              <a:spcBef>
                <a:spcPts val="166"/>
              </a:spcBef>
            </a:pPr>
            <a:r>
              <a:rPr sz="2910" b="1" spc="138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Template</a:t>
            </a:r>
            <a:r>
              <a:rPr sz="2910" b="1" spc="45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910" b="1" spc="1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Header</a:t>
            </a:r>
            <a:endParaRPr sz="291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262852" y="2095590"/>
            <a:ext cx="27923119" cy="808779"/>
          </a:xfrm>
          <a:prstGeom prst="rect">
            <a:avLst/>
          </a:prstGeom>
        </p:spPr>
        <p:txBody>
          <a:bodyPr vert="horz" wrap="square" lIns="0" tIns="17557" rIns="0" bIns="0" rtlCol="0">
            <a:spAutoFit/>
          </a:bodyPr>
          <a:lstStyle/>
          <a:p>
            <a:pPr marL="3696420" marR="62822" indent="-3623434">
              <a:lnSpc>
                <a:spcPct val="132000"/>
              </a:lnSpc>
              <a:spcBef>
                <a:spcPts val="138"/>
              </a:spcBef>
            </a:pPr>
            <a:r>
              <a:rPr lang="en-US" sz="2037" b="1" dirty="0">
                <a:latin typeface="Verdana"/>
                <a:cs typeface="Verdana"/>
              </a:rPr>
              <a:t>Author(s)</a:t>
            </a:r>
          </a:p>
          <a:p>
            <a:pPr marL="3696420" marR="62822" indent="-3623434">
              <a:lnSpc>
                <a:spcPct val="132000"/>
              </a:lnSpc>
              <a:spcBef>
                <a:spcPts val="138"/>
              </a:spcBef>
            </a:pPr>
            <a:r>
              <a:rPr lang="en-US" sz="2037" b="1" dirty="0">
                <a:latin typeface="Verdana"/>
                <a:cs typeface="Verdana"/>
              </a:rPr>
              <a:t>Institution(s)</a:t>
            </a:r>
            <a:endParaRPr lang="en-US" sz="2037" dirty="0">
              <a:latin typeface="Verdana"/>
              <a:cs typeface="Verdana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1F80B77-7D9A-490C-85C8-27C24816E5A5}"/>
              </a:ext>
            </a:extLst>
          </p:cNvPr>
          <p:cNvSpPr/>
          <p:nvPr/>
        </p:nvSpPr>
        <p:spPr>
          <a:xfrm>
            <a:off x="1304858" y="3184303"/>
            <a:ext cx="9205911" cy="62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92" spc="-15" dirty="0">
                <a:solidFill>
                  <a:srgbClr val="FFFFFF"/>
                </a:solidFill>
                <a:latin typeface="Verdana"/>
                <a:cs typeface="Verdana"/>
              </a:rPr>
              <a:t>BACKGROUND</a:t>
            </a:r>
            <a:endParaRPr lang="en-US" sz="3492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F6A007E-6A1D-417A-BB9A-AE85212AC37B}"/>
              </a:ext>
            </a:extLst>
          </p:cNvPr>
          <p:cNvSpPr/>
          <p:nvPr/>
        </p:nvSpPr>
        <p:spPr>
          <a:xfrm>
            <a:off x="12024455" y="3196318"/>
            <a:ext cx="19371301" cy="6297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492" spc="-22" dirty="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  <a:endParaRPr lang="en-US" sz="3492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62CE4AD-6013-4BF3-B4B1-731D0F61DBEF}"/>
              </a:ext>
            </a:extLst>
          </p:cNvPr>
          <p:cNvSpPr/>
          <p:nvPr/>
        </p:nvSpPr>
        <p:spPr>
          <a:xfrm>
            <a:off x="1331658" y="14935684"/>
            <a:ext cx="3370738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11">
              <a:spcBef>
                <a:spcPts val="895"/>
              </a:spcBef>
            </a:pP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Figure</a:t>
            </a:r>
            <a:r>
              <a:rPr lang="en-US" sz="1746" b="1" i="1" spc="87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lang="en-US"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58" name="Table 158">
            <a:extLst>
              <a:ext uri="{FF2B5EF4-FFF2-40B4-BE49-F238E27FC236}">
                <a16:creationId xmlns:a16="http://schemas.microsoft.com/office/drawing/2014/main" id="{60DC3FEF-1A5A-40A1-A2EC-78F6C400D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68877"/>
              </p:ext>
            </p:extLst>
          </p:nvPr>
        </p:nvGraphicFramePr>
        <p:xfrm>
          <a:off x="12382699" y="8809644"/>
          <a:ext cx="9217028" cy="4856679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539631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539631">
                <a:tc gridSpan="4">
                  <a:txBody>
                    <a:bodyPr/>
                    <a:lstStyle/>
                    <a:p>
                      <a:r>
                        <a:rPr lang="en-US" sz="15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160" name="object 51">
            <a:extLst>
              <a:ext uri="{FF2B5EF4-FFF2-40B4-BE49-F238E27FC236}">
                <a16:creationId xmlns:a16="http://schemas.microsoft.com/office/drawing/2014/main" id="{8C63E5B4-2B1E-42F9-99AE-30761941F773}"/>
              </a:ext>
            </a:extLst>
          </p:cNvPr>
          <p:cNvSpPr txBox="1"/>
          <p:nvPr/>
        </p:nvSpPr>
        <p:spPr>
          <a:xfrm>
            <a:off x="12246743" y="8536505"/>
            <a:ext cx="6696709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63" name="Chart 162">
            <a:extLst>
              <a:ext uri="{FF2B5EF4-FFF2-40B4-BE49-F238E27FC236}">
                <a16:creationId xmlns:a16="http://schemas.microsoft.com/office/drawing/2014/main" id="{A7B1A132-09B9-48EF-BD9C-C9BB018CF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121434"/>
              </p:ext>
            </p:extLst>
          </p:nvPr>
        </p:nvGraphicFramePr>
        <p:xfrm>
          <a:off x="12219025" y="15118946"/>
          <a:ext cx="9535939" cy="568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" name="object 51">
            <a:extLst>
              <a:ext uri="{FF2B5EF4-FFF2-40B4-BE49-F238E27FC236}">
                <a16:creationId xmlns:a16="http://schemas.microsoft.com/office/drawing/2014/main" id="{176C4C30-0D96-4EA9-91C3-3AB11BCDE078}"/>
              </a:ext>
            </a:extLst>
          </p:cNvPr>
          <p:cNvSpPr txBox="1"/>
          <p:nvPr/>
        </p:nvSpPr>
        <p:spPr>
          <a:xfrm>
            <a:off x="12246743" y="14549032"/>
            <a:ext cx="6696709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Figure</a:t>
            </a:r>
            <a:r>
              <a:rPr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E01041C-C032-4551-9622-55A887E40D2B}"/>
              </a:ext>
            </a:extLst>
          </p:cNvPr>
          <p:cNvSpPr/>
          <p:nvPr/>
        </p:nvSpPr>
        <p:spPr>
          <a:xfrm>
            <a:off x="14880214" y="4939156"/>
            <a:ext cx="3437374" cy="7390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37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C0EC86B-AB2D-4B88-9E29-5C24383F51A8}"/>
              </a:ext>
            </a:extLst>
          </p:cNvPr>
          <p:cNvCxnSpPr>
            <a:cxnSpLocks/>
            <a:stCxn id="168" idx="2"/>
          </p:cNvCxnSpPr>
          <p:nvPr/>
        </p:nvCxnSpPr>
        <p:spPr>
          <a:xfrm>
            <a:off x="16598900" y="5678253"/>
            <a:ext cx="0" cy="592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C607F9-8CB7-4AE4-9F11-3D6C5133CBF1}"/>
              </a:ext>
            </a:extLst>
          </p:cNvPr>
          <p:cNvCxnSpPr>
            <a:cxnSpLocks/>
          </p:cNvCxnSpPr>
          <p:nvPr/>
        </p:nvCxnSpPr>
        <p:spPr>
          <a:xfrm>
            <a:off x="14741610" y="6250901"/>
            <a:ext cx="0" cy="696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B9DDC8E-9010-4AC2-9760-65C53451D0EF}"/>
              </a:ext>
            </a:extLst>
          </p:cNvPr>
          <p:cNvCxnSpPr>
            <a:cxnSpLocks/>
          </p:cNvCxnSpPr>
          <p:nvPr/>
        </p:nvCxnSpPr>
        <p:spPr>
          <a:xfrm>
            <a:off x="18705678" y="6250901"/>
            <a:ext cx="0" cy="696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B252488-ACDE-401D-9128-4F6ED2C37E38}"/>
              </a:ext>
            </a:extLst>
          </p:cNvPr>
          <p:cNvCxnSpPr>
            <a:cxnSpLocks/>
          </p:cNvCxnSpPr>
          <p:nvPr/>
        </p:nvCxnSpPr>
        <p:spPr>
          <a:xfrm flipH="1">
            <a:off x="14741610" y="6270257"/>
            <a:ext cx="3964069" cy="4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0278945-5082-4338-B236-EEF5298BCAFC}"/>
              </a:ext>
            </a:extLst>
          </p:cNvPr>
          <p:cNvSpPr/>
          <p:nvPr/>
        </p:nvSpPr>
        <p:spPr>
          <a:xfrm>
            <a:off x="13022923" y="6681311"/>
            <a:ext cx="3437374" cy="7390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37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638BBA0-FC2B-4D33-9A4B-3A2D4539BE88}"/>
              </a:ext>
            </a:extLst>
          </p:cNvPr>
          <p:cNvSpPr/>
          <p:nvPr/>
        </p:nvSpPr>
        <p:spPr>
          <a:xfrm>
            <a:off x="16986991" y="6681309"/>
            <a:ext cx="3437374" cy="7390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37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6" name="object 51">
            <a:extLst>
              <a:ext uri="{FF2B5EF4-FFF2-40B4-BE49-F238E27FC236}">
                <a16:creationId xmlns:a16="http://schemas.microsoft.com/office/drawing/2014/main" id="{0E2CE0D8-8F07-4C1C-9320-C37E01541625}"/>
              </a:ext>
            </a:extLst>
          </p:cNvPr>
          <p:cNvSpPr txBox="1"/>
          <p:nvPr/>
        </p:nvSpPr>
        <p:spPr>
          <a:xfrm>
            <a:off x="12219019" y="4255659"/>
            <a:ext cx="6696709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Figure</a:t>
            </a:r>
            <a:r>
              <a:rPr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87" name="Table 158">
            <a:extLst>
              <a:ext uri="{FF2B5EF4-FFF2-40B4-BE49-F238E27FC236}">
                <a16:creationId xmlns:a16="http://schemas.microsoft.com/office/drawing/2014/main" id="{81B5B68A-2A5C-4913-86EE-22A3438B5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15465"/>
              </p:ext>
            </p:extLst>
          </p:nvPr>
        </p:nvGraphicFramePr>
        <p:xfrm>
          <a:off x="22051211" y="4584411"/>
          <a:ext cx="9302260" cy="4856679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325565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539631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539631">
                <a:tc gridSpan="4">
                  <a:txBody>
                    <a:bodyPr/>
                    <a:lstStyle/>
                    <a:p>
                      <a:r>
                        <a:rPr lang="en-US" sz="15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188" name="object 51">
            <a:extLst>
              <a:ext uri="{FF2B5EF4-FFF2-40B4-BE49-F238E27FC236}">
                <a16:creationId xmlns:a16="http://schemas.microsoft.com/office/drawing/2014/main" id="{1CB68BD2-E606-46B2-8B81-F11857D06D2D}"/>
              </a:ext>
            </a:extLst>
          </p:cNvPr>
          <p:cNvSpPr txBox="1"/>
          <p:nvPr/>
        </p:nvSpPr>
        <p:spPr>
          <a:xfrm>
            <a:off x="21981636" y="4311274"/>
            <a:ext cx="6532604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89" name="Table 158">
            <a:extLst>
              <a:ext uri="{FF2B5EF4-FFF2-40B4-BE49-F238E27FC236}">
                <a16:creationId xmlns:a16="http://schemas.microsoft.com/office/drawing/2014/main" id="{75E8BC78-A50D-475E-8CD7-F2086E4C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07135"/>
              </p:ext>
            </p:extLst>
          </p:nvPr>
        </p:nvGraphicFramePr>
        <p:xfrm>
          <a:off x="22129496" y="10380454"/>
          <a:ext cx="9302260" cy="4856679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325565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539631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539631">
                <a:tc gridSpan="4">
                  <a:txBody>
                    <a:bodyPr/>
                    <a:lstStyle/>
                    <a:p>
                      <a:r>
                        <a:rPr lang="en-US" sz="15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190" name="object 51">
            <a:extLst>
              <a:ext uri="{FF2B5EF4-FFF2-40B4-BE49-F238E27FC236}">
                <a16:creationId xmlns:a16="http://schemas.microsoft.com/office/drawing/2014/main" id="{60B64E28-39F5-41AF-97D2-56B8C022C1EE}"/>
              </a:ext>
            </a:extLst>
          </p:cNvPr>
          <p:cNvSpPr txBox="1"/>
          <p:nvPr/>
        </p:nvSpPr>
        <p:spPr>
          <a:xfrm>
            <a:off x="22059922" y="10107314"/>
            <a:ext cx="6532604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649205-5B25-47A7-9371-83563F98E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2" y="140736"/>
            <a:ext cx="4124741" cy="1819739"/>
          </a:xfrm>
          <a:prstGeom prst="rect">
            <a:avLst/>
          </a:prstGeom>
        </p:spPr>
      </p:pic>
      <p:graphicFrame>
        <p:nvGraphicFramePr>
          <p:cNvPr id="68" name="Table 158">
            <a:extLst>
              <a:ext uri="{FF2B5EF4-FFF2-40B4-BE49-F238E27FC236}">
                <a16:creationId xmlns:a16="http://schemas.microsoft.com/office/drawing/2014/main" id="{5E887B1B-8851-5682-2127-257717182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05223"/>
              </p:ext>
            </p:extLst>
          </p:nvPr>
        </p:nvGraphicFramePr>
        <p:xfrm>
          <a:off x="22051211" y="15959190"/>
          <a:ext cx="9302260" cy="4856679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325565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2325565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539631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33059" marR="133059" marT="66530" marB="6653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53963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33059" marR="133059" marT="66530" marB="6653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539631">
                <a:tc gridSpan="4">
                  <a:txBody>
                    <a:bodyPr/>
                    <a:lstStyle/>
                    <a:p>
                      <a:r>
                        <a:rPr lang="en-US" sz="15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33059" marR="133059" marT="66530" marB="6653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69" name="object 51">
            <a:extLst>
              <a:ext uri="{FF2B5EF4-FFF2-40B4-BE49-F238E27FC236}">
                <a16:creationId xmlns:a16="http://schemas.microsoft.com/office/drawing/2014/main" id="{A8285CBE-519F-0FD1-37BD-75EB7A876573}"/>
              </a:ext>
            </a:extLst>
          </p:cNvPr>
          <p:cNvSpPr txBox="1"/>
          <p:nvPr/>
        </p:nvSpPr>
        <p:spPr>
          <a:xfrm>
            <a:off x="21981637" y="15686050"/>
            <a:ext cx="6532604" cy="292923"/>
          </a:xfrm>
          <a:prstGeom prst="rect">
            <a:avLst/>
          </a:prstGeom>
        </p:spPr>
        <p:txBody>
          <a:bodyPr vert="horz" wrap="square" lIns="0" tIns="24025" rIns="0" bIns="0" rtlCol="0">
            <a:spAutoFit/>
          </a:bodyPr>
          <a:lstStyle/>
          <a:p>
            <a:pPr marL="18478">
              <a:spcBef>
                <a:spcPts val="189"/>
              </a:spcBef>
            </a:pPr>
            <a:r>
              <a:rPr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1746" b="1" i="1" spc="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746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1746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82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5B440A238D9458C666733318A5858" ma:contentTypeVersion="11" ma:contentTypeDescription="Create a new document." ma:contentTypeScope="" ma:versionID="4815bc67e2f8a54cbb8b7aa2619c1281">
  <xsd:schema xmlns:xsd="http://www.w3.org/2001/XMLSchema" xmlns:xs="http://www.w3.org/2001/XMLSchema" xmlns:p="http://schemas.microsoft.com/office/2006/metadata/properties" xmlns:ns2="5ed8b681-30b6-4eed-a6d3-3a803feb64ff" xmlns:ns3="dd2d2419-3fa3-4277-8533-fe81827c7edb" targetNamespace="http://schemas.microsoft.com/office/2006/metadata/properties" ma:root="true" ma:fieldsID="88b3b0b7115a50a07207012bdc3207d3" ns2:_="" ns3:_="">
    <xsd:import namespace="5ed8b681-30b6-4eed-a6d3-3a803feb64ff"/>
    <xsd:import namespace="dd2d2419-3fa3-4277-8533-fe81827c7e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8b681-30b6-4eed-a6d3-3a803feb6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d2419-3fa3-4277-8533-fe81827c7e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C2632B-C985-4995-ACBB-67B41B7BE36D}"/>
</file>

<file path=customXml/itemProps2.xml><?xml version="1.0" encoding="utf-8"?>
<ds:datastoreItem xmlns:ds="http://schemas.openxmlformats.org/officeDocument/2006/customXml" ds:itemID="{8291EA76-CB0A-4C03-95ED-7EF07B7D046C}"/>
</file>

<file path=customXml/itemProps3.xml><?xml version="1.0" encoding="utf-8"?>
<ds:datastoreItem xmlns:ds="http://schemas.openxmlformats.org/officeDocument/2006/customXml" ds:itemID="{BB68759C-C95A-4F9F-A22E-68B923BCC6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264</Words>
  <Application>Microsoft Macintosh PowerPoint</Application>
  <PresentationFormat>Custom</PresentationFormat>
  <Paragraphs>190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UCCC_13221_PPT_Poster_Template_0122</dc:title>
  <dc:creator>McElhaney, Brad (mcelharb)</dc:creator>
  <cp:lastModifiedBy>McElhaney, Brad (mcelharb)</cp:lastModifiedBy>
  <cp:revision>2</cp:revision>
  <dcterms:created xsi:type="dcterms:W3CDTF">2022-04-13T13:32:55Z</dcterms:created>
  <dcterms:modified xsi:type="dcterms:W3CDTF">2022-05-02T15:25:21Z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PowerPoint</vt:lpwstr>
  </property>
  <property fmtid="{D5CDD505-2E9C-101B-9397-08002B2CF9AE}" pid="4" name="LastSaved">
    <vt:filetime>2022-04-13T00:00:00Z</vt:filetime>
  </property>
  <property fmtid="{D5CDD505-2E9C-101B-9397-08002B2CF9AE}" pid="5" name="ContentTypeId">
    <vt:lpwstr>0x01010092B5B440A238D9458C666733318A5858</vt:lpwstr>
  </property>
</Properties>
</file>