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43891200" cy="32918400"/>
  <p:notesSz cx="20104100" cy="150812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6282" userDrawn="1">
          <p15:clr>
            <a:srgbClr val="A4A3A4"/>
          </p15:clr>
        </p15:guide>
        <p15:guide id="2" pos="47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D5D5D5"/>
    <a:srgbClr val="E00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024D9F-F450-564B-9FDF-8981D58A292C}" v="1" dt="2022-05-02T15:16:14.94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8" autoAdjust="0"/>
    <p:restoredTop sz="94717"/>
  </p:normalViewPr>
  <p:slideViewPr>
    <p:cSldViewPr>
      <p:cViewPr varScale="1">
        <p:scale>
          <a:sx n="31" d="100"/>
          <a:sy n="31" d="100"/>
        </p:scale>
        <p:origin x="1536" y="208"/>
      </p:cViewPr>
      <p:guideLst>
        <p:guide orient="horz" pos="6282"/>
        <p:guide pos="47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47810390009523"/>
          <c:y val="4.9684542990717874E-2"/>
          <c:w val="0.86820406338949874"/>
          <c:h val="0.834262006805491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5D5D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516-4371-9057-ACA7FD8DD14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9A3BCC50-30F0-488D-A997-46A6758569BC}" type="VALUE">
                      <a:rPr lang="en-US"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516-4371-9057-ACA7FD8DD1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16-4371-9057-ACA7FD8DD1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CC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9D481A0-A1B7-4CCB-86F6-BD452440ECD2}" type="VALUE">
                      <a:rPr lang="en-US" sz="1400" b="1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pPr>
                        <a:defRPr sz="14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30924692816589"/>
                      <c:h val="5.057889703505755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516-4371-9057-ACA7FD8DD1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16-4371-9057-ACA7FD8DD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281808"/>
        <c:axId val="393817824"/>
      </c:barChart>
      <c:catAx>
        <c:axId val="168281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3817824"/>
        <c:crosses val="autoZero"/>
        <c:auto val="1"/>
        <c:lblAlgn val="ctr"/>
        <c:lblOffset val="100"/>
        <c:noMultiLvlLbl val="0"/>
      </c:catAx>
      <c:valAx>
        <c:axId val="39381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16828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91839" y="10204708"/>
            <a:ext cx="373075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583680" y="18434309"/>
            <a:ext cx="307238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94560" y="7571239"/>
            <a:ext cx="1909267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2603967" y="7571239"/>
            <a:ext cx="1909267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940090"/>
            <a:ext cx="43885655" cy="1632753"/>
          </a:xfrm>
          <a:custGeom>
            <a:avLst/>
            <a:gdLst/>
            <a:ahLst/>
            <a:cxnLst/>
            <a:rect l="l" t="t" r="r" b="b"/>
            <a:pathLst>
              <a:path w="20101560" h="748030">
                <a:moveTo>
                  <a:pt x="20101186" y="0"/>
                </a:moveTo>
                <a:lnTo>
                  <a:pt x="0" y="0"/>
                </a:lnTo>
                <a:lnTo>
                  <a:pt x="0" y="747708"/>
                </a:lnTo>
                <a:lnTo>
                  <a:pt x="20101186" y="747708"/>
                </a:lnTo>
                <a:lnTo>
                  <a:pt x="2010118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818643" y="31868617"/>
            <a:ext cx="6838765" cy="0"/>
          </a:xfrm>
          <a:custGeom>
            <a:avLst/>
            <a:gdLst/>
            <a:ahLst/>
            <a:cxnLst/>
            <a:rect l="l" t="t" r="r" b="b"/>
            <a:pathLst>
              <a:path w="3132454">
                <a:moveTo>
                  <a:pt x="0" y="0"/>
                </a:moveTo>
                <a:lnTo>
                  <a:pt x="3132179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818636" y="31868617"/>
            <a:ext cx="12901185" cy="5544"/>
          </a:xfrm>
          <a:custGeom>
            <a:avLst/>
            <a:gdLst/>
            <a:ahLst/>
            <a:cxnLst/>
            <a:rect l="l" t="t" r="r" b="b"/>
            <a:pathLst>
              <a:path w="5909309" h="2540">
                <a:moveTo>
                  <a:pt x="4458491" y="0"/>
                </a:moveTo>
                <a:lnTo>
                  <a:pt x="5908742" y="0"/>
                </a:lnTo>
              </a:path>
              <a:path w="5909309" h="2540">
                <a:moveTo>
                  <a:pt x="0" y="2181"/>
                </a:moveTo>
                <a:lnTo>
                  <a:pt x="5908742" y="2181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818636" y="30562463"/>
            <a:ext cx="3169150" cy="0"/>
          </a:xfrm>
          <a:custGeom>
            <a:avLst/>
            <a:gdLst/>
            <a:ahLst/>
            <a:cxnLst/>
            <a:rect l="l" t="t" r="r" b="b"/>
            <a:pathLst>
              <a:path w="1451609">
                <a:moveTo>
                  <a:pt x="0" y="0"/>
                </a:moveTo>
                <a:lnTo>
                  <a:pt x="1451020" y="0"/>
                </a:lnTo>
              </a:path>
            </a:pathLst>
          </a:custGeom>
          <a:ln w="436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1882105" y="30562463"/>
            <a:ext cx="774958" cy="0"/>
          </a:xfrm>
          <a:custGeom>
            <a:avLst/>
            <a:gdLst/>
            <a:ahLst/>
            <a:cxnLst/>
            <a:rect l="l" t="t" r="r" b="b"/>
            <a:pathLst>
              <a:path w="354965">
                <a:moveTo>
                  <a:pt x="0" y="0"/>
                </a:moveTo>
                <a:lnTo>
                  <a:pt x="354846" y="0"/>
                </a:lnTo>
              </a:path>
            </a:pathLst>
          </a:custGeom>
          <a:ln w="436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5552400" y="30562463"/>
            <a:ext cx="3166377" cy="0"/>
          </a:xfrm>
          <a:custGeom>
            <a:avLst/>
            <a:gdLst/>
            <a:ahLst/>
            <a:cxnLst/>
            <a:rect l="l" t="t" r="r" b="b"/>
            <a:pathLst>
              <a:path w="1450340">
                <a:moveTo>
                  <a:pt x="0" y="0"/>
                </a:moveTo>
                <a:lnTo>
                  <a:pt x="1450251" y="0"/>
                </a:lnTo>
              </a:path>
            </a:pathLst>
          </a:custGeom>
          <a:ln w="436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5818636" y="29241940"/>
            <a:ext cx="3169150" cy="0"/>
          </a:xfrm>
          <a:custGeom>
            <a:avLst/>
            <a:gdLst/>
            <a:ahLst/>
            <a:cxnLst/>
            <a:rect l="l" t="t" r="r" b="b"/>
            <a:pathLst>
              <a:path w="1451609">
                <a:moveTo>
                  <a:pt x="0" y="0"/>
                </a:moveTo>
                <a:lnTo>
                  <a:pt x="1451020" y="0"/>
                </a:lnTo>
              </a:path>
            </a:pathLst>
          </a:custGeom>
          <a:ln w="436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21882105" y="29241940"/>
            <a:ext cx="774958" cy="0"/>
          </a:xfrm>
          <a:custGeom>
            <a:avLst/>
            <a:gdLst/>
            <a:ahLst/>
            <a:cxnLst/>
            <a:rect l="l" t="t" r="r" b="b"/>
            <a:pathLst>
              <a:path w="354965">
                <a:moveTo>
                  <a:pt x="0" y="0"/>
                </a:moveTo>
                <a:lnTo>
                  <a:pt x="354846" y="0"/>
                </a:lnTo>
              </a:path>
            </a:pathLst>
          </a:custGeom>
          <a:ln w="436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5552400" y="29241940"/>
            <a:ext cx="3166377" cy="0"/>
          </a:xfrm>
          <a:custGeom>
            <a:avLst/>
            <a:gdLst/>
            <a:ahLst/>
            <a:cxnLst/>
            <a:rect l="l" t="t" r="r" b="b"/>
            <a:pathLst>
              <a:path w="1450340">
                <a:moveTo>
                  <a:pt x="0" y="0"/>
                </a:moveTo>
                <a:lnTo>
                  <a:pt x="1450251" y="0"/>
                </a:lnTo>
              </a:path>
            </a:pathLst>
          </a:custGeom>
          <a:ln w="436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5818643" y="27921419"/>
            <a:ext cx="6838765" cy="0"/>
          </a:xfrm>
          <a:custGeom>
            <a:avLst/>
            <a:gdLst/>
            <a:ahLst/>
            <a:cxnLst/>
            <a:rect l="l" t="t" r="r" b="b"/>
            <a:pathLst>
              <a:path w="3132454">
                <a:moveTo>
                  <a:pt x="0" y="0"/>
                </a:moveTo>
                <a:lnTo>
                  <a:pt x="3132179" y="0"/>
                </a:lnTo>
              </a:path>
            </a:pathLst>
          </a:custGeom>
          <a:ln w="436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25552400" y="27921419"/>
            <a:ext cx="3166377" cy="0"/>
          </a:xfrm>
          <a:custGeom>
            <a:avLst/>
            <a:gdLst/>
            <a:ahLst/>
            <a:cxnLst/>
            <a:rect l="l" t="t" r="r" b="b"/>
            <a:pathLst>
              <a:path w="1450340">
                <a:moveTo>
                  <a:pt x="0" y="0"/>
                </a:moveTo>
                <a:lnTo>
                  <a:pt x="1450251" y="0"/>
                </a:lnTo>
              </a:path>
            </a:pathLst>
          </a:custGeom>
          <a:ln w="436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5818643" y="26613595"/>
            <a:ext cx="6838765" cy="0"/>
          </a:xfrm>
          <a:custGeom>
            <a:avLst/>
            <a:gdLst/>
            <a:ahLst/>
            <a:cxnLst/>
            <a:rect l="l" t="t" r="r" b="b"/>
            <a:pathLst>
              <a:path w="3132454">
                <a:moveTo>
                  <a:pt x="0" y="0"/>
                </a:moveTo>
                <a:lnTo>
                  <a:pt x="3132179" y="0"/>
                </a:lnTo>
              </a:path>
            </a:pathLst>
          </a:custGeom>
          <a:ln w="436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5552400" y="26613595"/>
            <a:ext cx="3166377" cy="0"/>
          </a:xfrm>
          <a:custGeom>
            <a:avLst/>
            <a:gdLst/>
            <a:ahLst/>
            <a:cxnLst/>
            <a:rect l="l" t="t" r="r" b="b"/>
            <a:pathLst>
              <a:path w="1450340">
                <a:moveTo>
                  <a:pt x="0" y="0"/>
                </a:moveTo>
                <a:lnTo>
                  <a:pt x="1450251" y="0"/>
                </a:lnTo>
              </a:path>
            </a:pathLst>
          </a:custGeom>
          <a:ln w="436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5818636" y="25297632"/>
            <a:ext cx="12901185" cy="0"/>
          </a:xfrm>
          <a:custGeom>
            <a:avLst/>
            <a:gdLst/>
            <a:ahLst/>
            <a:cxnLst/>
            <a:rect l="l" t="t" r="r" b="b"/>
            <a:pathLst>
              <a:path w="5909309">
                <a:moveTo>
                  <a:pt x="0" y="0"/>
                </a:moveTo>
                <a:lnTo>
                  <a:pt x="5908742" y="0"/>
                </a:lnTo>
              </a:path>
            </a:pathLst>
          </a:custGeom>
          <a:ln w="436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94560" y="1316741"/>
            <a:ext cx="39502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94560" y="7571239"/>
            <a:ext cx="39502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4923008" y="30614119"/>
            <a:ext cx="140451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194561" y="30614119"/>
            <a:ext cx="100949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1601667" y="30614119"/>
            <a:ext cx="100949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97734">
        <a:defRPr>
          <a:latin typeface="+mn-lt"/>
          <a:ea typeface="+mn-ea"/>
          <a:cs typeface="+mn-cs"/>
        </a:defRPr>
      </a:lvl2pPr>
      <a:lvl3pPr marL="1995468">
        <a:defRPr>
          <a:latin typeface="+mn-lt"/>
          <a:ea typeface="+mn-ea"/>
          <a:cs typeface="+mn-cs"/>
        </a:defRPr>
      </a:lvl3pPr>
      <a:lvl4pPr marL="2993202">
        <a:defRPr>
          <a:latin typeface="+mn-lt"/>
          <a:ea typeface="+mn-ea"/>
          <a:cs typeface="+mn-cs"/>
        </a:defRPr>
      </a:lvl4pPr>
      <a:lvl5pPr marL="3990938">
        <a:defRPr>
          <a:latin typeface="+mn-lt"/>
          <a:ea typeface="+mn-ea"/>
          <a:cs typeface="+mn-cs"/>
        </a:defRPr>
      </a:lvl5pPr>
      <a:lvl6pPr marL="4988672">
        <a:defRPr>
          <a:latin typeface="+mn-lt"/>
          <a:ea typeface="+mn-ea"/>
          <a:cs typeface="+mn-cs"/>
        </a:defRPr>
      </a:lvl6pPr>
      <a:lvl7pPr marL="5986404">
        <a:defRPr>
          <a:latin typeface="+mn-lt"/>
          <a:ea typeface="+mn-ea"/>
          <a:cs typeface="+mn-cs"/>
        </a:defRPr>
      </a:lvl7pPr>
      <a:lvl8pPr marL="6984140">
        <a:defRPr>
          <a:latin typeface="+mn-lt"/>
          <a:ea typeface="+mn-ea"/>
          <a:cs typeface="+mn-cs"/>
        </a:defRPr>
      </a:lvl8pPr>
      <a:lvl9pPr marL="798187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97734">
        <a:defRPr>
          <a:latin typeface="+mn-lt"/>
          <a:ea typeface="+mn-ea"/>
          <a:cs typeface="+mn-cs"/>
        </a:defRPr>
      </a:lvl2pPr>
      <a:lvl3pPr marL="1995468">
        <a:defRPr>
          <a:latin typeface="+mn-lt"/>
          <a:ea typeface="+mn-ea"/>
          <a:cs typeface="+mn-cs"/>
        </a:defRPr>
      </a:lvl3pPr>
      <a:lvl4pPr marL="2993202">
        <a:defRPr>
          <a:latin typeface="+mn-lt"/>
          <a:ea typeface="+mn-ea"/>
          <a:cs typeface="+mn-cs"/>
        </a:defRPr>
      </a:lvl4pPr>
      <a:lvl5pPr marL="3990938">
        <a:defRPr>
          <a:latin typeface="+mn-lt"/>
          <a:ea typeface="+mn-ea"/>
          <a:cs typeface="+mn-cs"/>
        </a:defRPr>
      </a:lvl5pPr>
      <a:lvl6pPr marL="4988672">
        <a:defRPr>
          <a:latin typeface="+mn-lt"/>
          <a:ea typeface="+mn-ea"/>
          <a:cs typeface="+mn-cs"/>
        </a:defRPr>
      </a:lvl6pPr>
      <a:lvl7pPr marL="5986404">
        <a:defRPr>
          <a:latin typeface="+mn-lt"/>
          <a:ea typeface="+mn-ea"/>
          <a:cs typeface="+mn-cs"/>
        </a:defRPr>
      </a:lvl7pPr>
      <a:lvl8pPr marL="6984140">
        <a:defRPr>
          <a:latin typeface="+mn-lt"/>
          <a:ea typeface="+mn-ea"/>
          <a:cs typeface="+mn-cs"/>
        </a:defRPr>
      </a:lvl8pPr>
      <a:lvl9pPr marL="798187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20" y="19074"/>
            <a:ext cx="43881960" cy="4553134"/>
            <a:chOff x="0" y="8735"/>
            <a:chExt cx="20104100" cy="2085975"/>
          </a:xfrm>
        </p:grpSpPr>
        <p:sp>
          <p:nvSpPr>
            <p:cNvPr id="3" name="object 3"/>
            <p:cNvSpPr/>
            <p:nvPr/>
          </p:nvSpPr>
          <p:spPr>
            <a:xfrm>
              <a:off x="2950242" y="8789"/>
              <a:ext cx="17153890" cy="1322070"/>
            </a:xfrm>
            <a:custGeom>
              <a:avLst/>
              <a:gdLst/>
              <a:ahLst/>
              <a:cxnLst/>
              <a:rect l="l" t="t" r="r" b="b"/>
              <a:pathLst>
                <a:path w="17153890" h="1322070">
                  <a:moveTo>
                    <a:pt x="16615646" y="0"/>
                  </a:moveTo>
                  <a:lnTo>
                    <a:pt x="389313" y="8923"/>
                  </a:lnTo>
                  <a:lnTo>
                    <a:pt x="0" y="1321830"/>
                  </a:lnTo>
                  <a:lnTo>
                    <a:pt x="17153857" y="1309652"/>
                  </a:lnTo>
                  <a:lnTo>
                    <a:pt x="17153857" y="372"/>
                  </a:lnTo>
                  <a:lnTo>
                    <a:pt x="166156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34203" y="8735"/>
              <a:ext cx="3369897" cy="13120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1346974"/>
              <a:ext cx="20101560" cy="748030"/>
            </a:xfrm>
            <a:custGeom>
              <a:avLst/>
              <a:gdLst/>
              <a:ahLst/>
              <a:cxnLst/>
              <a:rect l="l" t="t" r="r" b="b"/>
              <a:pathLst>
                <a:path w="20101560" h="748030">
                  <a:moveTo>
                    <a:pt x="20101186" y="0"/>
                  </a:moveTo>
                  <a:lnTo>
                    <a:pt x="0" y="0"/>
                  </a:lnTo>
                  <a:lnTo>
                    <a:pt x="0" y="747708"/>
                  </a:lnTo>
                  <a:lnTo>
                    <a:pt x="20101186" y="747708"/>
                  </a:lnTo>
                  <a:lnTo>
                    <a:pt x="2010118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16915" y="6142163"/>
            <a:ext cx="13415079" cy="1748982"/>
          </a:xfrm>
          <a:prstGeom prst="rect">
            <a:avLst/>
          </a:prstGeom>
        </p:spPr>
        <p:txBody>
          <a:bodyPr vert="horz" wrap="square" lIns="0" tIns="42967" rIns="0" bIns="0" rtlCol="0">
            <a:spAutoFit/>
          </a:bodyPr>
          <a:lstStyle/>
          <a:p>
            <a:pPr marL="565383" marR="178759" indent="-400480" algn="just">
              <a:lnSpc>
                <a:spcPts val="3099"/>
              </a:lnSpc>
              <a:spcBef>
                <a:spcPts val="338"/>
              </a:spcBef>
              <a:buFont typeface="Arial"/>
              <a:buChar char="•"/>
              <a:tabLst>
                <a:tab pos="566766" algn="l"/>
              </a:tabLst>
            </a:pPr>
            <a:r>
              <a:rPr lang="en-US" sz="2619" dirty="0">
                <a:latin typeface="Verdana"/>
                <a:cs typeface="Verdana"/>
              </a:rPr>
              <a:t>Item 1</a:t>
            </a:r>
          </a:p>
          <a:p>
            <a:pPr marL="565383" marR="178759" indent="-400480" algn="just">
              <a:lnSpc>
                <a:spcPts val="3099"/>
              </a:lnSpc>
              <a:spcBef>
                <a:spcPts val="338"/>
              </a:spcBef>
              <a:buFont typeface="Arial"/>
              <a:buChar char="•"/>
              <a:tabLst>
                <a:tab pos="566766" algn="l"/>
              </a:tabLst>
            </a:pPr>
            <a:r>
              <a:rPr lang="en-US" sz="2619" dirty="0">
                <a:latin typeface="Verdana"/>
                <a:cs typeface="Verdana"/>
              </a:rPr>
              <a:t>Item 2</a:t>
            </a:r>
          </a:p>
          <a:p>
            <a:pPr marL="565383" marR="178759" indent="-400480" algn="just">
              <a:lnSpc>
                <a:spcPts val="3099"/>
              </a:lnSpc>
              <a:spcBef>
                <a:spcPts val="338"/>
              </a:spcBef>
              <a:buFont typeface="Arial"/>
              <a:buChar char="•"/>
              <a:tabLst>
                <a:tab pos="566766" algn="l"/>
              </a:tabLst>
            </a:pPr>
            <a:r>
              <a:rPr lang="en-US" sz="2619" dirty="0">
                <a:latin typeface="Verdana"/>
                <a:cs typeface="Verdana"/>
              </a:rPr>
              <a:t>Item 3</a:t>
            </a:r>
          </a:p>
          <a:p>
            <a:pPr marL="565383" marR="178759" indent="-400480" algn="just">
              <a:lnSpc>
                <a:spcPts val="3099"/>
              </a:lnSpc>
              <a:spcBef>
                <a:spcPts val="338"/>
              </a:spcBef>
              <a:buFont typeface="Arial"/>
              <a:buChar char="•"/>
              <a:tabLst>
                <a:tab pos="566766" algn="l"/>
              </a:tabLst>
            </a:pPr>
            <a:r>
              <a:rPr lang="en-US" sz="2619" dirty="0">
                <a:latin typeface="Verdana"/>
                <a:cs typeface="Verdana"/>
              </a:rPr>
              <a:t>Item 4</a:t>
            </a:r>
          </a:p>
        </p:txBody>
      </p:sp>
      <p:sp>
        <p:nvSpPr>
          <p:cNvPr id="36" name="object 36"/>
          <p:cNvSpPr/>
          <p:nvPr/>
        </p:nvSpPr>
        <p:spPr>
          <a:xfrm>
            <a:off x="303007" y="4809110"/>
            <a:ext cx="13835430" cy="985471"/>
          </a:xfrm>
          <a:custGeom>
            <a:avLst/>
            <a:gdLst/>
            <a:ahLst/>
            <a:cxnLst/>
            <a:rect l="l" t="t" r="r" b="b"/>
            <a:pathLst>
              <a:path w="6338570" h="451485">
                <a:moveTo>
                  <a:pt x="6338160" y="0"/>
                </a:moveTo>
                <a:lnTo>
                  <a:pt x="0" y="0"/>
                </a:lnTo>
                <a:lnTo>
                  <a:pt x="0" y="451347"/>
                </a:lnTo>
                <a:lnTo>
                  <a:pt x="6338160" y="451347"/>
                </a:lnTo>
                <a:lnTo>
                  <a:pt x="633816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42885" y="31783143"/>
            <a:ext cx="13993439" cy="675890"/>
          </a:xfrm>
          <a:prstGeom prst="rect">
            <a:avLst/>
          </a:prstGeom>
        </p:spPr>
        <p:txBody>
          <a:bodyPr vert="horz" wrap="square" lIns="0" tIns="80390" rIns="0" bIns="0" rtlCol="0">
            <a:spAutoFit/>
          </a:bodyPr>
          <a:lstStyle/>
          <a:p>
            <a:pPr marL="38800">
              <a:spcBef>
                <a:spcPts val="633"/>
              </a:spcBef>
            </a:pPr>
            <a:r>
              <a:rPr sz="1964" b="1" spc="-22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DISCLOSURES</a:t>
            </a:r>
            <a:endParaRPr sz="1964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27716" marR="11084">
              <a:lnSpc>
                <a:spcPct val="103400"/>
              </a:lnSpc>
              <a:spcBef>
                <a:spcPts val="316"/>
              </a:spcBef>
            </a:pPr>
            <a:r>
              <a:rPr lang="en-US" sz="1746" dirty="0">
                <a:latin typeface="Verdana"/>
                <a:cs typeface="Verdana"/>
              </a:rPr>
              <a:t>Provide a description of disclosures.</a:t>
            </a:r>
            <a:endParaRPr sz="1746" dirty="0">
              <a:latin typeface="Verdana"/>
              <a:cs typeface="Verdan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61739" y="31814736"/>
            <a:ext cx="13986508" cy="0"/>
          </a:xfrm>
          <a:custGeom>
            <a:avLst/>
            <a:gdLst/>
            <a:ahLst/>
            <a:cxnLst/>
            <a:rect l="l" t="t" r="r" b="b"/>
            <a:pathLst>
              <a:path w="6407784">
                <a:moveTo>
                  <a:pt x="0" y="0"/>
                </a:moveTo>
                <a:lnTo>
                  <a:pt x="6407600" y="0"/>
                </a:lnTo>
              </a:path>
            </a:pathLst>
          </a:custGeom>
          <a:ln w="4362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9606849" y="25266435"/>
            <a:ext cx="13976806" cy="1021510"/>
          </a:xfrm>
          <a:custGeom>
            <a:avLst/>
            <a:gdLst/>
            <a:ahLst/>
            <a:cxnLst/>
            <a:rect l="l" t="t" r="r" b="b"/>
            <a:pathLst>
              <a:path w="6403340" h="467995">
                <a:moveTo>
                  <a:pt x="6403237" y="0"/>
                </a:moveTo>
                <a:lnTo>
                  <a:pt x="0" y="0"/>
                </a:lnTo>
                <a:lnTo>
                  <a:pt x="0" y="467429"/>
                </a:lnTo>
                <a:lnTo>
                  <a:pt x="6403237" y="467429"/>
                </a:lnTo>
                <a:lnTo>
                  <a:pt x="6403237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9736615" y="25384200"/>
            <a:ext cx="13702292" cy="832647"/>
          </a:xfrm>
          <a:prstGeom prst="rect">
            <a:avLst/>
          </a:prstGeom>
        </p:spPr>
        <p:txBody>
          <a:bodyPr vert="horz" wrap="square" lIns="0" tIns="26335" rIns="0" bIns="0" rtlCol="0">
            <a:spAutoFit/>
          </a:bodyPr>
          <a:lstStyle/>
          <a:p>
            <a:pPr marL="27716" algn="ctr">
              <a:spcBef>
                <a:spcPts val="207"/>
              </a:spcBef>
            </a:pPr>
            <a:r>
              <a:rPr sz="5238" spc="-22" dirty="0">
                <a:solidFill>
                  <a:srgbClr val="FFFFFF"/>
                </a:solidFill>
                <a:latin typeface="Verdana"/>
                <a:cs typeface="Verdana"/>
              </a:rPr>
              <a:t>CONCLUSIONS</a:t>
            </a:r>
            <a:endParaRPr sz="5238" dirty="0">
              <a:latin typeface="Verdana"/>
              <a:cs typeface="Verdan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4501796" y="4809111"/>
            <a:ext cx="29110954" cy="967454"/>
          </a:xfrm>
          <a:custGeom>
            <a:avLst/>
            <a:gdLst/>
            <a:ahLst/>
            <a:cxnLst/>
            <a:rect l="l" t="t" r="r" b="b"/>
            <a:pathLst>
              <a:path w="13336905" h="443230">
                <a:moveTo>
                  <a:pt x="13336563" y="0"/>
                </a:moveTo>
                <a:lnTo>
                  <a:pt x="0" y="0"/>
                </a:lnTo>
                <a:lnTo>
                  <a:pt x="0" y="442837"/>
                </a:lnTo>
                <a:lnTo>
                  <a:pt x="13336563" y="442837"/>
                </a:lnTo>
                <a:lnTo>
                  <a:pt x="13336563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9516097" y="26431477"/>
            <a:ext cx="13857607" cy="2184999"/>
          </a:xfrm>
          <a:prstGeom prst="rect">
            <a:avLst/>
          </a:prstGeom>
        </p:spPr>
        <p:txBody>
          <a:bodyPr vert="horz" wrap="square" lIns="0" tIns="42967" rIns="0" bIns="0" rtlCol="0">
            <a:spAutoFit/>
          </a:bodyPr>
          <a:lstStyle/>
          <a:p>
            <a:pPr marL="565383" marR="178759" indent="-400480" algn="just">
              <a:lnSpc>
                <a:spcPts val="3099"/>
              </a:lnSpc>
              <a:spcBef>
                <a:spcPts val="338"/>
              </a:spcBef>
              <a:buFont typeface="Arial"/>
              <a:buChar char="•"/>
              <a:tabLst>
                <a:tab pos="566766" algn="l"/>
              </a:tabLst>
            </a:pPr>
            <a:r>
              <a:rPr lang="en-US" sz="2619" dirty="0">
                <a:latin typeface="Verdana"/>
                <a:cs typeface="Verdana"/>
              </a:rPr>
              <a:t>Item 1</a:t>
            </a:r>
          </a:p>
          <a:p>
            <a:pPr marL="565383" marR="178759" indent="-400480" algn="just">
              <a:lnSpc>
                <a:spcPts val="3099"/>
              </a:lnSpc>
              <a:spcBef>
                <a:spcPts val="338"/>
              </a:spcBef>
              <a:buFont typeface="Arial"/>
              <a:buChar char="•"/>
              <a:tabLst>
                <a:tab pos="566766" algn="l"/>
              </a:tabLst>
            </a:pPr>
            <a:r>
              <a:rPr lang="en-US" sz="2619" dirty="0">
                <a:latin typeface="Verdana"/>
                <a:cs typeface="Verdana"/>
              </a:rPr>
              <a:t>Item 2</a:t>
            </a:r>
          </a:p>
          <a:p>
            <a:pPr marL="565383" marR="178759" indent="-400480" algn="just">
              <a:lnSpc>
                <a:spcPts val="3099"/>
              </a:lnSpc>
              <a:spcBef>
                <a:spcPts val="338"/>
              </a:spcBef>
              <a:buFont typeface="Arial"/>
              <a:buChar char="•"/>
              <a:tabLst>
                <a:tab pos="566766" algn="l"/>
              </a:tabLst>
            </a:pPr>
            <a:r>
              <a:rPr lang="en-US" sz="2619" dirty="0">
                <a:latin typeface="Verdana"/>
                <a:cs typeface="Verdana"/>
              </a:rPr>
              <a:t>Item 3</a:t>
            </a:r>
          </a:p>
          <a:p>
            <a:pPr marL="565383" marR="178759" indent="-400480" algn="just">
              <a:lnSpc>
                <a:spcPts val="3099"/>
              </a:lnSpc>
              <a:spcBef>
                <a:spcPts val="338"/>
              </a:spcBef>
              <a:buFont typeface="Arial"/>
              <a:buChar char="•"/>
              <a:tabLst>
                <a:tab pos="566766" algn="l"/>
              </a:tabLst>
            </a:pPr>
            <a:r>
              <a:rPr lang="en-US" sz="2619" dirty="0">
                <a:latin typeface="Verdana"/>
                <a:cs typeface="Verdana"/>
              </a:rPr>
              <a:t>Item 4</a:t>
            </a:r>
          </a:p>
          <a:p>
            <a:pPr marL="483625" marR="11084" indent="-457295">
              <a:lnSpc>
                <a:spcPts val="3099"/>
              </a:lnSpc>
              <a:spcBef>
                <a:spcPts val="338"/>
              </a:spcBef>
              <a:buSzPct val="66666"/>
              <a:buChar char="•"/>
              <a:tabLst>
                <a:tab pos="483625" algn="l"/>
                <a:tab pos="485009" algn="l"/>
              </a:tabLst>
            </a:pPr>
            <a:endParaRPr sz="2619" dirty="0">
              <a:latin typeface="Verdana"/>
              <a:cs typeface="Verdana"/>
            </a:endParaRPr>
          </a:p>
        </p:txBody>
      </p:sp>
      <p:graphicFrame>
        <p:nvGraphicFramePr>
          <p:cNvPr id="43" name="object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614803"/>
              </p:ext>
            </p:extLst>
          </p:nvPr>
        </p:nvGraphicFramePr>
        <p:xfrm>
          <a:off x="257048" y="17395643"/>
          <a:ext cx="13854833" cy="40818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12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2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7978">
                <a:tc>
                  <a:txBody>
                    <a:bodyPr/>
                    <a:lstStyle/>
                    <a:p>
                      <a:pPr marL="67373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3100" b="1" dirty="0">
                          <a:latin typeface="Verdana"/>
                          <a:cs typeface="Verdana"/>
                        </a:rPr>
                        <a:t>Inclusion</a:t>
                      </a:r>
                      <a:r>
                        <a:rPr sz="3100" b="1" spc="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3100" b="1" spc="-10" dirty="0">
                          <a:latin typeface="Verdana"/>
                          <a:cs typeface="Verdana"/>
                        </a:rPr>
                        <a:t>Criteria</a:t>
                      </a:r>
                      <a:endParaRPr sz="3100" dirty="0">
                        <a:latin typeface="Verdana"/>
                        <a:cs typeface="Verdana"/>
                      </a:endParaRPr>
                    </a:p>
                  </a:txBody>
                  <a:tcPr marL="0" marR="0" marT="48511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marL="67183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3100" b="1" dirty="0">
                          <a:latin typeface="Verdana"/>
                          <a:cs typeface="Verdana"/>
                        </a:rPr>
                        <a:t>Exclusion</a:t>
                      </a:r>
                      <a:r>
                        <a:rPr sz="3100" b="1" spc="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3100" b="1" spc="-10" dirty="0">
                          <a:latin typeface="Verdana"/>
                          <a:cs typeface="Verdana"/>
                        </a:rPr>
                        <a:t>Criteria</a:t>
                      </a:r>
                      <a:endParaRPr sz="3100" dirty="0">
                        <a:latin typeface="Verdana"/>
                        <a:cs typeface="Verdana"/>
                      </a:endParaRPr>
                    </a:p>
                  </a:txBody>
                  <a:tcPr marL="0" marR="0" marT="48511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3904">
                <a:tc>
                  <a:txBody>
                    <a:bodyPr/>
                    <a:lstStyle/>
                    <a:p>
                      <a:pPr marL="198755" indent="-158115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99390" algn="l"/>
                        </a:tabLst>
                      </a:pPr>
                      <a:r>
                        <a:rPr lang="en-US" sz="2600" dirty="0">
                          <a:latin typeface="Verdana"/>
                          <a:cs typeface="Verdana"/>
                        </a:rPr>
                        <a:t>Item 1</a:t>
                      </a:r>
                    </a:p>
                    <a:p>
                      <a:pPr marL="198755" indent="-158115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99390" algn="l"/>
                        </a:tabLst>
                      </a:pPr>
                      <a:r>
                        <a:rPr lang="en-US" sz="2600" dirty="0">
                          <a:latin typeface="Verdana"/>
                          <a:cs typeface="Verdana"/>
                        </a:rPr>
                        <a:t>Item 2</a:t>
                      </a:r>
                    </a:p>
                    <a:p>
                      <a:pPr marL="198755" indent="-158115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99390" algn="l"/>
                        </a:tabLst>
                      </a:pPr>
                      <a:r>
                        <a:rPr lang="en-US" sz="2600" dirty="0">
                          <a:latin typeface="Verdana"/>
                          <a:cs typeface="Verdana"/>
                        </a:rPr>
                        <a:t>Item 3</a:t>
                      </a:r>
                    </a:p>
                    <a:p>
                      <a:pPr marL="198755" indent="-158115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99390" algn="l"/>
                        </a:tabLst>
                      </a:pPr>
                      <a:endParaRPr sz="2600" dirty="0">
                        <a:latin typeface="Verdana"/>
                        <a:cs typeface="Verdana"/>
                      </a:endParaRPr>
                    </a:p>
                  </a:txBody>
                  <a:tcPr marL="0" marR="0" marT="55442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8755" indent="-158115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99390" algn="l"/>
                        </a:tabLst>
                      </a:pPr>
                      <a:r>
                        <a:rPr lang="en-US" sz="2600" spc="-10" dirty="0">
                          <a:latin typeface="Verdana"/>
                          <a:cs typeface="Verdana"/>
                        </a:rPr>
                        <a:t>Item 1</a:t>
                      </a:r>
                    </a:p>
                    <a:p>
                      <a:pPr marL="198755" indent="-158115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99390" algn="l"/>
                        </a:tabLst>
                      </a:pPr>
                      <a:r>
                        <a:rPr lang="en-US" sz="2600" spc="-10" dirty="0">
                          <a:latin typeface="Verdana"/>
                          <a:cs typeface="Verdana"/>
                        </a:rPr>
                        <a:t>Item 2</a:t>
                      </a:r>
                    </a:p>
                    <a:p>
                      <a:pPr marL="198755" indent="-158115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199390" algn="l"/>
                        </a:tabLst>
                      </a:pPr>
                      <a:r>
                        <a:rPr lang="en-US" sz="2600" spc="-10" dirty="0">
                          <a:latin typeface="Verdana"/>
                          <a:cs typeface="Verdana"/>
                        </a:rPr>
                        <a:t>Item 3</a:t>
                      </a:r>
                      <a:endParaRPr sz="2600" dirty="0">
                        <a:latin typeface="Verdana"/>
                        <a:cs typeface="Verdana"/>
                      </a:endParaRPr>
                    </a:p>
                  </a:txBody>
                  <a:tcPr marL="0" marR="0" marT="55442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object 44"/>
          <p:cNvSpPr txBox="1"/>
          <p:nvPr/>
        </p:nvSpPr>
        <p:spPr>
          <a:xfrm>
            <a:off x="29516098" y="29432520"/>
            <a:ext cx="3386804" cy="439448"/>
          </a:xfrm>
          <a:prstGeom prst="rect">
            <a:avLst/>
          </a:prstGeom>
        </p:spPr>
        <p:txBody>
          <a:bodyPr vert="horz" wrap="square" lIns="0" tIns="36037" rIns="0" bIns="0" rtlCol="0">
            <a:spAutoFit/>
          </a:bodyPr>
          <a:lstStyle/>
          <a:p>
            <a:pPr marL="27716">
              <a:spcBef>
                <a:spcPts val="284"/>
              </a:spcBef>
            </a:pPr>
            <a:r>
              <a:rPr sz="2619" b="1" spc="-22" dirty="0">
                <a:latin typeface="Verdana"/>
                <a:cs typeface="Verdana"/>
              </a:rPr>
              <a:t>REFERENCES</a:t>
            </a:r>
            <a:endParaRPr sz="2619" dirty="0">
              <a:latin typeface="Verdana"/>
              <a:cs typeface="Verdan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9541940" y="29914518"/>
            <a:ext cx="13542976" cy="2003458"/>
          </a:xfrm>
          <a:prstGeom prst="rect">
            <a:avLst/>
          </a:prstGeom>
        </p:spPr>
        <p:txBody>
          <a:bodyPr vert="horz" wrap="square" lIns="0" tIns="29107" rIns="0" bIns="0" rtlCol="0">
            <a:spAutoFit/>
          </a:bodyPr>
          <a:lstStyle/>
          <a:p>
            <a:pPr marL="426807" marR="289620" indent="-400480">
              <a:lnSpc>
                <a:spcPct val="103400"/>
              </a:lnSpc>
              <a:spcBef>
                <a:spcPts val="229"/>
              </a:spcBef>
              <a:buAutoNum type="arabicPeriod"/>
              <a:tabLst>
                <a:tab pos="428193" algn="l"/>
              </a:tabLst>
            </a:pPr>
            <a:r>
              <a:rPr lang="en-US" sz="2401" dirty="0">
                <a:latin typeface="Verdana"/>
                <a:cs typeface="Verdana"/>
              </a:rPr>
              <a:t>Reference 1</a:t>
            </a:r>
          </a:p>
          <a:p>
            <a:pPr marL="426807" marR="289620" indent="-400480">
              <a:lnSpc>
                <a:spcPct val="103400"/>
              </a:lnSpc>
              <a:spcBef>
                <a:spcPts val="229"/>
              </a:spcBef>
              <a:buAutoNum type="arabicPeriod"/>
              <a:tabLst>
                <a:tab pos="428193" algn="l"/>
              </a:tabLst>
            </a:pPr>
            <a:r>
              <a:rPr lang="en-US" sz="2401" dirty="0">
                <a:latin typeface="Verdana"/>
                <a:cs typeface="Verdana"/>
              </a:rPr>
              <a:t>Reference 2</a:t>
            </a:r>
          </a:p>
          <a:p>
            <a:pPr marL="426807" marR="289620" indent="-400480">
              <a:lnSpc>
                <a:spcPct val="103400"/>
              </a:lnSpc>
              <a:spcBef>
                <a:spcPts val="229"/>
              </a:spcBef>
              <a:buAutoNum type="arabicPeriod"/>
              <a:tabLst>
                <a:tab pos="428193" algn="l"/>
              </a:tabLst>
            </a:pPr>
            <a:r>
              <a:rPr lang="en-US" sz="2401" dirty="0">
                <a:latin typeface="Verdana"/>
                <a:cs typeface="Verdana"/>
              </a:rPr>
              <a:t>Reference 3</a:t>
            </a:r>
          </a:p>
          <a:p>
            <a:pPr marL="426807" marR="289620" indent="-400480">
              <a:lnSpc>
                <a:spcPct val="103400"/>
              </a:lnSpc>
              <a:spcBef>
                <a:spcPts val="229"/>
              </a:spcBef>
              <a:buAutoNum type="arabicPeriod"/>
              <a:tabLst>
                <a:tab pos="428193" algn="l"/>
              </a:tabLst>
            </a:pPr>
            <a:r>
              <a:rPr lang="en-US" sz="2401" dirty="0">
                <a:latin typeface="Verdana"/>
                <a:cs typeface="Verdana"/>
              </a:rPr>
              <a:t>Reference 4</a:t>
            </a:r>
          </a:p>
          <a:p>
            <a:pPr marL="426807" marR="289620" indent="-400480">
              <a:lnSpc>
                <a:spcPct val="103400"/>
              </a:lnSpc>
              <a:spcBef>
                <a:spcPts val="229"/>
              </a:spcBef>
              <a:buAutoNum type="arabicPeriod"/>
              <a:tabLst>
                <a:tab pos="428193" algn="l"/>
              </a:tabLst>
            </a:pPr>
            <a:r>
              <a:rPr lang="en-US" sz="2401" dirty="0">
                <a:latin typeface="Verdana"/>
                <a:cs typeface="Verdana"/>
              </a:rPr>
              <a:t>Reference 5</a:t>
            </a:r>
            <a:endParaRPr sz="2401" dirty="0">
              <a:latin typeface="Verdana"/>
              <a:cs typeface="Verdan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84707" y="10838457"/>
            <a:ext cx="14029476" cy="1132393"/>
          </a:xfrm>
          <a:custGeom>
            <a:avLst/>
            <a:gdLst/>
            <a:ahLst/>
            <a:cxnLst/>
            <a:rect l="l" t="t" r="r" b="b"/>
            <a:pathLst>
              <a:path w="6427470" h="518795">
                <a:moveTo>
                  <a:pt x="6427135" y="0"/>
                </a:moveTo>
                <a:lnTo>
                  <a:pt x="0" y="0"/>
                </a:lnTo>
                <a:lnTo>
                  <a:pt x="0" y="518460"/>
                </a:lnTo>
                <a:lnTo>
                  <a:pt x="6427135" y="518460"/>
                </a:lnTo>
                <a:lnTo>
                  <a:pt x="6427135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42893" y="10997620"/>
            <a:ext cx="13835214" cy="832647"/>
          </a:xfrm>
          <a:prstGeom prst="rect">
            <a:avLst/>
          </a:prstGeom>
        </p:spPr>
        <p:txBody>
          <a:bodyPr vert="horz" wrap="square" lIns="0" tIns="26335" rIns="0" bIns="0" rtlCol="0">
            <a:spAutoFit/>
          </a:bodyPr>
          <a:lstStyle/>
          <a:p>
            <a:pPr marL="27716" algn="ctr">
              <a:spcBef>
                <a:spcPts val="207"/>
              </a:spcBef>
            </a:pPr>
            <a:r>
              <a:rPr sz="5238" spc="-22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HYPOTHESIS</a:t>
            </a:r>
            <a:endParaRPr sz="4802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95880" y="12279037"/>
            <a:ext cx="13663562" cy="407099"/>
          </a:xfrm>
          <a:prstGeom prst="rect">
            <a:avLst/>
          </a:prstGeom>
        </p:spPr>
        <p:txBody>
          <a:bodyPr vert="horz" wrap="square" lIns="0" tIns="31877" rIns="0" bIns="0" rtlCol="0">
            <a:spAutoFit/>
          </a:bodyPr>
          <a:lstStyle/>
          <a:p>
            <a:pPr marL="426807" marR="11084" indent="-400480">
              <a:lnSpc>
                <a:spcPct val="101499"/>
              </a:lnSpc>
              <a:spcBef>
                <a:spcPts val="249"/>
              </a:spcBef>
              <a:buFont typeface="Arial"/>
              <a:buChar char="•"/>
              <a:tabLst>
                <a:tab pos="426807" algn="l"/>
                <a:tab pos="428193" algn="l"/>
              </a:tabLst>
            </a:pPr>
            <a:r>
              <a:rPr lang="en-US" sz="2619" dirty="0">
                <a:latin typeface="Verdana"/>
                <a:cs typeface="Verdana"/>
              </a:rPr>
              <a:t>Description</a:t>
            </a:r>
            <a:endParaRPr sz="2619" dirty="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66713" y="15002190"/>
            <a:ext cx="8452057" cy="1284744"/>
          </a:xfrm>
          <a:prstGeom prst="rect">
            <a:avLst/>
          </a:prstGeom>
        </p:spPr>
        <p:txBody>
          <a:bodyPr vert="horz" wrap="square" lIns="0" tIns="188501" rIns="0" bIns="0" rtlCol="0">
            <a:spAutoFit/>
          </a:bodyPr>
          <a:lstStyle/>
          <a:p>
            <a:pPr marL="27716">
              <a:spcBef>
                <a:spcPts val="1484"/>
              </a:spcBef>
            </a:pPr>
            <a:r>
              <a:rPr sz="3165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Study</a:t>
            </a:r>
            <a:r>
              <a:rPr sz="3165" b="1" u="sng" spc="98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3165" b="1" u="sng" spc="-22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Design</a:t>
            </a:r>
            <a:endParaRPr sz="3165" dirty="0">
              <a:latin typeface="Verdana"/>
              <a:cs typeface="Verdana"/>
            </a:endParaRPr>
          </a:p>
          <a:p>
            <a:pPr marL="483625" indent="-457295">
              <a:spcBef>
                <a:spcPts val="1222"/>
              </a:spcBef>
              <a:buSzPct val="70370"/>
              <a:buFont typeface="Arial"/>
              <a:buChar char="•"/>
              <a:tabLst>
                <a:tab pos="483625" algn="l"/>
                <a:tab pos="485009" algn="l"/>
              </a:tabLst>
            </a:pPr>
            <a:r>
              <a:rPr lang="en-US" sz="4420" baseline="2057" dirty="0">
                <a:latin typeface="Verdana"/>
                <a:cs typeface="Verdana"/>
              </a:rPr>
              <a:t>Description</a:t>
            </a:r>
            <a:endParaRPr sz="4420" baseline="2057" dirty="0">
              <a:latin typeface="Verdana"/>
              <a:cs typeface="Verdana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9452402" y="29220477"/>
            <a:ext cx="13986508" cy="0"/>
          </a:xfrm>
          <a:custGeom>
            <a:avLst/>
            <a:gdLst/>
            <a:ahLst/>
            <a:cxnLst/>
            <a:rect l="l" t="t" r="r" b="b"/>
            <a:pathLst>
              <a:path w="6407784">
                <a:moveTo>
                  <a:pt x="0" y="0"/>
                </a:moveTo>
                <a:lnTo>
                  <a:pt x="6407600" y="0"/>
                </a:lnTo>
              </a:path>
            </a:pathLst>
          </a:custGeom>
          <a:ln w="4362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332459" y="16768928"/>
            <a:ext cx="10045064" cy="439448"/>
          </a:xfrm>
          <a:prstGeom prst="rect">
            <a:avLst/>
          </a:prstGeom>
        </p:spPr>
        <p:txBody>
          <a:bodyPr vert="horz" wrap="square" lIns="0" tIns="36037" rIns="0" bIns="0" rtlCol="0">
            <a:spAutoFit/>
          </a:bodyPr>
          <a:lstStyle/>
          <a:p>
            <a:pPr marL="27716">
              <a:spcBef>
                <a:spcPts val="284"/>
              </a:spcBef>
            </a:pPr>
            <a:r>
              <a:rPr sz="2619" b="1" i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Table</a:t>
            </a:r>
            <a:r>
              <a:rPr lang="en-US" sz="2619" b="1" i="1" spc="142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2619" b="1" i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Example</a:t>
            </a:r>
            <a:endParaRPr sz="2619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84707" y="13534124"/>
            <a:ext cx="14029476" cy="1132393"/>
          </a:xfrm>
          <a:custGeom>
            <a:avLst/>
            <a:gdLst/>
            <a:ahLst/>
            <a:cxnLst/>
            <a:rect l="l" t="t" r="r" b="b"/>
            <a:pathLst>
              <a:path w="6427470" h="518795">
                <a:moveTo>
                  <a:pt x="6427135" y="0"/>
                </a:moveTo>
                <a:lnTo>
                  <a:pt x="0" y="0"/>
                </a:lnTo>
                <a:lnTo>
                  <a:pt x="0" y="518454"/>
                </a:lnTo>
                <a:lnTo>
                  <a:pt x="6427135" y="518454"/>
                </a:lnTo>
                <a:lnTo>
                  <a:pt x="6427135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332458" y="13694538"/>
            <a:ext cx="13945641" cy="832647"/>
          </a:xfrm>
          <a:prstGeom prst="rect">
            <a:avLst/>
          </a:prstGeom>
        </p:spPr>
        <p:txBody>
          <a:bodyPr vert="horz" wrap="square" lIns="0" tIns="26335" rIns="0" bIns="0" rtlCol="0">
            <a:spAutoFit/>
          </a:bodyPr>
          <a:lstStyle/>
          <a:p>
            <a:pPr marL="27716" algn="ctr">
              <a:spcBef>
                <a:spcPts val="207"/>
              </a:spcBef>
            </a:pPr>
            <a:r>
              <a:rPr sz="5238" spc="-22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METHODS</a:t>
            </a:r>
            <a:endParaRPr sz="5238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24150" y="29710434"/>
            <a:ext cx="1915502" cy="519245"/>
          </a:xfrm>
          <a:prstGeom prst="rect">
            <a:avLst/>
          </a:prstGeom>
        </p:spPr>
        <p:txBody>
          <a:bodyPr vert="horz" wrap="square" lIns="0" tIns="31877" rIns="0" bIns="0" rtlCol="0">
            <a:spAutoFit/>
          </a:bodyPr>
          <a:lstStyle/>
          <a:p>
            <a:pPr marL="27716">
              <a:spcBef>
                <a:spcPts val="249"/>
              </a:spcBef>
            </a:pPr>
            <a:r>
              <a:rPr sz="3165" u="sng" spc="-22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Statistics</a:t>
            </a:r>
            <a:endParaRPr sz="3165" dirty="0">
              <a:latin typeface="Verdana"/>
              <a:cs typeface="Verdan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24147" y="30334125"/>
            <a:ext cx="13046775" cy="666241"/>
          </a:xfrm>
          <a:prstGeom prst="rect">
            <a:avLst/>
          </a:prstGeom>
        </p:spPr>
        <p:txBody>
          <a:bodyPr vert="horz" wrap="square" lIns="0" tIns="36037" rIns="0" bIns="0" rtlCol="0">
            <a:spAutoFit/>
          </a:bodyPr>
          <a:lstStyle/>
          <a:p>
            <a:pPr marL="426807" marR="11084" indent="-400480">
              <a:spcBef>
                <a:spcPts val="284"/>
              </a:spcBef>
              <a:buSzPct val="72000"/>
              <a:buFont typeface="Arial"/>
              <a:buChar char="•"/>
              <a:tabLst>
                <a:tab pos="426807" algn="l"/>
                <a:tab pos="428193" algn="l"/>
              </a:tabLst>
            </a:pPr>
            <a:r>
              <a:rPr lang="en-US" sz="4093" baseline="2222" dirty="0">
                <a:latin typeface="Verdana"/>
                <a:cs typeface="Verdana"/>
              </a:rPr>
              <a:t>Description</a:t>
            </a:r>
            <a:endParaRPr sz="2728" dirty="0">
              <a:latin typeface="Verdana"/>
              <a:cs typeface="Verdan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42893" y="21542064"/>
            <a:ext cx="4068021" cy="703990"/>
          </a:xfrm>
          <a:prstGeom prst="rect">
            <a:avLst/>
          </a:prstGeom>
        </p:spPr>
        <p:txBody>
          <a:bodyPr vert="horz" wrap="square" lIns="0" tIns="214836" rIns="0" bIns="0" rtlCol="0">
            <a:spAutoFit/>
          </a:bodyPr>
          <a:lstStyle/>
          <a:p>
            <a:pPr marL="27716">
              <a:spcBef>
                <a:spcPts val="1692"/>
              </a:spcBef>
            </a:pPr>
            <a:r>
              <a:rPr sz="3165" u="sng" spc="-22" dirty="0"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Outcomes</a:t>
            </a:r>
            <a:endParaRPr sz="3165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258158" y="23025254"/>
            <a:ext cx="1618892" cy="2300823"/>
            <a:chOff x="116156" y="10548800"/>
            <a:chExt cx="741680" cy="1054100"/>
          </a:xfrm>
        </p:grpSpPr>
        <p:sp>
          <p:nvSpPr>
            <p:cNvPr id="74" name="object 74"/>
            <p:cNvSpPr/>
            <p:nvPr/>
          </p:nvSpPr>
          <p:spPr>
            <a:xfrm>
              <a:off x="122188" y="10554832"/>
              <a:ext cx="729615" cy="1042035"/>
            </a:xfrm>
            <a:custGeom>
              <a:avLst/>
              <a:gdLst/>
              <a:ahLst/>
              <a:cxnLst/>
              <a:rect l="l" t="t" r="r" b="b"/>
              <a:pathLst>
                <a:path w="729615" h="1042034">
                  <a:moveTo>
                    <a:pt x="729362" y="0"/>
                  </a:moveTo>
                  <a:lnTo>
                    <a:pt x="364680" y="364681"/>
                  </a:lnTo>
                  <a:lnTo>
                    <a:pt x="0" y="0"/>
                  </a:lnTo>
                  <a:lnTo>
                    <a:pt x="0" y="677266"/>
                  </a:lnTo>
                  <a:lnTo>
                    <a:pt x="364680" y="1041947"/>
                  </a:lnTo>
                  <a:lnTo>
                    <a:pt x="729362" y="677266"/>
                  </a:lnTo>
                  <a:lnTo>
                    <a:pt x="72936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22189" y="10554832"/>
              <a:ext cx="729615" cy="1042035"/>
            </a:xfrm>
            <a:custGeom>
              <a:avLst/>
              <a:gdLst/>
              <a:ahLst/>
              <a:cxnLst/>
              <a:rect l="l" t="t" r="r" b="b"/>
              <a:pathLst>
                <a:path w="729615" h="1042034">
                  <a:moveTo>
                    <a:pt x="729362" y="0"/>
                  </a:moveTo>
                  <a:lnTo>
                    <a:pt x="729362" y="677266"/>
                  </a:lnTo>
                  <a:lnTo>
                    <a:pt x="364680" y="1041947"/>
                  </a:lnTo>
                  <a:lnTo>
                    <a:pt x="0" y="677266"/>
                  </a:lnTo>
                  <a:lnTo>
                    <a:pt x="0" y="0"/>
                  </a:lnTo>
                  <a:lnTo>
                    <a:pt x="364680" y="364681"/>
                  </a:lnTo>
                  <a:lnTo>
                    <a:pt x="729362" y="0"/>
                  </a:lnTo>
                  <a:close/>
                </a:path>
              </a:pathLst>
            </a:custGeom>
            <a:ln w="116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873657" y="23943806"/>
            <a:ext cx="388091" cy="750177"/>
          </a:xfrm>
          <a:prstGeom prst="rect">
            <a:avLst/>
          </a:prstGeom>
        </p:spPr>
        <p:txBody>
          <a:bodyPr vert="horz" wrap="square" lIns="0" tIns="27721" rIns="0" bIns="0" rtlCol="0">
            <a:spAutoFit/>
          </a:bodyPr>
          <a:lstStyle/>
          <a:p>
            <a:pPr marL="27716">
              <a:spcBef>
                <a:spcPts val="218"/>
              </a:spcBef>
            </a:pPr>
            <a:r>
              <a:rPr sz="4693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693" dirty="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863332" y="23032500"/>
            <a:ext cx="12255347" cy="1478902"/>
          </a:xfrm>
          <a:custGeom>
            <a:avLst/>
            <a:gdLst/>
            <a:ahLst/>
            <a:cxnLst/>
            <a:rect l="l" t="t" r="r" b="b"/>
            <a:pathLst>
              <a:path w="5614670" h="677545">
                <a:moveTo>
                  <a:pt x="5614644" y="112882"/>
                </a:moveTo>
                <a:lnTo>
                  <a:pt x="5614644" y="564382"/>
                </a:lnTo>
                <a:lnTo>
                  <a:pt x="5605773" y="608321"/>
                </a:lnTo>
                <a:lnTo>
                  <a:pt x="5581582" y="644202"/>
                </a:lnTo>
                <a:lnTo>
                  <a:pt x="5545701" y="668394"/>
                </a:lnTo>
                <a:lnTo>
                  <a:pt x="5501762" y="677265"/>
                </a:lnTo>
                <a:lnTo>
                  <a:pt x="0" y="677265"/>
                </a:lnTo>
                <a:lnTo>
                  <a:pt x="0" y="0"/>
                </a:lnTo>
                <a:lnTo>
                  <a:pt x="5501762" y="0"/>
                </a:lnTo>
                <a:lnTo>
                  <a:pt x="5545701" y="8870"/>
                </a:lnTo>
                <a:lnTo>
                  <a:pt x="5581582" y="33062"/>
                </a:lnTo>
                <a:lnTo>
                  <a:pt x="5605773" y="68943"/>
                </a:lnTo>
                <a:lnTo>
                  <a:pt x="5614644" y="112882"/>
                </a:lnTo>
                <a:close/>
              </a:path>
            </a:pathLst>
          </a:custGeom>
          <a:ln w="116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2063149" y="23191020"/>
            <a:ext cx="11768848" cy="519448"/>
          </a:xfrm>
          <a:prstGeom prst="rect">
            <a:avLst/>
          </a:prstGeom>
        </p:spPr>
        <p:txBody>
          <a:bodyPr vert="horz" wrap="square" lIns="0" tIns="70686" rIns="0" bIns="0" rtlCol="0">
            <a:spAutoFit/>
          </a:bodyPr>
          <a:lstStyle/>
          <a:p>
            <a:pPr marL="313178" marR="11084" indent="-286848">
              <a:lnSpc>
                <a:spcPct val="91900"/>
              </a:lnSpc>
              <a:spcBef>
                <a:spcPts val="554"/>
              </a:spcBef>
              <a:buChar char="•"/>
              <a:tabLst>
                <a:tab pos="314564" algn="l"/>
              </a:tabLst>
            </a:pPr>
            <a:r>
              <a:rPr lang="en-US" sz="3165" spc="-22" dirty="0">
                <a:latin typeface="Verdana"/>
                <a:cs typeface="Verdana"/>
              </a:rPr>
              <a:t>Item 1</a:t>
            </a:r>
            <a:endParaRPr sz="3165" dirty="0">
              <a:latin typeface="Verdana"/>
              <a:cs typeface="Verdana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258158" y="25110927"/>
            <a:ext cx="1618892" cy="2300823"/>
            <a:chOff x="116156" y="11504331"/>
            <a:chExt cx="741680" cy="1054100"/>
          </a:xfrm>
        </p:grpSpPr>
        <p:sp>
          <p:nvSpPr>
            <p:cNvPr id="80" name="object 80"/>
            <p:cNvSpPr/>
            <p:nvPr/>
          </p:nvSpPr>
          <p:spPr>
            <a:xfrm>
              <a:off x="122188" y="11510364"/>
              <a:ext cx="729615" cy="1042035"/>
            </a:xfrm>
            <a:custGeom>
              <a:avLst/>
              <a:gdLst/>
              <a:ahLst/>
              <a:cxnLst/>
              <a:rect l="l" t="t" r="r" b="b"/>
              <a:pathLst>
                <a:path w="729615" h="1042034">
                  <a:moveTo>
                    <a:pt x="729362" y="0"/>
                  </a:moveTo>
                  <a:lnTo>
                    <a:pt x="364680" y="364681"/>
                  </a:lnTo>
                  <a:lnTo>
                    <a:pt x="0" y="0"/>
                  </a:lnTo>
                  <a:lnTo>
                    <a:pt x="0" y="677266"/>
                  </a:lnTo>
                  <a:lnTo>
                    <a:pt x="364680" y="1041947"/>
                  </a:lnTo>
                  <a:lnTo>
                    <a:pt x="729362" y="677266"/>
                  </a:lnTo>
                  <a:lnTo>
                    <a:pt x="72936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22189" y="11510364"/>
              <a:ext cx="729615" cy="1042035"/>
            </a:xfrm>
            <a:custGeom>
              <a:avLst/>
              <a:gdLst/>
              <a:ahLst/>
              <a:cxnLst/>
              <a:rect l="l" t="t" r="r" b="b"/>
              <a:pathLst>
                <a:path w="729615" h="1042034">
                  <a:moveTo>
                    <a:pt x="729362" y="0"/>
                  </a:moveTo>
                  <a:lnTo>
                    <a:pt x="729362" y="677266"/>
                  </a:lnTo>
                  <a:lnTo>
                    <a:pt x="364680" y="1041947"/>
                  </a:lnTo>
                  <a:lnTo>
                    <a:pt x="0" y="677266"/>
                  </a:lnTo>
                  <a:lnTo>
                    <a:pt x="0" y="0"/>
                  </a:lnTo>
                  <a:lnTo>
                    <a:pt x="364680" y="364681"/>
                  </a:lnTo>
                  <a:lnTo>
                    <a:pt x="729362" y="0"/>
                  </a:lnTo>
                  <a:close/>
                </a:path>
              </a:pathLst>
            </a:custGeom>
            <a:ln w="116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873657" y="25999300"/>
            <a:ext cx="388091" cy="750177"/>
          </a:xfrm>
          <a:prstGeom prst="rect">
            <a:avLst/>
          </a:prstGeom>
        </p:spPr>
        <p:txBody>
          <a:bodyPr vert="horz" wrap="square" lIns="0" tIns="27721" rIns="0" bIns="0" rtlCol="0">
            <a:spAutoFit/>
          </a:bodyPr>
          <a:lstStyle/>
          <a:p>
            <a:pPr marL="27716">
              <a:spcBef>
                <a:spcPts val="218"/>
              </a:spcBef>
            </a:pPr>
            <a:r>
              <a:rPr sz="4693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2</a:t>
            </a:r>
            <a:endParaRPr sz="4693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1863332" y="25124099"/>
            <a:ext cx="12255347" cy="1478902"/>
          </a:xfrm>
          <a:custGeom>
            <a:avLst/>
            <a:gdLst/>
            <a:ahLst/>
            <a:cxnLst/>
            <a:rect l="l" t="t" r="r" b="b"/>
            <a:pathLst>
              <a:path w="5614670" h="677545">
                <a:moveTo>
                  <a:pt x="5614644" y="112882"/>
                </a:moveTo>
                <a:lnTo>
                  <a:pt x="5614644" y="564382"/>
                </a:lnTo>
                <a:lnTo>
                  <a:pt x="5605773" y="608321"/>
                </a:lnTo>
                <a:lnTo>
                  <a:pt x="5581582" y="644202"/>
                </a:lnTo>
                <a:lnTo>
                  <a:pt x="5545701" y="668394"/>
                </a:lnTo>
                <a:lnTo>
                  <a:pt x="5501762" y="677265"/>
                </a:lnTo>
                <a:lnTo>
                  <a:pt x="0" y="677265"/>
                </a:lnTo>
                <a:lnTo>
                  <a:pt x="0" y="0"/>
                </a:lnTo>
                <a:lnTo>
                  <a:pt x="5501762" y="0"/>
                </a:lnTo>
                <a:lnTo>
                  <a:pt x="5545701" y="8870"/>
                </a:lnTo>
                <a:lnTo>
                  <a:pt x="5581582" y="33062"/>
                </a:lnTo>
                <a:lnTo>
                  <a:pt x="5605773" y="68943"/>
                </a:lnTo>
                <a:lnTo>
                  <a:pt x="5614644" y="112882"/>
                </a:lnTo>
                <a:close/>
              </a:path>
            </a:pathLst>
          </a:custGeom>
          <a:ln w="116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2063149" y="25340524"/>
            <a:ext cx="11325316" cy="528616"/>
          </a:xfrm>
          <a:prstGeom prst="rect">
            <a:avLst/>
          </a:prstGeom>
        </p:spPr>
        <p:txBody>
          <a:bodyPr vert="horz" wrap="square" lIns="0" tIns="79004" rIns="0" bIns="0" rtlCol="0">
            <a:spAutoFit/>
          </a:bodyPr>
          <a:lstStyle/>
          <a:p>
            <a:pPr marL="313178" marR="11084" indent="-286848">
              <a:lnSpc>
                <a:spcPts val="3492"/>
              </a:lnSpc>
              <a:spcBef>
                <a:spcPts val="622"/>
              </a:spcBef>
              <a:buChar char="•"/>
              <a:tabLst>
                <a:tab pos="314564" algn="l"/>
              </a:tabLst>
            </a:pPr>
            <a:r>
              <a:rPr lang="en-US" sz="3165" spc="-22" dirty="0">
                <a:latin typeface="Verdana"/>
                <a:cs typeface="Verdana"/>
              </a:rPr>
              <a:t>Item 2</a:t>
            </a:r>
            <a:endParaRPr sz="3165" dirty="0">
              <a:latin typeface="Verdana"/>
              <a:cs typeface="Verdana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258158" y="27196598"/>
            <a:ext cx="1618892" cy="2300823"/>
            <a:chOff x="116156" y="12459861"/>
            <a:chExt cx="741680" cy="1054100"/>
          </a:xfrm>
        </p:grpSpPr>
        <p:sp>
          <p:nvSpPr>
            <p:cNvPr id="86" name="object 86"/>
            <p:cNvSpPr/>
            <p:nvPr/>
          </p:nvSpPr>
          <p:spPr>
            <a:xfrm>
              <a:off x="122188" y="12465894"/>
              <a:ext cx="729615" cy="1042035"/>
            </a:xfrm>
            <a:custGeom>
              <a:avLst/>
              <a:gdLst/>
              <a:ahLst/>
              <a:cxnLst/>
              <a:rect l="l" t="t" r="r" b="b"/>
              <a:pathLst>
                <a:path w="729615" h="1042034">
                  <a:moveTo>
                    <a:pt x="729362" y="0"/>
                  </a:moveTo>
                  <a:lnTo>
                    <a:pt x="364680" y="364681"/>
                  </a:lnTo>
                  <a:lnTo>
                    <a:pt x="0" y="0"/>
                  </a:lnTo>
                  <a:lnTo>
                    <a:pt x="0" y="677266"/>
                  </a:lnTo>
                  <a:lnTo>
                    <a:pt x="364680" y="1041946"/>
                  </a:lnTo>
                  <a:lnTo>
                    <a:pt x="729362" y="677266"/>
                  </a:lnTo>
                  <a:lnTo>
                    <a:pt x="72936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22189" y="12465894"/>
              <a:ext cx="729615" cy="1042035"/>
            </a:xfrm>
            <a:custGeom>
              <a:avLst/>
              <a:gdLst/>
              <a:ahLst/>
              <a:cxnLst/>
              <a:rect l="l" t="t" r="r" b="b"/>
              <a:pathLst>
                <a:path w="729615" h="1042034">
                  <a:moveTo>
                    <a:pt x="729362" y="0"/>
                  </a:moveTo>
                  <a:lnTo>
                    <a:pt x="729362" y="677266"/>
                  </a:lnTo>
                  <a:lnTo>
                    <a:pt x="364680" y="1041947"/>
                  </a:lnTo>
                  <a:lnTo>
                    <a:pt x="0" y="677266"/>
                  </a:lnTo>
                  <a:lnTo>
                    <a:pt x="0" y="0"/>
                  </a:lnTo>
                  <a:lnTo>
                    <a:pt x="364680" y="364681"/>
                  </a:lnTo>
                  <a:lnTo>
                    <a:pt x="729362" y="0"/>
                  </a:lnTo>
                  <a:close/>
                </a:path>
              </a:pathLst>
            </a:custGeom>
            <a:ln w="116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873657" y="27995197"/>
            <a:ext cx="388091" cy="750177"/>
          </a:xfrm>
          <a:prstGeom prst="rect">
            <a:avLst/>
          </a:prstGeom>
        </p:spPr>
        <p:txBody>
          <a:bodyPr vert="horz" wrap="square" lIns="0" tIns="27721" rIns="0" bIns="0" rtlCol="0">
            <a:spAutoFit/>
          </a:bodyPr>
          <a:lstStyle/>
          <a:p>
            <a:pPr marL="27716">
              <a:spcBef>
                <a:spcPts val="218"/>
              </a:spcBef>
            </a:pPr>
            <a:r>
              <a:rPr sz="4693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3</a:t>
            </a:r>
            <a:endParaRPr sz="4693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1863332" y="27209776"/>
            <a:ext cx="12255347" cy="1478902"/>
          </a:xfrm>
          <a:custGeom>
            <a:avLst/>
            <a:gdLst/>
            <a:ahLst/>
            <a:cxnLst/>
            <a:rect l="l" t="t" r="r" b="b"/>
            <a:pathLst>
              <a:path w="5614670" h="677544">
                <a:moveTo>
                  <a:pt x="5614644" y="112882"/>
                </a:moveTo>
                <a:lnTo>
                  <a:pt x="5614644" y="564382"/>
                </a:lnTo>
                <a:lnTo>
                  <a:pt x="5605773" y="608321"/>
                </a:lnTo>
                <a:lnTo>
                  <a:pt x="5581582" y="644202"/>
                </a:lnTo>
                <a:lnTo>
                  <a:pt x="5545701" y="668394"/>
                </a:lnTo>
                <a:lnTo>
                  <a:pt x="5501762" y="677265"/>
                </a:lnTo>
                <a:lnTo>
                  <a:pt x="0" y="677265"/>
                </a:lnTo>
                <a:lnTo>
                  <a:pt x="0" y="0"/>
                </a:lnTo>
                <a:lnTo>
                  <a:pt x="5501762" y="0"/>
                </a:lnTo>
                <a:lnTo>
                  <a:pt x="5545701" y="8870"/>
                </a:lnTo>
                <a:lnTo>
                  <a:pt x="5581582" y="33062"/>
                </a:lnTo>
                <a:lnTo>
                  <a:pt x="5605773" y="68943"/>
                </a:lnTo>
                <a:lnTo>
                  <a:pt x="5614644" y="112882"/>
                </a:lnTo>
                <a:close/>
              </a:path>
            </a:pathLst>
          </a:custGeom>
          <a:ln w="116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2063149" y="27424922"/>
            <a:ext cx="10820798" cy="528616"/>
          </a:xfrm>
          <a:prstGeom prst="rect">
            <a:avLst/>
          </a:prstGeom>
        </p:spPr>
        <p:txBody>
          <a:bodyPr vert="horz" wrap="square" lIns="0" tIns="79004" rIns="0" bIns="0" rtlCol="0">
            <a:spAutoFit/>
          </a:bodyPr>
          <a:lstStyle/>
          <a:p>
            <a:pPr marL="313178" marR="11084" indent="-286848">
              <a:lnSpc>
                <a:spcPts val="3492"/>
              </a:lnSpc>
              <a:spcBef>
                <a:spcPts val="622"/>
              </a:spcBef>
              <a:buChar char="•"/>
              <a:tabLst>
                <a:tab pos="314564" algn="l"/>
              </a:tabLst>
            </a:pPr>
            <a:r>
              <a:rPr lang="en-US" sz="3165" spc="-22" dirty="0">
                <a:latin typeface="Verdana"/>
                <a:cs typeface="Verdana"/>
              </a:rPr>
              <a:t>Item 3</a:t>
            </a:r>
            <a:endParaRPr sz="3165" dirty="0">
              <a:latin typeface="Verdana"/>
              <a:cs typeface="Verdana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8643531" y="1165829"/>
            <a:ext cx="8977634" cy="703911"/>
          </a:xfrm>
          <a:prstGeom prst="rect">
            <a:avLst/>
          </a:prstGeom>
        </p:spPr>
        <p:txBody>
          <a:bodyPr vert="horz" wrap="square" lIns="0" tIns="31877" rIns="0" bIns="0" rtlCol="0">
            <a:spAutoFit/>
          </a:bodyPr>
          <a:lstStyle/>
          <a:p>
            <a:pPr marL="27716">
              <a:spcBef>
                <a:spcPts val="249"/>
              </a:spcBef>
            </a:pPr>
            <a:r>
              <a:rPr sz="4365" b="1" spc="207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Template</a:t>
            </a:r>
            <a:r>
              <a:rPr sz="4365" b="1" spc="688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4365" b="1" spc="218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Header</a:t>
            </a:r>
            <a:endParaRPr sz="4365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1421477" y="3143384"/>
            <a:ext cx="41884679" cy="1219804"/>
          </a:xfrm>
          <a:prstGeom prst="rect">
            <a:avLst/>
          </a:prstGeom>
        </p:spPr>
        <p:txBody>
          <a:bodyPr vert="horz" wrap="square" lIns="0" tIns="26335" rIns="0" bIns="0" rtlCol="0">
            <a:spAutoFit/>
          </a:bodyPr>
          <a:lstStyle/>
          <a:p>
            <a:pPr marL="5544353" marR="94229" indent="-5434879">
              <a:lnSpc>
                <a:spcPct val="132000"/>
              </a:lnSpc>
              <a:spcBef>
                <a:spcPts val="207"/>
              </a:spcBef>
            </a:pPr>
            <a:r>
              <a:rPr lang="en-US" sz="3056" b="1" dirty="0">
                <a:latin typeface="Verdana"/>
                <a:cs typeface="Verdana"/>
              </a:rPr>
              <a:t>Author(s)</a:t>
            </a:r>
          </a:p>
          <a:p>
            <a:pPr marL="5544353" marR="94229" indent="-5434879">
              <a:lnSpc>
                <a:spcPct val="132000"/>
              </a:lnSpc>
              <a:spcBef>
                <a:spcPts val="207"/>
              </a:spcBef>
            </a:pPr>
            <a:r>
              <a:rPr lang="en-US" sz="3056" b="1" dirty="0">
                <a:latin typeface="Verdana"/>
                <a:cs typeface="Verdana"/>
              </a:rPr>
              <a:t>Institution(s)</a:t>
            </a:r>
            <a:endParaRPr lang="en-US" sz="3056" dirty="0">
              <a:latin typeface="Verdana"/>
              <a:cs typeface="Verdana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41F80B77-7D9A-490C-85C8-27C24816E5A5}"/>
              </a:ext>
            </a:extLst>
          </p:cNvPr>
          <p:cNvSpPr/>
          <p:nvPr/>
        </p:nvSpPr>
        <p:spPr>
          <a:xfrm>
            <a:off x="303007" y="4777506"/>
            <a:ext cx="13808866" cy="898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238" spc="-22" dirty="0">
                <a:solidFill>
                  <a:srgbClr val="FFFFFF"/>
                </a:solidFill>
                <a:latin typeface="Verdana"/>
                <a:cs typeface="Verdana"/>
              </a:rPr>
              <a:t>BACKGROUND</a:t>
            </a:r>
            <a:endParaRPr lang="en-US" sz="5238" dirty="0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0F6A007E-6A1D-417A-BB9A-AE85212AC37B}"/>
              </a:ext>
            </a:extLst>
          </p:cNvPr>
          <p:cNvSpPr/>
          <p:nvPr/>
        </p:nvSpPr>
        <p:spPr>
          <a:xfrm>
            <a:off x="14501795" y="4777510"/>
            <a:ext cx="29056951" cy="898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238" spc="-33" dirty="0">
                <a:solidFill>
                  <a:srgbClr val="FFFFFF"/>
                </a:solidFill>
                <a:latin typeface="Verdana"/>
                <a:cs typeface="Verdana"/>
              </a:rPr>
              <a:t>RESULTS</a:t>
            </a:r>
            <a:endParaRPr lang="en-US" sz="5238" dirty="0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862CE4AD-6013-4BF3-B4B1-731D0F61DBEF}"/>
              </a:ext>
            </a:extLst>
          </p:cNvPr>
          <p:cNvSpPr/>
          <p:nvPr/>
        </p:nvSpPr>
        <p:spPr>
          <a:xfrm>
            <a:off x="343207" y="22404577"/>
            <a:ext cx="5056107" cy="495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959">
              <a:spcBef>
                <a:spcPts val="1342"/>
              </a:spcBef>
            </a:pPr>
            <a:r>
              <a:rPr lang="en-US" sz="2619" b="1" i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Figure</a:t>
            </a:r>
            <a:r>
              <a:rPr lang="en-US" sz="2619" b="1" i="1" spc="13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2619" b="1" i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Example</a:t>
            </a:r>
            <a:endParaRPr lang="en-US" sz="2619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graphicFrame>
        <p:nvGraphicFramePr>
          <p:cNvPr id="158" name="Table 158">
            <a:extLst>
              <a:ext uri="{FF2B5EF4-FFF2-40B4-BE49-F238E27FC236}">
                <a16:creationId xmlns:a16="http://schemas.microsoft.com/office/drawing/2014/main" id="{60DC3FEF-1A5A-40A1-A2EC-78F6C400DB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250135"/>
              </p:ext>
            </p:extLst>
          </p:nvPr>
        </p:nvGraphicFramePr>
        <p:xfrm>
          <a:off x="15039161" y="13197499"/>
          <a:ext cx="13825544" cy="7285014"/>
        </p:xfrm>
        <a:graphic>
          <a:graphicData uri="http://schemas.openxmlformats.org/drawingml/2006/table">
            <a:tbl>
              <a:tblPr firstRow="1">
                <a:tableStyleId>{616DA210-FB5B-4158-B5E0-FEB733F419BA}</a:tableStyleId>
              </a:tblPr>
              <a:tblGrid>
                <a:gridCol w="3456386">
                  <a:extLst>
                    <a:ext uri="{9D8B030D-6E8A-4147-A177-3AD203B41FA5}">
                      <a16:colId xmlns:a16="http://schemas.microsoft.com/office/drawing/2014/main" val="3479135375"/>
                    </a:ext>
                  </a:extLst>
                </a:gridCol>
                <a:gridCol w="3456386">
                  <a:extLst>
                    <a:ext uri="{9D8B030D-6E8A-4147-A177-3AD203B41FA5}">
                      <a16:colId xmlns:a16="http://schemas.microsoft.com/office/drawing/2014/main" val="4094074418"/>
                    </a:ext>
                  </a:extLst>
                </a:gridCol>
                <a:gridCol w="3456386">
                  <a:extLst>
                    <a:ext uri="{9D8B030D-6E8A-4147-A177-3AD203B41FA5}">
                      <a16:colId xmlns:a16="http://schemas.microsoft.com/office/drawing/2014/main" val="894689622"/>
                    </a:ext>
                  </a:extLst>
                </a:gridCol>
                <a:gridCol w="3456386">
                  <a:extLst>
                    <a:ext uri="{9D8B030D-6E8A-4147-A177-3AD203B41FA5}">
                      <a16:colId xmlns:a16="http://schemas.microsoft.com/office/drawing/2014/main" val="1700167568"/>
                    </a:ext>
                  </a:extLst>
                </a:gridCol>
              </a:tblGrid>
              <a:tr h="809446"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Column Header</a:t>
                      </a:r>
                    </a:p>
                  </a:txBody>
                  <a:tcPr marL="199589" marR="199589" marT="99795" marB="9979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Column 1</a:t>
                      </a:r>
                    </a:p>
                  </a:txBody>
                  <a:tcPr marL="199589" marR="199589" marT="99795" marB="9979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Column 2</a:t>
                      </a:r>
                    </a:p>
                  </a:txBody>
                  <a:tcPr marL="199589" marR="199589" marT="99795" marB="9979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Column 3</a:t>
                      </a:r>
                    </a:p>
                  </a:txBody>
                  <a:tcPr marL="199589" marR="199589" marT="99795" marB="9979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610679"/>
                  </a:ext>
                </a:extLst>
              </a:tr>
              <a:tr h="809446"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Item</a:t>
                      </a:r>
                    </a:p>
                  </a:txBody>
                  <a:tcPr marL="199589" marR="199589" marT="99795" marB="99795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181312"/>
                  </a:ext>
                </a:extLst>
              </a:tr>
              <a:tr h="809446"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Item</a:t>
                      </a:r>
                    </a:p>
                  </a:txBody>
                  <a:tcPr marL="199589" marR="199589" marT="99795" marB="99795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5358140"/>
                  </a:ext>
                </a:extLst>
              </a:tr>
              <a:tr h="809446"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Item</a:t>
                      </a:r>
                    </a:p>
                  </a:txBody>
                  <a:tcPr marL="199589" marR="199589" marT="99795" marB="99795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050382"/>
                  </a:ext>
                </a:extLst>
              </a:tr>
              <a:tr h="809446"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Item</a:t>
                      </a:r>
                    </a:p>
                  </a:txBody>
                  <a:tcPr marL="199589" marR="199589" marT="99795" marB="99795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9639992"/>
                  </a:ext>
                </a:extLst>
              </a:tr>
              <a:tr h="809446"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Item</a:t>
                      </a:r>
                    </a:p>
                  </a:txBody>
                  <a:tcPr marL="199589" marR="199589" marT="99795" marB="99795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738446"/>
                  </a:ext>
                </a:extLst>
              </a:tr>
              <a:tr h="809446"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Item</a:t>
                      </a:r>
                    </a:p>
                  </a:txBody>
                  <a:tcPr marL="199589" marR="199589" marT="99795" marB="99795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777312"/>
                  </a:ext>
                </a:extLst>
              </a:tr>
              <a:tr h="809446"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Item</a:t>
                      </a:r>
                    </a:p>
                  </a:txBody>
                  <a:tcPr marL="199589" marR="199589" marT="99795" marB="99795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428619"/>
                  </a:ext>
                </a:extLst>
              </a:tr>
              <a:tr h="809446">
                <a:tc gridSpan="4">
                  <a:txBody>
                    <a:bodyPr/>
                    <a:lstStyle/>
                    <a:p>
                      <a:r>
                        <a:rPr lang="en-US" sz="22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* Notes about table</a:t>
                      </a:r>
                    </a:p>
                  </a:txBody>
                  <a:tcPr marL="199589" marR="199589" marT="99795" marB="99795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828260"/>
                  </a:ext>
                </a:extLst>
              </a:tr>
            </a:tbl>
          </a:graphicData>
        </a:graphic>
      </p:graphicFrame>
      <p:sp>
        <p:nvSpPr>
          <p:cNvPr id="160" name="object 51">
            <a:extLst>
              <a:ext uri="{FF2B5EF4-FFF2-40B4-BE49-F238E27FC236}">
                <a16:creationId xmlns:a16="http://schemas.microsoft.com/office/drawing/2014/main" id="{8C63E5B4-2B1E-42F9-99AE-30761941F773}"/>
              </a:ext>
            </a:extLst>
          </p:cNvPr>
          <p:cNvSpPr txBox="1"/>
          <p:nvPr/>
        </p:nvSpPr>
        <p:spPr>
          <a:xfrm>
            <a:off x="14835228" y="12787791"/>
            <a:ext cx="10045064" cy="439448"/>
          </a:xfrm>
          <a:prstGeom prst="rect">
            <a:avLst/>
          </a:prstGeom>
        </p:spPr>
        <p:txBody>
          <a:bodyPr vert="horz" wrap="square" lIns="0" tIns="36037" rIns="0" bIns="0" rtlCol="0">
            <a:spAutoFit/>
          </a:bodyPr>
          <a:lstStyle/>
          <a:p>
            <a:pPr marL="27716">
              <a:spcBef>
                <a:spcPts val="284"/>
              </a:spcBef>
            </a:pPr>
            <a:r>
              <a:rPr sz="2619" b="1" i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Table</a:t>
            </a:r>
            <a:r>
              <a:rPr lang="en-US" sz="2619" b="1" i="1" spc="142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2619" b="1" i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Example</a:t>
            </a:r>
            <a:endParaRPr sz="2619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graphicFrame>
        <p:nvGraphicFramePr>
          <p:cNvPr id="163" name="Chart 162">
            <a:extLst>
              <a:ext uri="{FF2B5EF4-FFF2-40B4-BE49-F238E27FC236}">
                <a16:creationId xmlns:a16="http://schemas.microsoft.com/office/drawing/2014/main" id="{A7B1A132-09B9-48EF-BD9C-C9BB018CF1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7785922"/>
              </p:ext>
            </p:extLst>
          </p:nvPr>
        </p:nvGraphicFramePr>
        <p:xfrm>
          <a:off x="14793650" y="22661451"/>
          <a:ext cx="14303909" cy="8522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4" name="object 51">
            <a:extLst>
              <a:ext uri="{FF2B5EF4-FFF2-40B4-BE49-F238E27FC236}">
                <a16:creationId xmlns:a16="http://schemas.microsoft.com/office/drawing/2014/main" id="{176C4C30-0D96-4EA9-91C3-3AB11BCDE078}"/>
              </a:ext>
            </a:extLst>
          </p:cNvPr>
          <p:cNvSpPr txBox="1"/>
          <p:nvPr/>
        </p:nvSpPr>
        <p:spPr>
          <a:xfrm>
            <a:off x="14835228" y="21806582"/>
            <a:ext cx="10045064" cy="439448"/>
          </a:xfrm>
          <a:prstGeom prst="rect">
            <a:avLst/>
          </a:prstGeom>
        </p:spPr>
        <p:txBody>
          <a:bodyPr vert="horz" wrap="square" lIns="0" tIns="36037" rIns="0" bIns="0" rtlCol="0">
            <a:spAutoFit/>
          </a:bodyPr>
          <a:lstStyle/>
          <a:p>
            <a:pPr marL="27716">
              <a:spcBef>
                <a:spcPts val="284"/>
              </a:spcBef>
            </a:pPr>
            <a:r>
              <a:rPr lang="en-US" sz="2619" b="1" i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Figure</a:t>
            </a:r>
            <a:r>
              <a:rPr sz="2619" b="1" i="1" spc="142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2619" b="1" i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Example</a:t>
            </a:r>
            <a:endParaRPr sz="2619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5E01041C-C032-4551-9622-55A887E40D2B}"/>
              </a:ext>
            </a:extLst>
          </p:cNvPr>
          <p:cNvSpPr/>
          <p:nvPr/>
        </p:nvSpPr>
        <p:spPr>
          <a:xfrm>
            <a:off x="18785434" y="7391767"/>
            <a:ext cx="5156061" cy="110864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56" dirty="0">
                <a:latin typeface="Verdana" panose="020B0604030504040204" pitchFamily="34" charset="0"/>
                <a:ea typeface="Verdana" panose="020B0604030504040204" pitchFamily="34" charset="0"/>
              </a:rPr>
              <a:t>Text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BC0EC86B-AB2D-4B88-9E29-5C24383F51A8}"/>
              </a:ext>
            </a:extLst>
          </p:cNvPr>
          <p:cNvCxnSpPr>
            <a:cxnSpLocks/>
            <a:stCxn id="168" idx="2"/>
          </p:cNvCxnSpPr>
          <p:nvPr/>
        </p:nvCxnSpPr>
        <p:spPr>
          <a:xfrm>
            <a:off x="21363464" y="8500412"/>
            <a:ext cx="0" cy="8880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43C607F9-8CB7-4AE4-9F11-3D6C5133CBF1}"/>
              </a:ext>
            </a:extLst>
          </p:cNvPr>
          <p:cNvCxnSpPr>
            <a:cxnSpLocks/>
          </p:cNvCxnSpPr>
          <p:nvPr/>
        </p:nvCxnSpPr>
        <p:spPr>
          <a:xfrm>
            <a:off x="18577528" y="9359384"/>
            <a:ext cx="0" cy="10440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6B9DDC8E-9010-4AC2-9760-65C53451D0EF}"/>
              </a:ext>
            </a:extLst>
          </p:cNvPr>
          <p:cNvCxnSpPr>
            <a:cxnSpLocks/>
          </p:cNvCxnSpPr>
          <p:nvPr/>
        </p:nvCxnSpPr>
        <p:spPr>
          <a:xfrm>
            <a:off x="24523630" y="9359384"/>
            <a:ext cx="0" cy="10440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CB252488-ACDE-401D-9128-4F6ED2C37E38}"/>
              </a:ext>
            </a:extLst>
          </p:cNvPr>
          <p:cNvCxnSpPr>
            <a:cxnSpLocks/>
          </p:cNvCxnSpPr>
          <p:nvPr/>
        </p:nvCxnSpPr>
        <p:spPr>
          <a:xfrm flipH="1">
            <a:off x="18577528" y="9388419"/>
            <a:ext cx="5946103" cy="69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ctangle 168">
            <a:extLst>
              <a:ext uri="{FF2B5EF4-FFF2-40B4-BE49-F238E27FC236}">
                <a16:creationId xmlns:a16="http://schemas.microsoft.com/office/drawing/2014/main" id="{50278945-5082-4338-B236-EEF5298BCAFC}"/>
              </a:ext>
            </a:extLst>
          </p:cNvPr>
          <p:cNvSpPr/>
          <p:nvPr/>
        </p:nvSpPr>
        <p:spPr>
          <a:xfrm>
            <a:off x="15999497" y="10004999"/>
            <a:ext cx="5156061" cy="110864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56" dirty="0">
                <a:latin typeface="Verdana" panose="020B0604030504040204" pitchFamily="34" charset="0"/>
                <a:ea typeface="Verdana" panose="020B0604030504040204" pitchFamily="34" charset="0"/>
              </a:rPr>
              <a:t>Text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D638BBA0-FC2B-4D33-9A4B-3A2D4539BE88}"/>
              </a:ext>
            </a:extLst>
          </p:cNvPr>
          <p:cNvSpPr/>
          <p:nvPr/>
        </p:nvSpPr>
        <p:spPr>
          <a:xfrm>
            <a:off x="21945600" y="10004997"/>
            <a:ext cx="5156061" cy="110864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56" dirty="0">
                <a:latin typeface="Verdana" panose="020B0604030504040204" pitchFamily="34" charset="0"/>
                <a:ea typeface="Verdana" panose="020B0604030504040204" pitchFamily="34" charset="0"/>
              </a:rPr>
              <a:t>Text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6" name="object 51">
            <a:extLst>
              <a:ext uri="{FF2B5EF4-FFF2-40B4-BE49-F238E27FC236}">
                <a16:creationId xmlns:a16="http://schemas.microsoft.com/office/drawing/2014/main" id="{0E2CE0D8-8F07-4C1C-9320-C37E01541625}"/>
              </a:ext>
            </a:extLst>
          </p:cNvPr>
          <p:cNvSpPr txBox="1"/>
          <p:nvPr/>
        </p:nvSpPr>
        <p:spPr>
          <a:xfrm>
            <a:off x="14793642" y="6366522"/>
            <a:ext cx="10045064" cy="439448"/>
          </a:xfrm>
          <a:prstGeom prst="rect">
            <a:avLst/>
          </a:prstGeom>
        </p:spPr>
        <p:txBody>
          <a:bodyPr vert="horz" wrap="square" lIns="0" tIns="36037" rIns="0" bIns="0" rtlCol="0">
            <a:spAutoFit/>
          </a:bodyPr>
          <a:lstStyle/>
          <a:p>
            <a:pPr marL="27716">
              <a:spcBef>
                <a:spcPts val="284"/>
              </a:spcBef>
            </a:pPr>
            <a:r>
              <a:rPr lang="en-US" sz="2619" b="1" i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Figure</a:t>
            </a:r>
            <a:r>
              <a:rPr sz="2619" b="1" i="1" spc="142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2619" b="1" i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Example</a:t>
            </a:r>
            <a:endParaRPr sz="2619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graphicFrame>
        <p:nvGraphicFramePr>
          <p:cNvPr id="187" name="Table 158">
            <a:extLst>
              <a:ext uri="{FF2B5EF4-FFF2-40B4-BE49-F238E27FC236}">
                <a16:creationId xmlns:a16="http://schemas.microsoft.com/office/drawing/2014/main" id="{81B5B68A-2A5C-4913-86EE-22A3438B5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93054"/>
              </p:ext>
            </p:extLst>
          </p:nvPr>
        </p:nvGraphicFramePr>
        <p:xfrm>
          <a:off x="29541930" y="6859650"/>
          <a:ext cx="13953388" cy="7285014"/>
        </p:xfrm>
        <a:graphic>
          <a:graphicData uri="http://schemas.openxmlformats.org/drawingml/2006/table">
            <a:tbl>
              <a:tblPr firstRow="1">
                <a:tableStyleId>{616DA210-FB5B-4158-B5E0-FEB733F419BA}</a:tableStyleId>
              </a:tblPr>
              <a:tblGrid>
                <a:gridCol w="3488347">
                  <a:extLst>
                    <a:ext uri="{9D8B030D-6E8A-4147-A177-3AD203B41FA5}">
                      <a16:colId xmlns:a16="http://schemas.microsoft.com/office/drawing/2014/main" val="3479135375"/>
                    </a:ext>
                  </a:extLst>
                </a:gridCol>
                <a:gridCol w="3488347">
                  <a:extLst>
                    <a:ext uri="{9D8B030D-6E8A-4147-A177-3AD203B41FA5}">
                      <a16:colId xmlns:a16="http://schemas.microsoft.com/office/drawing/2014/main" val="4094074418"/>
                    </a:ext>
                  </a:extLst>
                </a:gridCol>
                <a:gridCol w="3488347">
                  <a:extLst>
                    <a:ext uri="{9D8B030D-6E8A-4147-A177-3AD203B41FA5}">
                      <a16:colId xmlns:a16="http://schemas.microsoft.com/office/drawing/2014/main" val="894689622"/>
                    </a:ext>
                  </a:extLst>
                </a:gridCol>
                <a:gridCol w="3488347">
                  <a:extLst>
                    <a:ext uri="{9D8B030D-6E8A-4147-A177-3AD203B41FA5}">
                      <a16:colId xmlns:a16="http://schemas.microsoft.com/office/drawing/2014/main" val="1700167568"/>
                    </a:ext>
                  </a:extLst>
                </a:gridCol>
              </a:tblGrid>
              <a:tr h="809446"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Column Header</a:t>
                      </a:r>
                    </a:p>
                  </a:txBody>
                  <a:tcPr marL="199589" marR="199589" marT="99795" marB="9979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Column 1</a:t>
                      </a:r>
                    </a:p>
                  </a:txBody>
                  <a:tcPr marL="199589" marR="199589" marT="99795" marB="9979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Column 2</a:t>
                      </a:r>
                    </a:p>
                  </a:txBody>
                  <a:tcPr marL="199589" marR="199589" marT="99795" marB="9979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Column 3</a:t>
                      </a:r>
                    </a:p>
                  </a:txBody>
                  <a:tcPr marL="199589" marR="199589" marT="99795" marB="9979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610679"/>
                  </a:ext>
                </a:extLst>
              </a:tr>
              <a:tr h="809446"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Item</a:t>
                      </a:r>
                    </a:p>
                  </a:txBody>
                  <a:tcPr marL="199589" marR="199589" marT="99795" marB="99795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181312"/>
                  </a:ext>
                </a:extLst>
              </a:tr>
              <a:tr h="809446"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Item</a:t>
                      </a:r>
                    </a:p>
                  </a:txBody>
                  <a:tcPr marL="199589" marR="199589" marT="99795" marB="99795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5358140"/>
                  </a:ext>
                </a:extLst>
              </a:tr>
              <a:tr h="809446"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Item</a:t>
                      </a:r>
                    </a:p>
                  </a:txBody>
                  <a:tcPr marL="199589" marR="199589" marT="99795" marB="99795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050382"/>
                  </a:ext>
                </a:extLst>
              </a:tr>
              <a:tr h="809446"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Item</a:t>
                      </a:r>
                    </a:p>
                  </a:txBody>
                  <a:tcPr marL="199589" marR="199589" marT="99795" marB="99795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9639992"/>
                  </a:ext>
                </a:extLst>
              </a:tr>
              <a:tr h="809446"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Item</a:t>
                      </a:r>
                    </a:p>
                  </a:txBody>
                  <a:tcPr marL="199589" marR="199589" marT="99795" marB="99795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738446"/>
                  </a:ext>
                </a:extLst>
              </a:tr>
              <a:tr h="809446"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Item</a:t>
                      </a:r>
                    </a:p>
                  </a:txBody>
                  <a:tcPr marL="199589" marR="199589" marT="99795" marB="99795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777312"/>
                  </a:ext>
                </a:extLst>
              </a:tr>
              <a:tr h="809446"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Item</a:t>
                      </a:r>
                    </a:p>
                  </a:txBody>
                  <a:tcPr marL="199589" marR="199589" marT="99795" marB="99795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428619"/>
                  </a:ext>
                </a:extLst>
              </a:tr>
              <a:tr h="809446">
                <a:tc gridSpan="4">
                  <a:txBody>
                    <a:bodyPr/>
                    <a:lstStyle/>
                    <a:p>
                      <a:r>
                        <a:rPr lang="en-US" sz="22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* Notes about table</a:t>
                      </a:r>
                    </a:p>
                  </a:txBody>
                  <a:tcPr marL="199589" marR="199589" marT="99795" marB="99795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828260"/>
                  </a:ext>
                </a:extLst>
              </a:tr>
            </a:tbl>
          </a:graphicData>
        </a:graphic>
      </p:graphicFrame>
      <p:sp>
        <p:nvSpPr>
          <p:cNvPr id="188" name="object 51">
            <a:extLst>
              <a:ext uri="{FF2B5EF4-FFF2-40B4-BE49-F238E27FC236}">
                <a16:creationId xmlns:a16="http://schemas.microsoft.com/office/drawing/2014/main" id="{1CB68BD2-E606-46B2-8B81-F11857D06D2D}"/>
              </a:ext>
            </a:extLst>
          </p:cNvPr>
          <p:cNvSpPr txBox="1"/>
          <p:nvPr/>
        </p:nvSpPr>
        <p:spPr>
          <a:xfrm>
            <a:off x="29437568" y="6449944"/>
            <a:ext cx="9798906" cy="439448"/>
          </a:xfrm>
          <a:prstGeom prst="rect">
            <a:avLst/>
          </a:prstGeom>
        </p:spPr>
        <p:txBody>
          <a:bodyPr vert="horz" wrap="square" lIns="0" tIns="36037" rIns="0" bIns="0" rtlCol="0">
            <a:spAutoFit/>
          </a:bodyPr>
          <a:lstStyle/>
          <a:p>
            <a:pPr marL="27716">
              <a:spcBef>
                <a:spcPts val="284"/>
              </a:spcBef>
            </a:pPr>
            <a:r>
              <a:rPr sz="2619" b="1" i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Table</a:t>
            </a:r>
            <a:r>
              <a:rPr lang="en-US" sz="2619" b="1" i="1" spc="142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2619" b="1" i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Example</a:t>
            </a:r>
            <a:endParaRPr sz="2619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graphicFrame>
        <p:nvGraphicFramePr>
          <p:cNvPr id="189" name="Table 158">
            <a:extLst>
              <a:ext uri="{FF2B5EF4-FFF2-40B4-BE49-F238E27FC236}">
                <a16:creationId xmlns:a16="http://schemas.microsoft.com/office/drawing/2014/main" id="{75E8BC78-A50D-475E-8CD7-F2086E4CDB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485170"/>
              </p:ext>
            </p:extLst>
          </p:nvPr>
        </p:nvGraphicFramePr>
        <p:xfrm>
          <a:off x="29659357" y="15553714"/>
          <a:ext cx="13953388" cy="7285014"/>
        </p:xfrm>
        <a:graphic>
          <a:graphicData uri="http://schemas.openxmlformats.org/drawingml/2006/table">
            <a:tbl>
              <a:tblPr firstRow="1">
                <a:tableStyleId>{616DA210-FB5B-4158-B5E0-FEB733F419BA}</a:tableStyleId>
              </a:tblPr>
              <a:tblGrid>
                <a:gridCol w="3488347">
                  <a:extLst>
                    <a:ext uri="{9D8B030D-6E8A-4147-A177-3AD203B41FA5}">
                      <a16:colId xmlns:a16="http://schemas.microsoft.com/office/drawing/2014/main" val="3479135375"/>
                    </a:ext>
                  </a:extLst>
                </a:gridCol>
                <a:gridCol w="3488347">
                  <a:extLst>
                    <a:ext uri="{9D8B030D-6E8A-4147-A177-3AD203B41FA5}">
                      <a16:colId xmlns:a16="http://schemas.microsoft.com/office/drawing/2014/main" val="4094074418"/>
                    </a:ext>
                  </a:extLst>
                </a:gridCol>
                <a:gridCol w="3488347">
                  <a:extLst>
                    <a:ext uri="{9D8B030D-6E8A-4147-A177-3AD203B41FA5}">
                      <a16:colId xmlns:a16="http://schemas.microsoft.com/office/drawing/2014/main" val="894689622"/>
                    </a:ext>
                  </a:extLst>
                </a:gridCol>
                <a:gridCol w="3488347">
                  <a:extLst>
                    <a:ext uri="{9D8B030D-6E8A-4147-A177-3AD203B41FA5}">
                      <a16:colId xmlns:a16="http://schemas.microsoft.com/office/drawing/2014/main" val="1700167568"/>
                    </a:ext>
                  </a:extLst>
                </a:gridCol>
              </a:tblGrid>
              <a:tr h="809446"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Column Header</a:t>
                      </a:r>
                    </a:p>
                  </a:txBody>
                  <a:tcPr marL="199589" marR="199589" marT="99795" marB="9979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Column 1</a:t>
                      </a:r>
                    </a:p>
                  </a:txBody>
                  <a:tcPr marL="199589" marR="199589" marT="99795" marB="9979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Column 2</a:t>
                      </a:r>
                    </a:p>
                  </a:txBody>
                  <a:tcPr marL="199589" marR="199589" marT="99795" marB="9979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Column 3</a:t>
                      </a:r>
                    </a:p>
                  </a:txBody>
                  <a:tcPr marL="199589" marR="199589" marT="99795" marB="9979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610679"/>
                  </a:ext>
                </a:extLst>
              </a:tr>
              <a:tr h="809446"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Item</a:t>
                      </a:r>
                    </a:p>
                  </a:txBody>
                  <a:tcPr marL="199589" marR="199589" marT="99795" marB="99795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181312"/>
                  </a:ext>
                </a:extLst>
              </a:tr>
              <a:tr h="809446"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Item</a:t>
                      </a:r>
                    </a:p>
                  </a:txBody>
                  <a:tcPr marL="199589" marR="199589" marT="99795" marB="99795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5358140"/>
                  </a:ext>
                </a:extLst>
              </a:tr>
              <a:tr h="809446"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Item</a:t>
                      </a:r>
                    </a:p>
                  </a:txBody>
                  <a:tcPr marL="199589" marR="199589" marT="99795" marB="99795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050382"/>
                  </a:ext>
                </a:extLst>
              </a:tr>
              <a:tr h="809446"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Item</a:t>
                      </a:r>
                    </a:p>
                  </a:txBody>
                  <a:tcPr marL="199589" marR="199589" marT="99795" marB="99795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9639992"/>
                  </a:ext>
                </a:extLst>
              </a:tr>
              <a:tr h="809446"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Item</a:t>
                      </a:r>
                    </a:p>
                  </a:txBody>
                  <a:tcPr marL="199589" marR="199589" marT="99795" marB="99795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738446"/>
                  </a:ext>
                </a:extLst>
              </a:tr>
              <a:tr h="809446"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Item</a:t>
                      </a:r>
                    </a:p>
                  </a:txBody>
                  <a:tcPr marL="199589" marR="199589" marT="99795" marB="99795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777312"/>
                  </a:ext>
                </a:extLst>
              </a:tr>
              <a:tr h="809446"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Item</a:t>
                      </a:r>
                    </a:p>
                  </a:txBody>
                  <a:tcPr marL="199589" marR="199589" marT="99795" marB="99795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</a:p>
                  </a:txBody>
                  <a:tcPr marL="199589" marR="199589" marT="99795" marB="9979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428619"/>
                  </a:ext>
                </a:extLst>
              </a:tr>
              <a:tr h="809446">
                <a:tc gridSpan="4">
                  <a:txBody>
                    <a:bodyPr/>
                    <a:lstStyle/>
                    <a:p>
                      <a:r>
                        <a:rPr lang="en-US" sz="22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* Notes about table</a:t>
                      </a:r>
                    </a:p>
                  </a:txBody>
                  <a:tcPr marL="199589" marR="199589" marT="99795" marB="99795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828260"/>
                  </a:ext>
                </a:extLst>
              </a:tr>
            </a:tbl>
          </a:graphicData>
        </a:graphic>
      </p:graphicFrame>
      <p:sp>
        <p:nvSpPr>
          <p:cNvPr id="190" name="object 51">
            <a:extLst>
              <a:ext uri="{FF2B5EF4-FFF2-40B4-BE49-F238E27FC236}">
                <a16:creationId xmlns:a16="http://schemas.microsoft.com/office/drawing/2014/main" id="{60B64E28-39F5-41AF-97D2-56B8C022C1EE}"/>
              </a:ext>
            </a:extLst>
          </p:cNvPr>
          <p:cNvSpPr txBox="1"/>
          <p:nvPr/>
        </p:nvSpPr>
        <p:spPr>
          <a:xfrm>
            <a:off x="29554997" y="15144005"/>
            <a:ext cx="9798906" cy="439448"/>
          </a:xfrm>
          <a:prstGeom prst="rect">
            <a:avLst/>
          </a:prstGeom>
        </p:spPr>
        <p:txBody>
          <a:bodyPr vert="horz" wrap="square" lIns="0" tIns="36037" rIns="0" bIns="0" rtlCol="0">
            <a:spAutoFit/>
          </a:bodyPr>
          <a:lstStyle/>
          <a:p>
            <a:pPr marL="27716">
              <a:spcBef>
                <a:spcPts val="284"/>
              </a:spcBef>
            </a:pPr>
            <a:r>
              <a:rPr sz="2619" b="1" i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Table</a:t>
            </a:r>
            <a:r>
              <a:rPr lang="en-US" sz="2619" b="1" i="1" spc="142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2619" b="1" i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Example</a:t>
            </a:r>
            <a:endParaRPr sz="2619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5649205-5B25-47A7-9371-83563F98E6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5" y="105581"/>
            <a:ext cx="6187112" cy="272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22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B5B440A238D9458C666733318A5858" ma:contentTypeVersion="13" ma:contentTypeDescription="Create a new document." ma:contentTypeScope="" ma:versionID="0e7723104063ac2f01b6f00bcea4e0bb">
  <xsd:schema xmlns:xsd="http://www.w3.org/2001/XMLSchema" xmlns:xs="http://www.w3.org/2001/XMLSchema" xmlns:p="http://schemas.microsoft.com/office/2006/metadata/properties" xmlns:ns2="5ed8b681-30b6-4eed-a6d3-3a803feb64ff" xmlns:ns3="dd2d2419-3fa3-4277-8533-fe81827c7edb" targetNamespace="http://schemas.microsoft.com/office/2006/metadata/properties" ma:root="true" ma:fieldsID="c65afd372e4686fd2027236aa23c06a6" ns2:_="" ns3:_="">
    <xsd:import namespace="5ed8b681-30b6-4eed-a6d3-3a803feb64ff"/>
    <xsd:import namespace="dd2d2419-3fa3-4277-8533-fe81827c7e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d8b681-30b6-4eed-a6d3-3a803feb64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d2419-3fa3-4277-8533-fe81827c7ed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d2d2419-3fa3-4277-8533-fe81827c7edb">
      <UserInfo>
        <DisplayName>Sauter, Sharon (sautersn)</DisplayName>
        <AccountId>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38AC5BA-231A-4BA2-B2D9-5C658DF7E371}"/>
</file>

<file path=customXml/itemProps2.xml><?xml version="1.0" encoding="utf-8"?>
<ds:datastoreItem xmlns:ds="http://schemas.openxmlformats.org/officeDocument/2006/customXml" ds:itemID="{314F8ECB-E995-4317-9309-E8D13CD88AA6}"/>
</file>

<file path=customXml/itemProps3.xml><?xml version="1.0" encoding="utf-8"?>
<ds:datastoreItem xmlns:ds="http://schemas.openxmlformats.org/officeDocument/2006/customXml" ds:itemID="{E7A673BD-7230-4F37-817D-65146D980A7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222</Words>
  <Application>Microsoft Macintosh PowerPoint</Application>
  <PresentationFormat>Custom</PresentationFormat>
  <Paragraphs>156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UCCC_13221_PPT_Poster_Template_0122</dc:title>
  <dc:creator>McElhaney, Brad (mcelharb)</dc:creator>
  <cp:lastModifiedBy>McElhaney, Brad (mcelharb)</cp:lastModifiedBy>
  <cp:revision>2</cp:revision>
  <dcterms:created xsi:type="dcterms:W3CDTF">2022-04-13T13:32:55Z</dcterms:created>
  <dcterms:modified xsi:type="dcterms:W3CDTF">2022-05-02T15:16:24Z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2022-02-09T00:00:00Z</vt:filetime>
  </property>
  <property fmtid="{D5CDD505-2E9C-101B-9397-08002B2CF9AE}" pid="3" name="Creator">
    <vt:lpwstr>PowerPoint</vt:lpwstr>
  </property>
  <property fmtid="{D5CDD505-2E9C-101B-9397-08002B2CF9AE}" pid="4" name="LastSaved">
    <vt:filetime>2022-04-13T00:00:00Z</vt:filetime>
  </property>
  <property fmtid="{D5CDD505-2E9C-101B-9397-08002B2CF9AE}" pid="5" name="ContentTypeId">
    <vt:lpwstr>0x01010092B5B440A238D9458C666733318A5858</vt:lpwstr>
  </property>
</Properties>
</file>